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2" r:id="rId5"/>
    <p:sldMasterId id="2147483689" r:id="rId6"/>
    <p:sldMasterId id="2147483705" r:id="rId7"/>
  </p:sldMasterIdLst>
  <p:notesMasterIdLst>
    <p:notesMasterId r:id="rId34"/>
  </p:notesMasterIdLst>
  <p:sldIdLst>
    <p:sldId id="271" r:id="rId8"/>
    <p:sldId id="272" r:id="rId9"/>
    <p:sldId id="274" r:id="rId10"/>
    <p:sldId id="4988" r:id="rId11"/>
    <p:sldId id="4996" r:id="rId12"/>
    <p:sldId id="1253" r:id="rId13"/>
    <p:sldId id="275" r:id="rId14"/>
    <p:sldId id="4990" r:id="rId15"/>
    <p:sldId id="1249" r:id="rId16"/>
    <p:sldId id="276" r:id="rId17"/>
    <p:sldId id="4987" r:id="rId18"/>
    <p:sldId id="4989" r:id="rId19"/>
    <p:sldId id="4936" r:id="rId20"/>
    <p:sldId id="4934" r:id="rId21"/>
    <p:sldId id="4935" r:id="rId22"/>
    <p:sldId id="4948" r:id="rId23"/>
    <p:sldId id="4985" r:id="rId24"/>
    <p:sldId id="4951" r:id="rId25"/>
    <p:sldId id="4997" r:id="rId26"/>
    <p:sldId id="4964" r:id="rId27"/>
    <p:sldId id="4943" r:id="rId28"/>
    <p:sldId id="4946" r:id="rId29"/>
    <p:sldId id="4998" r:id="rId30"/>
    <p:sldId id="4596" r:id="rId31"/>
    <p:sldId id="4995" r:id="rId32"/>
    <p:sldId id="499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ebler, William J. (LARC-D321)" initials="DWJ(" lastIdx="1" clrIdx="0">
    <p:extLst>
      <p:ext uri="{19B8F6BF-5375-455C-9EA6-DF929625EA0E}">
        <p15:presenceInfo xmlns:p15="http://schemas.microsoft.com/office/powerpoint/2012/main" userId="S-1-5-21-330711430-3775241029-4075259233-777162" providerId="AD"/>
      </p:ext>
    </p:extLst>
  </p:cmAuthor>
  <p:cmAuthor id="2" name="Loubeau, Alexandra (LARC-D321)" initials="LA(" lastIdx="31" clrIdx="1">
    <p:extLst>
      <p:ext uri="{19B8F6BF-5375-455C-9EA6-DF929625EA0E}">
        <p15:presenceInfo xmlns:p15="http://schemas.microsoft.com/office/powerpoint/2012/main" userId="S::aloubeau@ndc.nasa.gov::bc0ed32d-919a-4446-8601-d201835796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9F2D"/>
    <a:srgbClr val="000093"/>
    <a:srgbClr val="D5C256"/>
    <a:srgbClr val="CF3FBA"/>
    <a:srgbClr val="0374BE"/>
    <a:srgbClr val="D95319"/>
    <a:srgbClr val="6236CC"/>
    <a:srgbClr val="227CC5"/>
    <a:srgbClr val="A5E8CB"/>
    <a:srgbClr val="7CD5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FE8249-466F-4DD3-94D4-01A2F436CE21}" v="217" dt="2022-10-03T20:04:42.1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6980" autoAdjust="0"/>
    <p:restoredTop sz="91583" autoAdjust="0"/>
  </p:normalViewPr>
  <p:slideViewPr>
    <p:cSldViewPr snapToGrid="0">
      <p:cViewPr varScale="1">
        <p:scale>
          <a:sx n="83" d="100"/>
          <a:sy n="83" d="100"/>
        </p:scale>
        <p:origin x="52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ebler, William J. (LARC-D321)" userId="2f86e9e9-6061-467c-a4c7-48df9c957f91" providerId="ADAL" clId="{76FE8249-466F-4DD3-94D4-01A2F436CE21}"/>
    <pc:docChg chg="undo redo custSel addSld delSld modSld sldOrd modMainMaster modShowInfo">
      <pc:chgData name="Doebler, William J. (LARC-D321)" userId="2f86e9e9-6061-467c-a4c7-48df9c957f91" providerId="ADAL" clId="{76FE8249-466F-4DD3-94D4-01A2F436CE21}" dt="2022-10-04T19:45:27.870" v="31189" actId="478"/>
      <pc:docMkLst>
        <pc:docMk/>
      </pc:docMkLst>
      <pc:sldChg chg="addSp modSp mod modNotesTx">
        <pc:chgData name="Doebler, William J. (LARC-D321)" userId="2f86e9e9-6061-467c-a4c7-48df9c957f91" providerId="ADAL" clId="{76FE8249-466F-4DD3-94D4-01A2F436CE21}" dt="2022-09-29T13:54:34.597" v="18372" actId="20577"/>
        <pc:sldMkLst>
          <pc:docMk/>
          <pc:sldMk cId="3349502682" sldId="271"/>
        </pc:sldMkLst>
        <pc:spChg chg="mod ord">
          <ac:chgData name="Doebler, William J. (LARC-D321)" userId="2f86e9e9-6061-467c-a4c7-48df9c957f91" providerId="ADAL" clId="{76FE8249-466F-4DD3-94D4-01A2F436CE21}" dt="2022-09-28T17:23:56.810" v="2447" actId="1037"/>
          <ac:spMkLst>
            <pc:docMk/>
            <pc:sldMk cId="3349502682" sldId="271"/>
            <ac:spMk id="2" creationId="{00000000-0000-0000-0000-000000000000}"/>
          </ac:spMkLst>
        </pc:spChg>
        <pc:spChg chg="mod ord">
          <ac:chgData name="Doebler, William J. (LARC-D321)" userId="2f86e9e9-6061-467c-a4c7-48df9c957f91" providerId="ADAL" clId="{76FE8249-466F-4DD3-94D4-01A2F436CE21}" dt="2022-09-28T17:23:56.810" v="2447" actId="1037"/>
          <ac:spMkLst>
            <pc:docMk/>
            <pc:sldMk cId="3349502682" sldId="271"/>
            <ac:spMk id="3" creationId="{00000000-0000-0000-0000-000000000000}"/>
          </ac:spMkLst>
        </pc:spChg>
        <pc:spChg chg="mod ord">
          <ac:chgData name="Doebler, William J. (LARC-D321)" userId="2f86e9e9-6061-467c-a4c7-48df9c957f91" providerId="ADAL" clId="{76FE8249-466F-4DD3-94D4-01A2F436CE21}" dt="2022-09-28T17:23:56.810" v="2447" actId="1037"/>
          <ac:spMkLst>
            <pc:docMk/>
            <pc:sldMk cId="3349502682" sldId="271"/>
            <ac:spMk id="6" creationId="{00000000-0000-0000-0000-000000000000}"/>
          </ac:spMkLst>
        </pc:spChg>
        <pc:picChg chg="add mod modCrop">
          <ac:chgData name="Doebler, William J. (LARC-D321)" userId="2f86e9e9-6061-467c-a4c7-48df9c957f91" providerId="ADAL" clId="{76FE8249-466F-4DD3-94D4-01A2F436CE21}" dt="2022-09-28T17:16:41.298" v="2395" actId="1076"/>
          <ac:picMkLst>
            <pc:docMk/>
            <pc:sldMk cId="3349502682" sldId="271"/>
            <ac:picMk id="5" creationId="{44C2E86A-D507-4282-8846-D65884E1B58F}"/>
          </ac:picMkLst>
        </pc:picChg>
      </pc:sldChg>
      <pc:sldChg chg="modSp mod modAnim modNotesTx">
        <pc:chgData name="Doebler, William J. (LARC-D321)" userId="2f86e9e9-6061-467c-a4c7-48df9c957f91" providerId="ADAL" clId="{76FE8249-466F-4DD3-94D4-01A2F436CE21}" dt="2022-10-03T20:02:38.882" v="31079" actId="20577"/>
        <pc:sldMkLst>
          <pc:docMk/>
          <pc:sldMk cId="247995547" sldId="272"/>
        </pc:sldMkLst>
        <pc:spChg chg="mod">
          <ac:chgData name="Doebler, William J. (LARC-D321)" userId="2f86e9e9-6061-467c-a4c7-48df9c957f91" providerId="ADAL" clId="{76FE8249-466F-4DD3-94D4-01A2F436CE21}" dt="2022-10-03T20:02:38.882" v="31079" actId="20577"/>
          <ac:spMkLst>
            <pc:docMk/>
            <pc:sldMk cId="247995547" sldId="272"/>
            <ac:spMk id="2" creationId="{00000000-0000-0000-0000-000000000000}"/>
          </ac:spMkLst>
        </pc:spChg>
        <pc:spChg chg="mod">
          <ac:chgData name="Doebler, William J. (LARC-D321)" userId="2f86e9e9-6061-467c-a4c7-48df9c957f91" providerId="ADAL" clId="{76FE8249-466F-4DD3-94D4-01A2F436CE21}" dt="2022-09-29T12:36:56.550" v="5478" actId="20577"/>
          <ac:spMkLst>
            <pc:docMk/>
            <pc:sldMk cId="247995547" sldId="272"/>
            <ac:spMk id="3" creationId="{00000000-0000-0000-0000-000000000000}"/>
          </ac:spMkLst>
        </pc:spChg>
      </pc:sldChg>
      <pc:sldChg chg="addSp modSp del mod">
        <pc:chgData name="Doebler, William J. (LARC-D321)" userId="2f86e9e9-6061-467c-a4c7-48df9c957f91" providerId="ADAL" clId="{76FE8249-466F-4DD3-94D4-01A2F436CE21}" dt="2022-09-30T20:12:00.634" v="23645" actId="47"/>
        <pc:sldMkLst>
          <pc:docMk/>
          <pc:sldMk cId="2021738137" sldId="273"/>
        </pc:sldMkLst>
        <pc:spChg chg="add mod">
          <ac:chgData name="Doebler, William J. (LARC-D321)" userId="2f86e9e9-6061-467c-a4c7-48df9c957f91" providerId="ADAL" clId="{76FE8249-466F-4DD3-94D4-01A2F436CE21}" dt="2022-09-28T14:54:00.577" v="79" actId="14100"/>
          <ac:spMkLst>
            <pc:docMk/>
            <pc:sldMk cId="2021738137" sldId="273"/>
            <ac:spMk id="8" creationId="{473ED722-2FFF-407D-8576-C32C4677CCA0}"/>
          </ac:spMkLst>
        </pc:spChg>
        <pc:picChg chg="mod">
          <ac:chgData name="Doebler, William J. (LARC-D321)" userId="2f86e9e9-6061-467c-a4c7-48df9c957f91" providerId="ADAL" clId="{76FE8249-466F-4DD3-94D4-01A2F436CE21}" dt="2022-09-28T14:53:56.509" v="78" actId="1076"/>
          <ac:picMkLst>
            <pc:docMk/>
            <pc:sldMk cId="2021738137" sldId="273"/>
            <ac:picMk id="5" creationId="{D8CF546C-0AC5-4620-8EAA-095E5F233720}"/>
          </ac:picMkLst>
        </pc:picChg>
        <pc:cxnChg chg="mod">
          <ac:chgData name="Doebler, William J. (LARC-D321)" userId="2f86e9e9-6061-467c-a4c7-48df9c957f91" providerId="ADAL" clId="{76FE8249-466F-4DD3-94D4-01A2F436CE21}" dt="2022-09-28T14:54:03.405" v="80" actId="1076"/>
          <ac:cxnSpMkLst>
            <pc:docMk/>
            <pc:sldMk cId="2021738137" sldId="273"/>
            <ac:cxnSpMk id="7" creationId="{1BD9696A-5559-40E8-8731-7790AB20599E}"/>
          </ac:cxnSpMkLst>
        </pc:cxnChg>
      </pc:sldChg>
      <pc:sldChg chg="addSp delSp modSp new mod modAnim modNotesTx">
        <pc:chgData name="Doebler, William J. (LARC-D321)" userId="2f86e9e9-6061-467c-a4c7-48df9c957f91" providerId="ADAL" clId="{76FE8249-466F-4DD3-94D4-01A2F436CE21}" dt="2022-09-29T12:56:18.612" v="8834" actId="20577"/>
        <pc:sldMkLst>
          <pc:docMk/>
          <pc:sldMk cId="2346394114" sldId="274"/>
        </pc:sldMkLst>
        <pc:spChg chg="mod">
          <ac:chgData name="Doebler, William J. (LARC-D321)" userId="2f86e9e9-6061-467c-a4c7-48df9c957f91" providerId="ADAL" clId="{76FE8249-466F-4DD3-94D4-01A2F436CE21}" dt="2022-09-29T12:40:39.453" v="5976" actId="1038"/>
          <ac:spMkLst>
            <pc:docMk/>
            <pc:sldMk cId="2346394114" sldId="274"/>
            <ac:spMk id="2" creationId="{1C4D0D0D-9710-4B06-A9C3-80C4A16830A1}"/>
          </ac:spMkLst>
        </pc:spChg>
        <pc:spChg chg="mod">
          <ac:chgData name="Doebler, William J. (LARC-D321)" userId="2f86e9e9-6061-467c-a4c7-48df9c957f91" providerId="ADAL" clId="{76FE8249-466F-4DD3-94D4-01A2F436CE21}" dt="2022-09-28T14:54:23.020" v="97" actId="20577"/>
          <ac:spMkLst>
            <pc:docMk/>
            <pc:sldMk cId="2346394114" sldId="274"/>
            <ac:spMk id="3" creationId="{832DC3C7-40DB-403A-B535-7A8F7D8A3825}"/>
          </ac:spMkLst>
        </pc:spChg>
        <pc:spChg chg="add del">
          <ac:chgData name="Doebler, William J. (LARC-D321)" userId="2f86e9e9-6061-467c-a4c7-48df9c957f91" providerId="ADAL" clId="{76FE8249-466F-4DD3-94D4-01A2F436CE21}" dt="2022-09-28T22:36:45.679" v="4028" actId="22"/>
          <ac:spMkLst>
            <pc:docMk/>
            <pc:sldMk cId="2346394114" sldId="274"/>
            <ac:spMk id="21" creationId="{D9F01313-0FEB-4BD3-8625-E76857C26FDC}"/>
          </ac:spMkLst>
        </pc:spChg>
        <pc:picChg chg="add del mod">
          <ac:chgData name="Doebler, William J. (LARC-D321)" userId="2f86e9e9-6061-467c-a4c7-48df9c957f91" providerId="ADAL" clId="{76FE8249-466F-4DD3-94D4-01A2F436CE21}" dt="2022-09-28T20:27:44.454" v="2602" actId="21"/>
          <ac:picMkLst>
            <pc:docMk/>
            <pc:sldMk cId="2346394114" sldId="274"/>
            <ac:picMk id="5" creationId="{5C0A953D-4E5C-4BD7-85EF-38744E51EAA9}"/>
          </ac:picMkLst>
        </pc:picChg>
        <pc:picChg chg="add mod ord">
          <ac:chgData name="Doebler, William J. (LARC-D321)" userId="2f86e9e9-6061-467c-a4c7-48df9c957f91" providerId="ADAL" clId="{76FE8249-466F-4DD3-94D4-01A2F436CE21}" dt="2022-09-28T21:25:09.546" v="3199" actId="1038"/>
          <ac:picMkLst>
            <pc:docMk/>
            <pc:sldMk cId="2346394114" sldId="274"/>
            <ac:picMk id="6" creationId="{28B29692-79FE-44D8-806D-5C54558801F0}"/>
          </ac:picMkLst>
        </pc:picChg>
        <pc:picChg chg="add mod modCrop">
          <ac:chgData name="Doebler, William J. (LARC-D321)" userId="2f86e9e9-6061-467c-a4c7-48df9c957f91" providerId="ADAL" clId="{76FE8249-466F-4DD3-94D4-01A2F436CE21}" dt="2022-09-28T21:26:55.656" v="3224" actId="14100"/>
          <ac:picMkLst>
            <pc:docMk/>
            <pc:sldMk cId="2346394114" sldId="274"/>
            <ac:picMk id="7" creationId="{C6142259-D8AB-4519-92E3-72E3DEBAF2CB}"/>
          </ac:picMkLst>
        </pc:picChg>
        <pc:picChg chg="add mod ord">
          <ac:chgData name="Doebler, William J. (LARC-D321)" userId="2f86e9e9-6061-467c-a4c7-48df9c957f91" providerId="ADAL" clId="{76FE8249-466F-4DD3-94D4-01A2F436CE21}" dt="2022-09-28T21:25:09.546" v="3199" actId="1038"/>
          <ac:picMkLst>
            <pc:docMk/>
            <pc:sldMk cId="2346394114" sldId="274"/>
            <ac:picMk id="8" creationId="{69D83A8A-853A-417E-A11B-9E9975E66679}"/>
          </ac:picMkLst>
        </pc:picChg>
        <pc:picChg chg="add mod">
          <ac:chgData name="Doebler, William J. (LARC-D321)" userId="2f86e9e9-6061-467c-a4c7-48df9c957f91" providerId="ADAL" clId="{76FE8249-466F-4DD3-94D4-01A2F436CE21}" dt="2022-09-28T21:25:09.546" v="3199" actId="1038"/>
          <ac:picMkLst>
            <pc:docMk/>
            <pc:sldMk cId="2346394114" sldId="274"/>
            <ac:picMk id="9" creationId="{4B5EDFCC-17B2-42A2-93EA-B93A1295D9FA}"/>
          </ac:picMkLst>
        </pc:picChg>
        <pc:picChg chg="add mod">
          <ac:chgData name="Doebler, William J. (LARC-D321)" userId="2f86e9e9-6061-467c-a4c7-48df9c957f91" providerId="ADAL" clId="{76FE8249-466F-4DD3-94D4-01A2F436CE21}" dt="2022-09-28T21:25:09.546" v="3199" actId="1038"/>
          <ac:picMkLst>
            <pc:docMk/>
            <pc:sldMk cId="2346394114" sldId="274"/>
            <ac:picMk id="10" creationId="{E2A8A8C0-DEFA-4C59-8DFE-9DA81B394C19}"/>
          </ac:picMkLst>
        </pc:picChg>
        <pc:picChg chg="add mod modCrop">
          <ac:chgData name="Doebler, William J. (LARC-D321)" userId="2f86e9e9-6061-467c-a4c7-48df9c957f91" providerId="ADAL" clId="{76FE8249-466F-4DD3-94D4-01A2F436CE21}" dt="2022-09-28T21:27:21.119" v="3228" actId="14100"/>
          <ac:picMkLst>
            <pc:docMk/>
            <pc:sldMk cId="2346394114" sldId="274"/>
            <ac:picMk id="11" creationId="{D3AA770C-F573-4A12-8104-6F0F620DEC83}"/>
          </ac:picMkLst>
        </pc:picChg>
        <pc:picChg chg="add del mod">
          <ac:chgData name="Doebler, William J. (LARC-D321)" userId="2f86e9e9-6061-467c-a4c7-48df9c957f91" providerId="ADAL" clId="{76FE8249-466F-4DD3-94D4-01A2F436CE21}" dt="2022-09-28T20:59:22.147" v="3026" actId="478"/>
          <ac:picMkLst>
            <pc:docMk/>
            <pc:sldMk cId="2346394114" sldId="274"/>
            <ac:picMk id="12" creationId="{48EF937E-E586-47AD-A400-E5D2EF377E1D}"/>
          </ac:picMkLst>
        </pc:picChg>
        <pc:picChg chg="add mod modCrop">
          <ac:chgData name="Doebler, William J. (LARC-D321)" userId="2f86e9e9-6061-467c-a4c7-48df9c957f91" providerId="ADAL" clId="{76FE8249-466F-4DD3-94D4-01A2F436CE21}" dt="2022-09-28T21:25:09.546" v="3199" actId="1038"/>
          <ac:picMkLst>
            <pc:docMk/>
            <pc:sldMk cId="2346394114" sldId="274"/>
            <ac:picMk id="13" creationId="{58728797-C344-436C-B8D7-A35A9D90A3E6}"/>
          </ac:picMkLst>
        </pc:picChg>
        <pc:picChg chg="add mod">
          <ac:chgData name="Doebler, William J. (LARC-D321)" userId="2f86e9e9-6061-467c-a4c7-48df9c957f91" providerId="ADAL" clId="{76FE8249-466F-4DD3-94D4-01A2F436CE21}" dt="2022-09-28T21:27:02.942" v="3225" actId="1076"/>
          <ac:picMkLst>
            <pc:docMk/>
            <pc:sldMk cId="2346394114" sldId="274"/>
            <ac:picMk id="14" creationId="{C8529ECA-8553-406B-A13E-C7F8B6EB42DA}"/>
          </ac:picMkLst>
        </pc:picChg>
        <pc:picChg chg="add mod ord">
          <ac:chgData name="Doebler, William J. (LARC-D321)" userId="2f86e9e9-6061-467c-a4c7-48df9c957f91" providerId="ADAL" clId="{76FE8249-466F-4DD3-94D4-01A2F436CE21}" dt="2022-09-28T21:25:50.109" v="3209" actId="1037"/>
          <ac:picMkLst>
            <pc:docMk/>
            <pc:sldMk cId="2346394114" sldId="274"/>
            <ac:picMk id="15" creationId="{0D2B320E-22B8-450E-9A65-B31128AFD269}"/>
          </ac:picMkLst>
        </pc:picChg>
        <pc:picChg chg="add del mod">
          <ac:chgData name="Doebler, William J. (LARC-D321)" userId="2f86e9e9-6061-467c-a4c7-48df9c957f91" providerId="ADAL" clId="{76FE8249-466F-4DD3-94D4-01A2F436CE21}" dt="2022-09-28T21:13:33.004" v="3079" actId="478"/>
          <ac:picMkLst>
            <pc:docMk/>
            <pc:sldMk cId="2346394114" sldId="274"/>
            <ac:picMk id="16" creationId="{EFF3E878-B98E-4A18-A51F-4362489559B8}"/>
          </ac:picMkLst>
        </pc:picChg>
        <pc:picChg chg="add mod modCrop">
          <ac:chgData name="Doebler, William J. (LARC-D321)" userId="2f86e9e9-6061-467c-a4c7-48df9c957f91" providerId="ADAL" clId="{76FE8249-466F-4DD3-94D4-01A2F436CE21}" dt="2022-09-28T21:28:00.431" v="3234" actId="732"/>
          <ac:picMkLst>
            <pc:docMk/>
            <pc:sldMk cId="2346394114" sldId="274"/>
            <ac:picMk id="17" creationId="{D969CA16-78D7-4A9A-A7F9-35F21635C142}"/>
          </ac:picMkLst>
        </pc:picChg>
        <pc:picChg chg="add mod modCrop">
          <ac:chgData name="Doebler, William J. (LARC-D321)" userId="2f86e9e9-6061-467c-a4c7-48df9c957f91" providerId="ADAL" clId="{76FE8249-466F-4DD3-94D4-01A2F436CE21}" dt="2022-09-28T21:27:51.527" v="3231" actId="14100"/>
          <ac:picMkLst>
            <pc:docMk/>
            <pc:sldMk cId="2346394114" sldId="274"/>
            <ac:picMk id="19" creationId="{4806B386-5BC9-4B61-8085-34923FD89F4E}"/>
          </ac:picMkLst>
        </pc:picChg>
      </pc:sldChg>
      <pc:sldChg chg="addSp delSp modSp new mod ord modNotesTx">
        <pc:chgData name="Doebler, William J. (LARC-D321)" userId="2f86e9e9-6061-467c-a4c7-48df9c957f91" providerId="ADAL" clId="{76FE8249-466F-4DD3-94D4-01A2F436CE21}" dt="2022-10-03T17:04:33.883" v="31074" actId="20577"/>
        <pc:sldMkLst>
          <pc:docMk/>
          <pc:sldMk cId="1722426823" sldId="275"/>
        </pc:sldMkLst>
        <pc:spChg chg="mod">
          <ac:chgData name="Doebler, William J. (LARC-D321)" userId="2f86e9e9-6061-467c-a4c7-48df9c957f91" providerId="ADAL" clId="{76FE8249-466F-4DD3-94D4-01A2F436CE21}" dt="2022-10-03T17:03:52.314" v="31022" actId="21"/>
          <ac:spMkLst>
            <pc:docMk/>
            <pc:sldMk cId="1722426823" sldId="275"/>
            <ac:spMk id="2" creationId="{336B6BA6-9283-4A50-ACB5-1FBDD946AECA}"/>
          </ac:spMkLst>
        </pc:spChg>
        <pc:spChg chg="mod">
          <ac:chgData name="Doebler, William J. (LARC-D321)" userId="2f86e9e9-6061-467c-a4c7-48df9c957f91" providerId="ADAL" clId="{76FE8249-466F-4DD3-94D4-01A2F436CE21}" dt="2022-09-28T16:22:49.203" v="1245" actId="20577"/>
          <ac:spMkLst>
            <pc:docMk/>
            <pc:sldMk cId="1722426823" sldId="275"/>
            <ac:spMk id="3" creationId="{F5945085-EE9C-4D2D-A155-53345BAF45EF}"/>
          </ac:spMkLst>
        </pc:spChg>
        <pc:spChg chg="add mod">
          <ac:chgData name="Doebler, William J. (LARC-D321)" userId="2f86e9e9-6061-467c-a4c7-48df9c957f91" providerId="ADAL" clId="{76FE8249-466F-4DD3-94D4-01A2F436CE21}" dt="2022-10-03T17:04:33.883" v="31074" actId="20577"/>
          <ac:spMkLst>
            <pc:docMk/>
            <pc:sldMk cId="1722426823" sldId="275"/>
            <ac:spMk id="4" creationId="{845A4602-CAF8-4F16-A38E-C6BD050B89CB}"/>
          </ac:spMkLst>
        </pc:spChg>
        <pc:spChg chg="add del mod">
          <ac:chgData name="Doebler, William J. (LARC-D321)" userId="2f86e9e9-6061-467c-a4c7-48df9c957f91" providerId="ADAL" clId="{76FE8249-466F-4DD3-94D4-01A2F436CE21}" dt="2022-09-28T16:33:41.005" v="1775" actId="21"/>
          <ac:spMkLst>
            <pc:docMk/>
            <pc:sldMk cId="1722426823" sldId="275"/>
            <ac:spMk id="5" creationId="{2CBA29B9-BBEA-4268-9E2B-4818822E84C8}"/>
          </ac:spMkLst>
        </pc:spChg>
        <pc:spChg chg="add del mod">
          <ac:chgData name="Doebler, William J. (LARC-D321)" userId="2f86e9e9-6061-467c-a4c7-48df9c957f91" providerId="ADAL" clId="{76FE8249-466F-4DD3-94D4-01A2F436CE21}" dt="2022-09-28T21:29:13.876" v="3237" actId="478"/>
          <ac:spMkLst>
            <pc:docMk/>
            <pc:sldMk cId="1722426823" sldId="275"/>
            <ac:spMk id="8" creationId="{F0F9699E-6A58-4612-9F09-13A8EBE3423E}"/>
          </ac:spMkLst>
        </pc:spChg>
        <pc:picChg chg="add del mod">
          <ac:chgData name="Doebler, William J. (LARC-D321)" userId="2f86e9e9-6061-467c-a4c7-48df9c957f91" providerId="ADAL" clId="{76FE8249-466F-4DD3-94D4-01A2F436CE21}" dt="2022-09-28T16:33:41.005" v="1775" actId="21"/>
          <ac:picMkLst>
            <pc:docMk/>
            <pc:sldMk cId="1722426823" sldId="275"/>
            <ac:picMk id="7" creationId="{C73DD67B-FCD7-432C-BD08-A9C175B0BB33}"/>
          </ac:picMkLst>
        </pc:picChg>
      </pc:sldChg>
      <pc:sldChg chg="addSp delSp modSp new mod ord modNotesTx">
        <pc:chgData name="Doebler, William J. (LARC-D321)" userId="2f86e9e9-6061-467c-a4c7-48df9c957f91" providerId="ADAL" clId="{76FE8249-466F-4DD3-94D4-01A2F436CE21}" dt="2022-10-03T17:00:30.818" v="31019" actId="14"/>
        <pc:sldMkLst>
          <pc:docMk/>
          <pc:sldMk cId="2027377952" sldId="276"/>
        </pc:sldMkLst>
        <pc:spChg chg="add del mod">
          <ac:chgData name="Doebler, William J. (LARC-D321)" userId="2f86e9e9-6061-467c-a4c7-48df9c957f91" providerId="ADAL" clId="{76FE8249-466F-4DD3-94D4-01A2F436CE21}" dt="2022-10-03T17:00:30.818" v="31019" actId="14"/>
          <ac:spMkLst>
            <pc:docMk/>
            <pc:sldMk cId="2027377952" sldId="276"/>
            <ac:spMk id="2" creationId="{AA432F42-48F2-4793-B56F-4CE53817B2C2}"/>
          </ac:spMkLst>
        </pc:spChg>
        <pc:spChg chg="mod">
          <ac:chgData name="Doebler, William J. (LARC-D321)" userId="2f86e9e9-6061-467c-a4c7-48df9c957f91" providerId="ADAL" clId="{76FE8249-466F-4DD3-94D4-01A2F436CE21}" dt="2022-09-28T17:05:31.809" v="2110" actId="20577"/>
          <ac:spMkLst>
            <pc:docMk/>
            <pc:sldMk cId="2027377952" sldId="276"/>
            <ac:spMk id="3" creationId="{4847B8DC-9FF2-4DD1-9C36-A5BB9455BEBA}"/>
          </ac:spMkLst>
        </pc:spChg>
        <pc:spChg chg="add del mod">
          <ac:chgData name="Doebler, William J. (LARC-D321)" userId="2f86e9e9-6061-467c-a4c7-48df9c957f91" providerId="ADAL" clId="{76FE8249-466F-4DD3-94D4-01A2F436CE21}" dt="2022-09-28T16:33:59.888" v="1829"/>
          <ac:spMkLst>
            <pc:docMk/>
            <pc:sldMk cId="2027377952" sldId="276"/>
            <ac:spMk id="4" creationId="{C467A07E-D182-45C4-8DDE-4C6D3488987B}"/>
          </ac:spMkLst>
        </pc:spChg>
        <pc:spChg chg="add del mod">
          <ac:chgData name="Doebler, William J. (LARC-D321)" userId="2f86e9e9-6061-467c-a4c7-48df9c957f91" providerId="ADAL" clId="{76FE8249-466F-4DD3-94D4-01A2F436CE21}" dt="2022-09-28T16:34:22.130" v="1841" actId="478"/>
          <ac:spMkLst>
            <pc:docMk/>
            <pc:sldMk cId="2027377952" sldId="276"/>
            <ac:spMk id="6" creationId="{144444BF-4378-4404-B39A-81EAC73AA636}"/>
          </ac:spMkLst>
        </pc:spChg>
        <pc:picChg chg="add del mod">
          <ac:chgData name="Doebler, William J. (LARC-D321)" userId="2f86e9e9-6061-467c-a4c7-48df9c957f91" providerId="ADAL" clId="{76FE8249-466F-4DD3-94D4-01A2F436CE21}" dt="2022-09-28T16:33:59.888" v="1829"/>
          <ac:picMkLst>
            <pc:docMk/>
            <pc:sldMk cId="2027377952" sldId="276"/>
            <ac:picMk id="5" creationId="{D26B5E28-EF51-4A1B-9A1B-7F20E20C16A2}"/>
          </ac:picMkLst>
        </pc:picChg>
        <pc:picChg chg="add mod">
          <ac:chgData name="Doebler, William J. (LARC-D321)" userId="2f86e9e9-6061-467c-a4c7-48df9c957f91" providerId="ADAL" clId="{76FE8249-466F-4DD3-94D4-01A2F436CE21}" dt="2022-09-28T22:31:43.895" v="3983" actId="1076"/>
          <ac:picMkLst>
            <pc:docMk/>
            <pc:sldMk cId="2027377952" sldId="276"/>
            <ac:picMk id="7" creationId="{0F01E84E-A05B-45F3-8552-5DA1CBF42C62}"/>
          </ac:picMkLst>
        </pc:picChg>
      </pc:sldChg>
      <pc:sldChg chg="modSp add del mod ord">
        <pc:chgData name="Doebler, William J. (LARC-D321)" userId="2f86e9e9-6061-467c-a4c7-48df9c957f91" providerId="ADAL" clId="{76FE8249-466F-4DD3-94D4-01A2F436CE21}" dt="2022-10-03T14:27:08.212" v="31014" actId="47"/>
        <pc:sldMkLst>
          <pc:docMk/>
          <pc:sldMk cId="3443533066" sldId="311"/>
        </pc:sldMkLst>
        <pc:spChg chg="mod">
          <ac:chgData name="Doebler, William J. (LARC-D321)" userId="2f86e9e9-6061-467c-a4c7-48df9c957f91" providerId="ADAL" clId="{76FE8249-466F-4DD3-94D4-01A2F436CE21}" dt="2022-09-28T22:53:54.123" v="4295" actId="20577"/>
          <ac:spMkLst>
            <pc:docMk/>
            <pc:sldMk cId="3443533066" sldId="311"/>
            <ac:spMk id="3" creationId="{FCB5DADC-442A-4824-A3C8-ED261A4BA7BA}"/>
          </ac:spMkLst>
        </pc:spChg>
      </pc:sldChg>
      <pc:sldChg chg="add del">
        <pc:chgData name="Doebler, William J. (LARC-D321)" userId="2f86e9e9-6061-467c-a4c7-48df9c957f91" providerId="ADAL" clId="{76FE8249-466F-4DD3-94D4-01A2F436CE21}" dt="2022-10-03T14:27:08.212" v="31014" actId="47"/>
        <pc:sldMkLst>
          <pc:docMk/>
          <pc:sldMk cId="2726236719" sldId="328"/>
        </pc:sldMkLst>
      </pc:sldChg>
      <pc:sldChg chg="add del">
        <pc:chgData name="Doebler, William J. (LARC-D321)" userId="2f86e9e9-6061-467c-a4c7-48df9c957f91" providerId="ADAL" clId="{76FE8249-466F-4DD3-94D4-01A2F436CE21}" dt="2022-10-03T14:27:08.212" v="31014" actId="47"/>
        <pc:sldMkLst>
          <pc:docMk/>
          <pc:sldMk cId="198504151" sldId="336"/>
        </pc:sldMkLst>
      </pc:sldChg>
      <pc:sldChg chg="add del">
        <pc:chgData name="Doebler, William J. (LARC-D321)" userId="2f86e9e9-6061-467c-a4c7-48df9c957f91" providerId="ADAL" clId="{76FE8249-466F-4DD3-94D4-01A2F436CE21}" dt="2022-09-28T19:26:53.970" v="2519" actId="47"/>
        <pc:sldMkLst>
          <pc:docMk/>
          <pc:sldMk cId="247809467" sldId="1248"/>
        </pc:sldMkLst>
      </pc:sldChg>
      <pc:sldChg chg="addSp delSp modSp new mod ord modNotesTx">
        <pc:chgData name="Doebler, William J. (LARC-D321)" userId="2f86e9e9-6061-467c-a4c7-48df9c957f91" providerId="ADAL" clId="{76FE8249-466F-4DD3-94D4-01A2F436CE21}" dt="2022-10-03T17:04:40.197" v="31077" actId="20577"/>
        <pc:sldMkLst>
          <pc:docMk/>
          <pc:sldMk cId="1190802650" sldId="1249"/>
        </pc:sldMkLst>
        <pc:spChg chg="del">
          <ac:chgData name="Doebler, William J. (LARC-D321)" userId="2f86e9e9-6061-467c-a4c7-48df9c957f91" providerId="ADAL" clId="{76FE8249-466F-4DD3-94D4-01A2F436CE21}" dt="2022-09-28T19:21:22.037" v="2511" actId="478"/>
          <ac:spMkLst>
            <pc:docMk/>
            <pc:sldMk cId="1190802650" sldId="1249"/>
            <ac:spMk id="2" creationId="{D27DF9CB-3220-4FCC-A839-780468E8A939}"/>
          </ac:spMkLst>
        </pc:spChg>
        <pc:spChg chg="mod">
          <ac:chgData name="Doebler, William J. (LARC-D321)" userId="2f86e9e9-6061-467c-a4c7-48df9c957f91" providerId="ADAL" clId="{76FE8249-466F-4DD3-94D4-01A2F436CE21}" dt="2022-09-28T19:21:19.228" v="2510" actId="20577"/>
          <ac:spMkLst>
            <pc:docMk/>
            <pc:sldMk cId="1190802650" sldId="1249"/>
            <ac:spMk id="3" creationId="{672EDDFF-6087-4B87-B45B-448244C049E1}"/>
          </ac:spMkLst>
        </pc:spChg>
        <pc:spChg chg="add del mod">
          <ac:chgData name="Doebler, William J. (LARC-D321)" userId="2f86e9e9-6061-467c-a4c7-48df9c957f91" providerId="ADAL" clId="{76FE8249-466F-4DD3-94D4-01A2F436CE21}" dt="2022-09-28T19:21:26.009" v="2515"/>
          <ac:spMkLst>
            <pc:docMk/>
            <pc:sldMk cId="1190802650" sldId="1249"/>
            <ac:spMk id="4" creationId="{BEE52C57-B400-4C46-B176-7AFBE9DFDCF6}"/>
          </ac:spMkLst>
        </pc:spChg>
        <pc:spChg chg="add del mod">
          <ac:chgData name="Doebler, William J. (LARC-D321)" userId="2f86e9e9-6061-467c-a4c7-48df9c957f91" providerId="ADAL" clId="{76FE8249-466F-4DD3-94D4-01A2F436CE21}" dt="2022-09-28T19:21:26.009" v="2515"/>
          <ac:spMkLst>
            <pc:docMk/>
            <pc:sldMk cId="1190802650" sldId="1249"/>
            <ac:spMk id="5" creationId="{E4FB5E8E-3D04-4B23-8A44-C2D50D7BDEB2}"/>
          </ac:spMkLst>
        </pc:spChg>
        <pc:spChg chg="add del mod">
          <ac:chgData name="Doebler, William J. (LARC-D321)" userId="2f86e9e9-6061-467c-a4c7-48df9c957f91" providerId="ADAL" clId="{76FE8249-466F-4DD3-94D4-01A2F436CE21}" dt="2022-09-28T19:21:26.009" v="2515"/>
          <ac:spMkLst>
            <pc:docMk/>
            <pc:sldMk cId="1190802650" sldId="1249"/>
            <ac:spMk id="7" creationId="{FA4E1B02-E3C9-47CB-BBFE-24678BB70C2D}"/>
          </ac:spMkLst>
        </pc:spChg>
        <pc:spChg chg="add del mod">
          <ac:chgData name="Doebler, William J. (LARC-D321)" userId="2f86e9e9-6061-467c-a4c7-48df9c957f91" providerId="ADAL" clId="{76FE8249-466F-4DD3-94D4-01A2F436CE21}" dt="2022-09-28T19:21:26.009" v="2515"/>
          <ac:spMkLst>
            <pc:docMk/>
            <pc:sldMk cId="1190802650" sldId="1249"/>
            <ac:spMk id="8" creationId="{39CD0DFC-E6BC-47FD-B313-28B322413202}"/>
          </ac:spMkLst>
        </pc:spChg>
        <pc:spChg chg="add del mod">
          <ac:chgData name="Doebler, William J. (LARC-D321)" userId="2f86e9e9-6061-467c-a4c7-48df9c957f91" providerId="ADAL" clId="{76FE8249-466F-4DD3-94D4-01A2F436CE21}" dt="2022-09-28T19:21:26.009" v="2515"/>
          <ac:spMkLst>
            <pc:docMk/>
            <pc:sldMk cId="1190802650" sldId="1249"/>
            <ac:spMk id="9" creationId="{F27B9C28-3EDB-4C68-9C10-F501F89767F5}"/>
          </ac:spMkLst>
        </pc:spChg>
        <pc:spChg chg="add del mod">
          <ac:chgData name="Doebler, William J. (LARC-D321)" userId="2f86e9e9-6061-467c-a4c7-48df9c957f91" providerId="ADAL" clId="{76FE8249-466F-4DD3-94D4-01A2F436CE21}" dt="2022-09-28T19:21:26.009" v="2515"/>
          <ac:spMkLst>
            <pc:docMk/>
            <pc:sldMk cId="1190802650" sldId="1249"/>
            <ac:spMk id="10" creationId="{4FEAE996-79F0-49EE-A0FB-506F80192848}"/>
          </ac:spMkLst>
        </pc:spChg>
        <pc:spChg chg="add del mod">
          <ac:chgData name="Doebler, William J. (LARC-D321)" userId="2f86e9e9-6061-467c-a4c7-48df9c957f91" providerId="ADAL" clId="{76FE8249-466F-4DD3-94D4-01A2F436CE21}" dt="2022-09-28T19:21:26.009" v="2515"/>
          <ac:spMkLst>
            <pc:docMk/>
            <pc:sldMk cId="1190802650" sldId="1249"/>
            <ac:spMk id="11" creationId="{DC5197C2-408B-4ABA-A090-9AF89164ACBC}"/>
          </ac:spMkLst>
        </pc:spChg>
        <pc:spChg chg="add del mod">
          <ac:chgData name="Doebler, William J. (LARC-D321)" userId="2f86e9e9-6061-467c-a4c7-48df9c957f91" providerId="ADAL" clId="{76FE8249-466F-4DD3-94D4-01A2F436CE21}" dt="2022-09-28T19:21:26.009" v="2515"/>
          <ac:spMkLst>
            <pc:docMk/>
            <pc:sldMk cId="1190802650" sldId="1249"/>
            <ac:spMk id="12" creationId="{16A74F28-12FE-428D-A4EC-5C543391A50D}"/>
          </ac:spMkLst>
        </pc:spChg>
        <pc:spChg chg="add del mod">
          <ac:chgData name="Doebler, William J. (LARC-D321)" userId="2f86e9e9-6061-467c-a4c7-48df9c957f91" providerId="ADAL" clId="{76FE8249-466F-4DD3-94D4-01A2F436CE21}" dt="2022-09-28T19:21:26.009" v="2515"/>
          <ac:spMkLst>
            <pc:docMk/>
            <pc:sldMk cId="1190802650" sldId="1249"/>
            <ac:spMk id="13" creationId="{ECE51FED-1EB4-4F7E-A869-BC9536425117}"/>
          </ac:spMkLst>
        </pc:spChg>
        <pc:spChg chg="add del mod">
          <ac:chgData name="Doebler, William J. (LARC-D321)" userId="2f86e9e9-6061-467c-a4c7-48df9c957f91" providerId="ADAL" clId="{76FE8249-466F-4DD3-94D4-01A2F436CE21}" dt="2022-09-28T19:21:26.009" v="2515"/>
          <ac:spMkLst>
            <pc:docMk/>
            <pc:sldMk cId="1190802650" sldId="1249"/>
            <ac:spMk id="14" creationId="{98FCD1DC-481D-4643-8D8C-0E8ADD9392CC}"/>
          </ac:spMkLst>
        </pc:spChg>
        <pc:spChg chg="add del mod">
          <ac:chgData name="Doebler, William J. (LARC-D321)" userId="2f86e9e9-6061-467c-a4c7-48df9c957f91" providerId="ADAL" clId="{76FE8249-466F-4DD3-94D4-01A2F436CE21}" dt="2022-09-28T19:21:26.009" v="2515"/>
          <ac:spMkLst>
            <pc:docMk/>
            <pc:sldMk cId="1190802650" sldId="1249"/>
            <ac:spMk id="15" creationId="{228F3CCD-83A3-4D20-BA14-5622BA754FB2}"/>
          </ac:spMkLst>
        </pc:spChg>
        <pc:spChg chg="add del mod">
          <ac:chgData name="Doebler, William J. (LARC-D321)" userId="2f86e9e9-6061-467c-a4c7-48df9c957f91" providerId="ADAL" clId="{76FE8249-466F-4DD3-94D4-01A2F436CE21}" dt="2022-09-28T19:21:26.009" v="2515"/>
          <ac:spMkLst>
            <pc:docMk/>
            <pc:sldMk cId="1190802650" sldId="1249"/>
            <ac:spMk id="16" creationId="{0A5F3662-CAE8-4672-BF86-6023FBFBD79B}"/>
          </ac:spMkLst>
        </pc:spChg>
        <pc:spChg chg="add del mod">
          <ac:chgData name="Doebler, William J. (LARC-D321)" userId="2f86e9e9-6061-467c-a4c7-48df9c957f91" providerId="ADAL" clId="{76FE8249-466F-4DD3-94D4-01A2F436CE21}" dt="2022-09-28T19:21:26.009" v="2515"/>
          <ac:spMkLst>
            <pc:docMk/>
            <pc:sldMk cId="1190802650" sldId="1249"/>
            <ac:spMk id="17" creationId="{FCC5A670-EA27-427E-AECD-E0A4B8E884F6}"/>
          </ac:spMkLst>
        </pc:spChg>
        <pc:spChg chg="add del mod">
          <ac:chgData name="Doebler, William J. (LARC-D321)" userId="2f86e9e9-6061-467c-a4c7-48df9c957f91" providerId="ADAL" clId="{76FE8249-466F-4DD3-94D4-01A2F436CE21}" dt="2022-09-28T19:21:26.009" v="2515"/>
          <ac:spMkLst>
            <pc:docMk/>
            <pc:sldMk cId="1190802650" sldId="1249"/>
            <ac:spMk id="18" creationId="{7ECEB630-59FA-46C9-B8D3-D0FF2711F13C}"/>
          </ac:spMkLst>
        </pc:spChg>
        <pc:spChg chg="add del mod">
          <ac:chgData name="Doebler, William J. (LARC-D321)" userId="2f86e9e9-6061-467c-a4c7-48df9c957f91" providerId="ADAL" clId="{76FE8249-466F-4DD3-94D4-01A2F436CE21}" dt="2022-09-28T19:21:26.009" v="2515"/>
          <ac:spMkLst>
            <pc:docMk/>
            <pc:sldMk cId="1190802650" sldId="1249"/>
            <ac:spMk id="19" creationId="{129BF23A-DC7D-439F-9F6C-EE2C4878105E}"/>
          </ac:spMkLst>
        </pc:spChg>
        <pc:spChg chg="add del mod">
          <ac:chgData name="Doebler, William J. (LARC-D321)" userId="2f86e9e9-6061-467c-a4c7-48df9c957f91" providerId="ADAL" clId="{76FE8249-466F-4DD3-94D4-01A2F436CE21}" dt="2022-09-28T19:21:26.009" v="2515"/>
          <ac:spMkLst>
            <pc:docMk/>
            <pc:sldMk cId="1190802650" sldId="1249"/>
            <ac:spMk id="20" creationId="{44A7A978-5277-4CE9-BA61-E440B9876DF1}"/>
          </ac:spMkLst>
        </pc:spChg>
        <pc:spChg chg="add del mod">
          <ac:chgData name="Doebler, William J. (LARC-D321)" userId="2f86e9e9-6061-467c-a4c7-48df9c957f91" providerId="ADAL" clId="{76FE8249-466F-4DD3-94D4-01A2F436CE21}" dt="2022-09-28T19:21:26.009" v="2515"/>
          <ac:spMkLst>
            <pc:docMk/>
            <pc:sldMk cId="1190802650" sldId="1249"/>
            <ac:spMk id="26" creationId="{E0478A03-AC70-4D08-B0B8-422FB943AA39}"/>
          </ac:spMkLst>
        </pc:spChg>
        <pc:spChg chg="add del mod">
          <ac:chgData name="Doebler, William J. (LARC-D321)" userId="2f86e9e9-6061-467c-a4c7-48df9c957f91" providerId="ADAL" clId="{76FE8249-466F-4DD3-94D4-01A2F436CE21}" dt="2022-09-28T19:21:26.009" v="2515"/>
          <ac:spMkLst>
            <pc:docMk/>
            <pc:sldMk cId="1190802650" sldId="1249"/>
            <ac:spMk id="27" creationId="{C422D1E4-60F2-4BF7-AC00-C39CA8ECC961}"/>
          </ac:spMkLst>
        </pc:spChg>
        <pc:spChg chg="add del mod">
          <ac:chgData name="Doebler, William J. (LARC-D321)" userId="2f86e9e9-6061-467c-a4c7-48df9c957f91" providerId="ADAL" clId="{76FE8249-466F-4DD3-94D4-01A2F436CE21}" dt="2022-09-28T19:21:26.009" v="2515"/>
          <ac:spMkLst>
            <pc:docMk/>
            <pc:sldMk cId="1190802650" sldId="1249"/>
            <ac:spMk id="28" creationId="{12562E7D-722C-41D3-8367-EF68BF09B90D}"/>
          </ac:spMkLst>
        </pc:spChg>
        <pc:spChg chg="add del mod">
          <ac:chgData name="Doebler, William J. (LARC-D321)" userId="2f86e9e9-6061-467c-a4c7-48df9c957f91" providerId="ADAL" clId="{76FE8249-466F-4DD3-94D4-01A2F436CE21}" dt="2022-09-28T19:21:26.009" v="2515"/>
          <ac:spMkLst>
            <pc:docMk/>
            <pc:sldMk cId="1190802650" sldId="1249"/>
            <ac:spMk id="34" creationId="{12D8E735-BB1D-478A-99D0-B7981EC2DB2F}"/>
          </ac:spMkLst>
        </pc:spChg>
        <pc:spChg chg="add mod">
          <ac:chgData name="Doebler, William J. (LARC-D321)" userId="2f86e9e9-6061-467c-a4c7-48df9c957f91" providerId="ADAL" clId="{76FE8249-466F-4DD3-94D4-01A2F436CE21}" dt="2022-10-03T17:04:40.197" v="31077" actId="20577"/>
          <ac:spMkLst>
            <pc:docMk/>
            <pc:sldMk cId="1190802650" sldId="1249"/>
            <ac:spMk id="35" creationId="{3C993E60-0370-4195-B67A-FE73E949B3EF}"/>
          </ac:spMkLst>
        </pc:spChg>
        <pc:spChg chg="add mod">
          <ac:chgData name="Doebler, William J. (LARC-D321)" userId="2f86e9e9-6061-467c-a4c7-48df9c957f91" providerId="ADAL" clId="{76FE8249-466F-4DD3-94D4-01A2F436CE21}" dt="2022-09-28T19:22:28.108" v="2518" actId="1076"/>
          <ac:spMkLst>
            <pc:docMk/>
            <pc:sldMk cId="1190802650" sldId="1249"/>
            <ac:spMk id="36" creationId="{50F77E44-5F38-4AD1-B4B9-934D867EEDEA}"/>
          </ac:spMkLst>
        </pc:spChg>
        <pc:spChg chg="add mod">
          <ac:chgData name="Doebler, William J. (LARC-D321)" userId="2f86e9e9-6061-467c-a4c7-48df9c957f91" providerId="ADAL" clId="{76FE8249-466F-4DD3-94D4-01A2F436CE21}" dt="2022-09-28T19:22:28.108" v="2518" actId="1076"/>
          <ac:spMkLst>
            <pc:docMk/>
            <pc:sldMk cId="1190802650" sldId="1249"/>
            <ac:spMk id="37" creationId="{B85EC7BA-AD88-4138-A6CC-5A22A055AE00}"/>
          </ac:spMkLst>
        </pc:spChg>
        <pc:spChg chg="add mod">
          <ac:chgData name="Doebler, William J. (LARC-D321)" userId="2f86e9e9-6061-467c-a4c7-48df9c957f91" providerId="ADAL" clId="{76FE8249-466F-4DD3-94D4-01A2F436CE21}" dt="2022-09-28T19:22:28.108" v="2518" actId="1076"/>
          <ac:spMkLst>
            <pc:docMk/>
            <pc:sldMk cId="1190802650" sldId="1249"/>
            <ac:spMk id="39" creationId="{A704FB9F-CBD2-4C4C-A69D-842BB54CB193}"/>
          </ac:spMkLst>
        </pc:spChg>
        <pc:spChg chg="add mod">
          <ac:chgData name="Doebler, William J. (LARC-D321)" userId="2f86e9e9-6061-467c-a4c7-48df9c957f91" providerId="ADAL" clId="{76FE8249-466F-4DD3-94D4-01A2F436CE21}" dt="2022-09-28T19:22:28.108" v="2518" actId="1076"/>
          <ac:spMkLst>
            <pc:docMk/>
            <pc:sldMk cId="1190802650" sldId="1249"/>
            <ac:spMk id="40" creationId="{9A02C4E5-C610-4AE0-80DD-687E01FAFE83}"/>
          </ac:spMkLst>
        </pc:spChg>
        <pc:spChg chg="add mod">
          <ac:chgData name="Doebler, William J. (LARC-D321)" userId="2f86e9e9-6061-467c-a4c7-48df9c957f91" providerId="ADAL" clId="{76FE8249-466F-4DD3-94D4-01A2F436CE21}" dt="2022-09-28T19:22:28.108" v="2518" actId="1076"/>
          <ac:spMkLst>
            <pc:docMk/>
            <pc:sldMk cId="1190802650" sldId="1249"/>
            <ac:spMk id="41" creationId="{272FB7A1-E1E3-49C4-AFAC-CCDD4C42A8E8}"/>
          </ac:spMkLst>
        </pc:spChg>
        <pc:spChg chg="add mod">
          <ac:chgData name="Doebler, William J. (LARC-D321)" userId="2f86e9e9-6061-467c-a4c7-48df9c957f91" providerId="ADAL" clId="{76FE8249-466F-4DD3-94D4-01A2F436CE21}" dt="2022-09-28T19:22:28.108" v="2518" actId="1076"/>
          <ac:spMkLst>
            <pc:docMk/>
            <pc:sldMk cId="1190802650" sldId="1249"/>
            <ac:spMk id="42" creationId="{F9DFB3F2-E033-44FB-B06E-4F97B17A35AE}"/>
          </ac:spMkLst>
        </pc:spChg>
        <pc:spChg chg="add mod">
          <ac:chgData name="Doebler, William J. (LARC-D321)" userId="2f86e9e9-6061-467c-a4c7-48df9c957f91" providerId="ADAL" clId="{76FE8249-466F-4DD3-94D4-01A2F436CE21}" dt="2022-09-28T19:22:28.108" v="2518" actId="1076"/>
          <ac:spMkLst>
            <pc:docMk/>
            <pc:sldMk cId="1190802650" sldId="1249"/>
            <ac:spMk id="43" creationId="{91019A27-5E3C-48AB-B820-CD04B312AA92}"/>
          </ac:spMkLst>
        </pc:spChg>
        <pc:spChg chg="add mod">
          <ac:chgData name="Doebler, William J. (LARC-D321)" userId="2f86e9e9-6061-467c-a4c7-48df9c957f91" providerId="ADAL" clId="{76FE8249-466F-4DD3-94D4-01A2F436CE21}" dt="2022-09-28T19:22:28.108" v="2518" actId="1076"/>
          <ac:spMkLst>
            <pc:docMk/>
            <pc:sldMk cId="1190802650" sldId="1249"/>
            <ac:spMk id="44" creationId="{6E01313F-6098-4427-B4F9-2C6E2ACD24C8}"/>
          </ac:spMkLst>
        </pc:spChg>
        <pc:spChg chg="add mod">
          <ac:chgData name="Doebler, William J. (LARC-D321)" userId="2f86e9e9-6061-467c-a4c7-48df9c957f91" providerId="ADAL" clId="{76FE8249-466F-4DD3-94D4-01A2F436CE21}" dt="2022-09-28T19:22:28.108" v="2518" actId="1076"/>
          <ac:spMkLst>
            <pc:docMk/>
            <pc:sldMk cId="1190802650" sldId="1249"/>
            <ac:spMk id="45" creationId="{264BFA80-79C0-4D45-AF5B-F60A927AC25D}"/>
          </ac:spMkLst>
        </pc:spChg>
        <pc:spChg chg="add mod">
          <ac:chgData name="Doebler, William J. (LARC-D321)" userId="2f86e9e9-6061-467c-a4c7-48df9c957f91" providerId="ADAL" clId="{76FE8249-466F-4DD3-94D4-01A2F436CE21}" dt="2022-09-28T19:22:28.108" v="2518" actId="1076"/>
          <ac:spMkLst>
            <pc:docMk/>
            <pc:sldMk cId="1190802650" sldId="1249"/>
            <ac:spMk id="46" creationId="{5B53A6AC-3B16-45E6-A3FE-750C48E45D19}"/>
          </ac:spMkLst>
        </pc:spChg>
        <pc:spChg chg="add mod">
          <ac:chgData name="Doebler, William J. (LARC-D321)" userId="2f86e9e9-6061-467c-a4c7-48df9c957f91" providerId="ADAL" clId="{76FE8249-466F-4DD3-94D4-01A2F436CE21}" dt="2022-09-28T19:22:28.108" v="2518" actId="1076"/>
          <ac:spMkLst>
            <pc:docMk/>
            <pc:sldMk cId="1190802650" sldId="1249"/>
            <ac:spMk id="47" creationId="{9F452574-143D-448C-90D5-8B89B1981165}"/>
          </ac:spMkLst>
        </pc:spChg>
        <pc:spChg chg="add mod">
          <ac:chgData name="Doebler, William J. (LARC-D321)" userId="2f86e9e9-6061-467c-a4c7-48df9c957f91" providerId="ADAL" clId="{76FE8249-466F-4DD3-94D4-01A2F436CE21}" dt="2022-09-28T19:22:28.108" v="2518" actId="1076"/>
          <ac:spMkLst>
            <pc:docMk/>
            <pc:sldMk cId="1190802650" sldId="1249"/>
            <ac:spMk id="48" creationId="{EEADD1AD-170F-4470-95F5-C65962E081F4}"/>
          </ac:spMkLst>
        </pc:spChg>
        <pc:spChg chg="add mod">
          <ac:chgData name="Doebler, William J. (LARC-D321)" userId="2f86e9e9-6061-467c-a4c7-48df9c957f91" providerId="ADAL" clId="{76FE8249-466F-4DD3-94D4-01A2F436CE21}" dt="2022-09-28T19:22:28.108" v="2518" actId="1076"/>
          <ac:spMkLst>
            <pc:docMk/>
            <pc:sldMk cId="1190802650" sldId="1249"/>
            <ac:spMk id="49" creationId="{B346EC38-69A3-4AD9-92A1-617935053B4C}"/>
          </ac:spMkLst>
        </pc:spChg>
        <pc:spChg chg="add mod">
          <ac:chgData name="Doebler, William J. (LARC-D321)" userId="2f86e9e9-6061-467c-a4c7-48df9c957f91" providerId="ADAL" clId="{76FE8249-466F-4DD3-94D4-01A2F436CE21}" dt="2022-09-28T19:22:28.108" v="2518" actId="1076"/>
          <ac:spMkLst>
            <pc:docMk/>
            <pc:sldMk cId="1190802650" sldId="1249"/>
            <ac:spMk id="50" creationId="{C33A3A67-0394-4178-8FE9-0DDDB85DCCE4}"/>
          </ac:spMkLst>
        </pc:spChg>
        <pc:spChg chg="add mod">
          <ac:chgData name="Doebler, William J. (LARC-D321)" userId="2f86e9e9-6061-467c-a4c7-48df9c957f91" providerId="ADAL" clId="{76FE8249-466F-4DD3-94D4-01A2F436CE21}" dt="2022-09-28T19:22:28.108" v="2518" actId="1076"/>
          <ac:spMkLst>
            <pc:docMk/>
            <pc:sldMk cId="1190802650" sldId="1249"/>
            <ac:spMk id="51" creationId="{A3129453-DE5D-4A76-9147-8D1470FFA355}"/>
          </ac:spMkLst>
        </pc:spChg>
        <pc:spChg chg="add mod">
          <ac:chgData name="Doebler, William J. (LARC-D321)" userId="2f86e9e9-6061-467c-a4c7-48df9c957f91" providerId="ADAL" clId="{76FE8249-466F-4DD3-94D4-01A2F436CE21}" dt="2022-09-28T19:22:28.108" v="2518" actId="1076"/>
          <ac:spMkLst>
            <pc:docMk/>
            <pc:sldMk cId="1190802650" sldId="1249"/>
            <ac:spMk id="52" creationId="{E007E921-AD5E-43D2-8D5D-64E0A6BAA556}"/>
          </ac:spMkLst>
        </pc:spChg>
        <pc:spChg chg="add mod">
          <ac:chgData name="Doebler, William J. (LARC-D321)" userId="2f86e9e9-6061-467c-a4c7-48df9c957f91" providerId="ADAL" clId="{76FE8249-466F-4DD3-94D4-01A2F436CE21}" dt="2022-09-28T19:22:28.108" v="2518" actId="1076"/>
          <ac:spMkLst>
            <pc:docMk/>
            <pc:sldMk cId="1190802650" sldId="1249"/>
            <ac:spMk id="58" creationId="{0CDA98E1-68E7-4383-A238-7D74EDC9963D}"/>
          </ac:spMkLst>
        </pc:spChg>
        <pc:spChg chg="add mod">
          <ac:chgData name="Doebler, William J. (LARC-D321)" userId="2f86e9e9-6061-467c-a4c7-48df9c957f91" providerId="ADAL" clId="{76FE8249-466F-4DD3-94D4-01A2F436CE21}" dt="2022-09-28T19:22:28.108" v="2518" actId="1076"/>
          <ac:spMkLst>
            <pc:docMk/>
            <pc:sldMk cId="1190802650" sldId="1249"/>
            <ac:spMk id="59" creationId="{D812B5A0-09EB-4307-B516-9D444C3207EE}"/>
          </ac:spMkLst>
        </pc:spChg>
        <pc:spChg chg="add mod">
          <ac:chgData name="Doebler, William J. (LARC-D321)" userId="2f86e9e9-6061-467c-a4c7-48df9c957f91" providerId="ADAL" clId="{76FE8249-466F-4DD3-94D4-01A2F436CE21}" dt="2022-09-28T19:22:28.108" v="2518" actId="1076"/>
          <ac:spMkLst>
            <pc:docMk/>
            <pc:sldMk cId="1190802650" sldId="1249"/>
            <ac:spMk id="60" creationId="{4DDDCC25-925C-40FA-AEBD-8C9AB4F5C192}"/>
          </ac:spMkLst>
        </pc:spChg>
        <pc:spChg chg="add mod">
          <ac:chgData name="Doebler, William J. (LARC-D321)" userId="2f86e9e9-6061-467c-a4c7-48df9c957f91" providerId="ADAL" clId="{76FE8249-466F-4DD3-94D4-01A2F436CE21}" dt="2022-09-28T19:22:28.108" v="2518" actId="1076"/>
          <ac:spMkLst>
            <pc:docMk/>
            <pc:sldMk cId="1190802650" sldId="1249"/>
            <ac:spMk id="66" creationId="{09C2BC7C-385B-49D5-A566-5692EA2F0927}"/>
          </ac:spMkLst>
        </pc:spChg>
        <pc:picChg chg="add del mod">
          <ac:chgData name="Doebler, William J. (LARC-D321)" userId="2f86e9e9-6061-467c-a4c7-48df9c957f91" providerId="ADAL" clId="{76FE8249-466F-4DD3-94D4-01A2F436CE21}" dt="2022-09-28T19:21:26.009" v="2515"/>
          <ac:picMkLst>
            <pc:docMk/>
            <pc:sldMk cId="1190802650" sldId="1249"/>
            <ac:picMk id="6" creationId="{526C95BD-680A-43BD-89F9-C8967600A597}"/>
          </ac:picMkLst>
        </pc:picChg>
        <pc:picChg chg="add del mod">
          <ac:chgData name="Doebler, William J. (LARC-D321)" userId="2f86e9e9-6061-467c-a4c7-48df9c957f91" providerId="ADAL" clId="{76FE8249-466F-4DD3-94D4-01A2F436CE21}" dt="2022-09-28T19:21:26.009" v="2515"/>
          <ac:picMkLst>
            <pc:docMk/>
            <pc:sldMk cId="1190802650" sldId="1249"/>
            <ac:picMk id="21" creationId="{C4C9DD01-1AA6-42F6-8E12-728FC472FA47}"/>
          </ac:picMkLst>
        </pc:picChg>
        <pc:picChg chg="add del mod">
          <ac:chgData name="Doebler, William J. (LARC-D321)" userId="2f86e9e9-6061-467c-a4c7-48df9c957f91" providerId="ADAL" clId="{76FE8249-466F-4DD3-94D4-01A2F436CE21}" dt="2022-09-28T19:21:26.009" v="2515"/>
          <ac:picMkLst>
            <pc:docMk/>
            <pc:sldMk cId="1190802650" sldId="1249"/>
            <ac:picMk id="22" creationId="{3769544B-35F3-4A8B-BA10-92F3B2A3AD87}"/>
          </ac:picMkLst>
        </pc:picChg>
        <pc:picChg chg="add del mod">
          <ac:chgData name="Doebler, William J. (LARC-D321)" userId="2f86e9e9-6061-467c-a4c7-48df9c957f91" providerId="ADAL" clId="{76FE8249-466F-4DD3-94D4-01A2F436CE21}" dt="2022-09-28T19:21:26.009" v="2515"/>
          <ac:picMkLst>
            <pc:docMk/>
            <pc:sldMk cId="1190802650" sldId="1249"/>
            <ac:picMk id="23" creationId="{0BDCA646-759B-43B6-BD03-3B86B4527EA4}"/>
          </ac:picMkLst>
        </pc:picChg>
        <pc:picChg chg="add del mod">
          <ac:chgData name="Doebler, William J. (LARC-D321)" userId="2f86e9e9-6061-467c-a4c7-48df9c957f91" providerId="ADAL" clId="{76FE8249-466F-4DD3-94D4-01A2F436CE21}" dt="2022-09-28T19:21:26.009" v="2515"/>
          <ac:picMkLst>
            <pc:docMk/>
            <pc:sldMk cId="1190802650" sldId="1249"/>
            <ac:picMk id="24" creationId="{B9A9F219-B34B-49AA-AD0C-698C55830EA3}"/>
          </ac:picMkLst>
        </pc:picChg>
        <pc:picChg chg="add del mod">
          <ac:chgData name="Doebler, William J. (LARC-D321)" userId="2f86e9e9-6061-467c-a4c7-48df9c957f91" providerId="ADAL" clId="{76FE8249-466F-4DD3-94D4-01A2F436CE21}" dt="2022-09-28T19:21:26.009" v="2515"/>
          <ac:picMkLst>
            <pc:docMk/>
            <pc:sldMk cId="1190802650" sldId="1249"/>
            <ac:picMk id="25" creationId="{B674DD72-24CA-4B49-AE79-EE5E0E0546DD}"/>
          </ac:picMkLst>
        </pc:picChg>
        <pc:picChg chg="add del mod">
          <ac:chgData name="Doebler, William J. (LARC-D321)" userId="2f86e9e9-6061-467c-a4c7-48df9c957f91" providerId="ADAL" clId="{76FE8249-466F-4DD3-94D4-01A2F436CE21}" dt="2022-09-28T19:21:26.009" v="2515"/>
          <ac:picMkLst>
            <pc:docMk/>
            <pc:sldMk cId="1190802650" sldId="1249"/>
            <ac:picMk id="29" creationId="{EEEB5D2C-9724-4B12-99F7-56F63EB2C497}"/>
          </ac:picMkLst>
        </pc:picChg>
        <pc:picChg chg="add del mod">
          <ac:chgData name="Doebler, William J. (LARC-D321)" userId="2f86e9e9-6061-467c-a4c7-48df9c957f91" providerId="ADAL" clId="{76FE8249-466F-4DD3-94D4-01A2F436CE21}" dt="2022-09-28T19:21:26.009" v="2515"/>
          <ac:picMkLst>
            <pc:docMk/>
            <pc:sldMk cId="1190802650" sldId="1249"/>
            <ac:picMk id="30" creationId="{A9378DEF-3C22-45E1-ADE0-50F4B118771E}"/>
          </ac:picMkLst>
        </pc:picChg>
        <pc:picChg chg="add del mod">
          <ac:chgData name="Doebler, William J. (LARC-D321)" userId="2f86e9e9-6061-467c-a4c7-48df9c957f91" providerId="ADAL" clId="{76FE8249-466F-4DD3-94D4-01A2F436CE21}" dt="2022-09-28T19:21:26.009" v="2515"/>
          <ac:picMkLst>
            <pc:docMk/>
            <pc:sldMk cId="1190802650" sldId="1249"/>
            <ac:picMk id="31" creationId="{D3EBAB0E-1D1F-4924-988F-65EC117C27BE}"/>
          </ac:picMkLst>
        </pc:picChg>
        <pc:picChg chg="add del mod">
          <ac:chgData name="Doebler, William J. (LARC-D321)" userId="2f86e9e9-6061-467c-a4c7-48df9c957f91" providerId="ADAL" clId="{76FE8249-466F-4DD3-94D4-01A2F436CE21}" dt="2022-09-28T19:21:26.009" v="2515"/>
          <ac:picMkLst>
            <pc:docMk/>
            <pc:sldMk cId="1190802650" sldId="1249"/>
            <ac:picMk id="32" creationId="{2185981C-49C4-4DA8-B35B-A229F031CBB6}"/>
          </ac:picMkLst>
        </pc:picChg>
        <pc:picChg chg="add del mod">
          <ac:chgData name="Doebler, William J. (LARC-D321)" userId="2f86e9e9-6061-467c-a4c7-48df9c957f91" providerId="ADAL" clId="{76FE8249-466F-4DD3-94D4-01A2F436CE21}" dt="2022-09-28T19:21:26.009" v="2515"/>
          <ac:picMkLst>
            <pc:docMk/>
            <pc:sldMk cId="1190802650" sldId="1249"/>
            <ac:picMk id="33" creationId="{B01046B3-DE08-4B32-8CEC-4BC53F39135B}"/>
          </ac:picMkLst>
        </pc:picChg>
        <pc:picChg chg="add del mod">
          <ac:chgData name="Doebler, William J. (LARC-D321)" userId="2f86e9e9-6061-467c-a4c7-48df9c957f91" providerId="ADAL" clId="{76FE8249-466F-4DD3-94D4-01A2F436CE21}" dt="2022-09-28T19:21:26.009" v="2515"/>
          <ac:picMkLst>
            <pc:docMk/>
            <pc:sldMk cId="1190802650" sldId="1249"/>
            <ac:picMk id="35" creationId="{B78C3529-4A63-4C5B-9E14-9531AB8A8D1E}"/>
          </ac:picMkLst>
        </pc:picChg>
        <pc:picChg chg="add mod">
          <ac:chgData name="Doebler, William J. (LARC-D321)" userId="2f86e9e9-6061-467c-a4c7-48df9c957f91" providerId="ADAL" clId="{76FE8249-466F-4DD3-94D4-01A2F436CE21}" dt="2022-09-28T19:22:28.108" v="2518" actId="1076"/>
          <ac:picMkLst>
            <pc:docMk/>
            <pc:sldMk cId="1190802650" sldId="1249"/>
            <ac:picMk id="38" creationId="{33511D28-30E2-42CF-BF4A-E1DFBB7E7E73}"/>
          </ac:picMkLst>
        </pc:picChg>
        <pc:picChg chg="add mod">
          <ac:chgData name="Doebler, William J. (LARC-D321)" userId="2f86e9e9-6061-467c-a4c7-48df9c957f91" providerId="ADAL" clId="{76FE8249-466F-4DD3-94D4-01A2F436CE21}" dt="2022-09-28T19:22:28.108" v="2518" actId="1076"/>
          <ac:picMkLst>
            <pc:docMk/>
            <pc:sldMk cId="1190802650" sldId="1249"/>
            <ac:picMk id="53" creationId="{6B02989C-4C5F-4DCE-B661-C4D4B6B71132}"/>
          </ac:picMkLst>
        </pc:picChg>
        <pc:picChg chg="add mod">
          <ac:chgData name="Doebler, William J. (LARC-D321)" userId="2f86e9e9-6061-467c-a4c7-48df9c957f91" providerId="ADAL" clId="{76FE8249-466F-4DD3-94D4-01A2F436CE21}" dt="2022-09-28T19:22:28.108" v="2518" actId="1076"/>
          <ac:picMkLst>
            <pc:docMk/>
            <pc:sldMk cId="1190802650" sldId="1249"/>
            <ac:picMk id="54" creationId="{97A60DE4-149E-4491-9E67-1DC4FEC0E21A}"/>
          </ac:picMkLst>
        </pc:picChg>
        <pc:picChg chg="add mod">
          <ac:chgData name="Doebler, William J. (LARC-D321)" userId="2f86e9e9-6061-467c-a4c7-48df9c957f91" providerId="ADAL" clId="{76FE8249-466F-4DD3-94D4-01A2F436CE21}" dt="2022-09-28T19:22:28.108" v="2518" actId="1076"/>
          <ac:picMkLst>
            <pc:docMk/>
            <pc:sldMk cId="1190802650" sldId="1249"/>
            <ac:picMk id="55" creationId="{3F279C48-BCFE-45AD-96A2-FE8986652390}"/>
          </ac:picMkLst>
        </pc:picChg>
        <pc:picChg chg="add mod">
          <ac:chgData name="Doebler, William J. (LARC-D321)" userId="2f86e9e9-6061-467c-a4c7-48df9c957f91" providerId="ADAL" clId="{76FE8249-466F-4DD3-94D4-01A2F436CE21}" dt="2022-09-28T19:22:28.108" v="2518" actId="1076"/>
          <ac:picMkLst>
            <pc:docMk/>
            <pc:sldMk cId="1190802650" sldId="1249"/>
            <ac:picMk id="56" creationId="{262B2B8F-B484-46A8-9BEC-9EDA0F4CD554}"/>
          </ac:picMkLst>
        </pc:picChg>
        <pc:picChg chg="add mod">
          <ac:chgData name="Doebler, William J. (LARC-D321)" userId="2f86e9e9-6061-467c-a4c7-48df9c957f91" providerId="ADAL" clId="{76FE8249-466F-4DD3-94D4-01A2F436CE21}" dt="2022-09-28T19:22:28.108" v="2518" actId="1076"/>
          <ac:picMkLst>
            <pc:docMk/>
            <pc:sldMk cId="1190802650" sldId="1249"/>
            <ac:picMk id="57" creationId="{4D8C17C3-1B15-4475-9F19-B57D839A777D}"/>
          </ac:picMkLst>
        </pc:picChg>
        <pc:picChg chg="add mod">
          <ac:chgData name="Doebler, William J. (LARC-D321)" userId="2f86e9e9-6061-467c-a4c7-48df9c957f91" providerId="ADAL" clId="{76FE8249-466F-4DD3-94D4-01A2F436CE21}" dt="2022-09-28T19:22:28.108" v="2518" actId="1076"/>
          <ac:picMkLst>
            <pc:docMk/>
            <pc:sldMk cId="1190802650" sldId="1249"/>
            <ac:picMk id="61" creationId="{95382E09-5D30-430F-A064-096E19C43910}"/>
          </ac:picMkLst>
        </pc:picChg>
        <pc:picChg chg="add mod">
          <ac:chgData name="Doebler, William J. (LARC-D321)" userId="2f86e9e9-6061-467c-a4c7-48df9c957f91" providerId="ADAL" clId="{76FE8249-466F-4DD3-94D4-01A2F436CE21}" dt="2022-09-28T19:22:28.108" v="2518" actId="1076"/>
          <ac:picMkLst>
            <pc:docMk/>
            <pc:sldMk cId="1190802650" sldId="1249"/>
            <ac:picMk id="62" creationId="{4FEC0D29-BE65-443E-9557-0DFB3C0C795F}"/>
          </ac:picMkLst>
        </pc:picChg>
        <pc:picChg chg="add mod">
          <ac:chgData name="Doebler, William J. (LARC-D321)" userId="2f86e9e9-6061-467c-a4c7-48df9c957f91" providerId="ADAL" clId="{76FE8249-466F-4DD3-94D4-01A2F436CE21}" dt="2022-09-28T19:22:28.108" v="2518" actId="1076"/>
          <ac:picMkLst>
            <pc:docMk/>
            <pc:sldMk cId="1190802650" sldId="1249"/>
            <ac:picMk id="63" creationId="{E1FD3125-0F07-4B14-A0BF-251881122A55}"/>
          </ac:picMkLst>
        </pc:picChg>
        <pc:picChg chg="add mod">
          <ac:chgData name="Doebler, William J. (LARC-D321)" userId="2f86e9e9-6061-467c-a4c7-48df9c957f91" providerId="ADAL" clId="{76FE8249-466F-4DD3-94D4-01A2F436CE21}" dt="2022-09-28T19:22:28.108" v="2518" actId="1076"/>
          <ac:picMkLst>
            <pc:docMk/>
            <pc:sldMk cId="1190802650" sldId="1249"/>
            <ac:picMk id="64" creationId="{8F36D9BD-3B14-427F-9C45-A371E993FAF8}"/>
          </ac:picMkLst>
        </pc:picChg>
        <pc:picChg chg="add mod">
          <ac:chgData name="Doebler, William J. (LARC-D321)" userId="2f86e9e9-6061-467c-a4c7-48df9c957f91" providerId="ADAL" clId="{76FE8249-466F-4DD3-94D4-01A2F436CE21}" dt="2022-09-28T19:22:28.108" v="2518" actId="1076"/>
          <ac:picMkLst>
            <pc:docMk/>
            <pc:sldMk cId="1190802650" sldId="1249"/>
            <ac:picMk id="65" creationId="{71ED17DE-DFA3-4BC1-A88F-361881A238E2}"/>
          </ac:picMkLst>
        </pc:picChg>
        <pc:picChg chg="add mod">
          <ac:chgData name="Doebler, William J. (LARC-D321)" userId="2f86e9e9-6061-467c-a4c7-48df9c957f91" providerId="ADAL" clId="{76FE8249-466F-4DD3-94D4-01A2F436CE21}" dt="2022-09-28T19:22:28.108" v="2518" actId="1076"/>
          <ac:picMkLst>
            <pc:docMk/>
            <pc:sldMk cId="1190802650" sldId="1249"/>
            <ac:picMk id="67" creationId="{5E6B241C-5494-4966-AC67-8EFE41F43AB9}"/>
          </ac:picMkLst>
        </pc:picChg>
      </pc:sldChg>
      <pc:sldChg chg="modSp new del mod">
        <pc:chgData name="Doebler, William J. (LARC-D321)" userId="2f86e9e9-6061-467c-a4c7-48df9c957f91" providerId="ADAL" clId="{76FE8249-466F-4DD3-94D4-01A2F436CE21}" dt="2022-09-28T20:19:54.452" v="2548" actId="47"/>
        <pc:sldMkLst>
          <pc:docMk/>
          <pc:sldMk cId="2103495820" sldId="1250"/>
        </pc:sldMkLst>
        <pc:spChg chg="mod">
          <ac:chgData name="Doebler, William J. (LARC-D321)" userId="2f86e9e9-6061-467c-a4c7-48df9c957f91" providerId="ADAL" clId="{76FE8249-466F-4DD3-94D4-01A2F436CE21}" dt="2022-09-28T20:19:49.202" v="2546" actId="20577"/>
          <ac:spMkLst>
            <pc:docMk/>
            <pc:sldMk cId="2103495820" sldId="1250"/>
            <ac:spMk id="3" creationId="{12F45A23-903E-42A2-8909-E0A7A3789C99}"/>
          </ac:spMkLst>
        </pc:spChg>
      </pc:sldChg>
      <pc:sldChg chg="addSp delSp modSp new del mod ord">
        <pc:chgData name="Doebler, William J. (LARC-D321)" userId="2f86e9e9-6061-467c-a4c7-48df9c957f91" providerId="ADAL" clId="{76FE8249-466F-4DD3-94D4-01A2F436CE21}" dt="2022-09-28T22:11:19.684" v="3852" actId="47"/>
        <pc:sldMkLst>
          <pc:docMk/>
          <pc:sldMk cId="3285155731" sldId="1251"/>
        </pc:sldMkLst>
        <pc:spChg chg="add del mod">
          <ac:chgData name="Doebler, William J. (LARC-D321)" userId="2f86e9e9-6061-467c-a4c7-48df9c957f91" providerId="ADAL" clId="{76FE8249-466F-4DD3-94D4-01A2F436CE21}" dt="2022-09-28T20:30:32.026" v="2641"/>
          <ac:spMkLst>
            <pc:docMk/>
            <pc:sldMk cId="3285155731" sldId="1251"/>
            <ac:spMk id="25" creationId="{16BCBABB-04DE-404A-BB13-B6FB9DC3E158}"/>
          </ac:spMkLst>
        </pc:spChg>
        <pc:spChg chg="add mod">
          <ac:chgData name="Doebler, William J. (LARC-D321)" userId="2f86e9e9-6061-467c-a4c7-48df9c957f91" providerId="ADAL" clId="{76FE8249-466F-4DD3-94D4-01A2F436CE21}" dt="2022-09-28T21:31:23.988" v="3251" actId="1076"/>
          <ac:spMkLst>
            <pc:docMk/>
            <pc:sldMk cId="3285155731" sldId="1251"/>
            <ac:spMk id="27" creationId="{7DFF25B4-23DB-45B9-94D8-7D747179600E}"/>
          </ac:spMkLst>
        </pc:spChg>
        <pc:spChg chg="add mod">
          <ac:chgData name="Doebler, William J. (LARC-D321)" userId="2f86e9e9-6061-467c-a4c7-48df9c957f91" providerId="ADAL" clId="{76FE8249-466F-4DD3-94D4-01A2F436CE21}" dt="2022-09-28T20:31:49.427" v="2788" actId="20577"/>
          <ac:spMkLst>
            <pc:docMk/>
            <pc:sldMk cId="3285155731" sldId="1251"/>
            <ac:spMk id="28" creationId="{D1A536D3-9628-4A2F-B208-157E4F56A0DC}"/>
          </ac:spMkLst>
        </pc:spChg>
        <pc:grpChg chg="add mod">
          <ac:chgData name="Doebler, William J. (LARC-D321)" userId="2f86e9e9-6061-467c-a4c7-48df9c957f91" providerId="ADAL" clId="{76FE8249-466F-4DD3-94D4-01A2F436CE21}" dt="2022-09-28T22:04:31.277" v="3672" actId="14100"/>
          <ac:grpSpMkLst>
            <pc:docMk/>
            <pc:sldMk cId="3285155731" sldId="1251"/>
            <ac:grpSpMk id="32" creationId="{1C57F63A-8C5D-4A27-A809-03DC78EB7FAF}"/>
          </ac:grpSpMkLst>
        </pc:grpChg>
        <pc:picChg chg="add mod">
          <ac:chgData name="Doebler, William J. (LARC-D321)" userId="2f86e9e9-6061-467c-a4c7-48df9c957f91" providerId="ADAL" clId="{76FE8249-466F-4DD3-94D4-01A2F436CE21}" dt="2022-09-28T20:31:30.838" v="2768" actId="1076"/>
          <ac:picMkLst>
            <pc:docMk/>
            <pc:sldMk cId="3285155731" sldId="1251"/>
            <ac:picMk id="2" creationId="{62CEFA2B-6565-435F-A869-C3C211F47C95}"/>
          </ac:picMkLst>
        </pc:picChg>
        <pc:picChg chg="add del mod">
          <ac:chgData name="Doebler, William J. (LARC-D321)" userId="2f86e9e9-6061-467c-a4c7-48df9c957f91" providerId="ADAL" clId="{76FE8249-466F-4DD3-94D4-01A2F436CE21}" dt="2022-09-28T21:57:43.570" v="3585" actId="478"/>
          <ac:picMkLst>
            <pc:docMk/>
            <pc:sldMk cId="3285155731" sldId="1251"/>
            <ac:picMk id="4" creationId="{F1CB0F2A-74B6-48AB-BEAD-0A77F4683127}"/>
          </ac:picMkLst>
        </pc:picChg>
        <pc:picChg chg="add del mod">
          <ac:chgData name="Doebler, William J. (LARC-D321)" userId="2f86e9e9-6061-467c-a4c7-48df9c957f91" providerId="ADAL" clId="{76FE8249-466F-4DD3-94D4-01A2F436CE21}" dt="2022-09-28T21:00:19.020" v="3037" actId="21"/>
          <ac:picMkLst>
            <pc:docMk/>
            <pc:sldMk cId="3285155731" sldId="1251"/>
            <ac:picMk id="6" creationId="{FB1BED45-5A0F-4D34-8A25-5106B5CB45C9}"/>
          </ac:picMkLst>
        </pc:picChg>
        <pc:picChg chg="add del mod">
          <ac:chgData name="Doebler, William J. (LARC-D321)" userId="2f86e9e9-6061-467c-a4c7-48df9c957f91" providerId="ADAL" clId="{76FE8249-466F-4DD3-94D4-01A2F436CE21}" dt="2022-09-28T21:14:00.295" v="3083" actId="21"/>
          <ac:picMkLst>
            <pc:docMk/>
            <pc:sldMk cId="3285155731" sldId="1251"/>
            <ac:picMk id="8" creationId="{0BF6D4C0-9757-474E-9911-7FD2BAF5A1B0}"/>
          </ac:picMkLst>
        </pc:picChg>
        <pc:picChg chg="add del mod">
          <ac:chgData name="Doebler, William J. (LARC-D321)" userId="2f86e9e9-6061-467c-a4c7-48df9c957f91" providerId="ADAL" clId="{76FE8249-466F-4DD3-94D4-01A2F436CE21}" dt="2022-09-28T21:00:19.020" v="3037" actId="21"/>
          <ac:picMkLst>
            <pc:docMk/>
            <pc:sldMk cId="3285155731" sldId="1251"/>
            <ac:picMk id="10" creationId="{D4480668-A6D1-48CF-964F-1105923D1995}"/>
          </ac:picMkLst>
        </pc:picChg>
        <pc:picChg chg="add del mod">
          <ac:chgData name="Doebler, William J. (LARC-D321)" userId="2f86e9e9-6061-467c-a4c7-48df9c957f91" providerId="ADAL" clId="{76FE8249-466F-4DD3-94D4-01A2F436CE21}" dt="2022-09-28T21:57:43.570" v="3585" actId="478"/>
          <ac:picMkLst>
            <pc:docMk/>
            <pc:sldMk cId="3285155731" sldId="1251"/>
            <ac:picMk id="12" creationId="{23CDEF97-C683-48CD-AD27-7FAB6FAE2C58}"/>
          </ac:picMkLst>
        </pc:picChg>
        <pc:picChg chg="add del mod">
          <ac:chgData name="Doebler, William J. (LARC-D321)" userId="2f86e9e9-6061-467c-a4c7-48df9c957f91" providerId="ADAL" clId="{76FE8249-466F-4DD3-94D4-01A2F436CE21}" dt="2022-09-28T21:00:19.020" v="3037" actId="21"/>
          <ac:picMkLst>
            <pc:docMk/>
            <pc:sldMk cId="3285155731" sldId="1251"/>
            <ac:picMk id="14" creationId="{B781DE0F-F4FF-4844-989D-CFA670692D0F}"/>
          </ac:picMkLst>
        </pc:picChg>
        <pc:picChg chg="add del mod">
          <ac:chgData name="Doebler, William J. (LARC-D321)" userId="2f86e9e9-6061-467c-a4c7-48df9c957f91" providerId="ADAL" clId="{76FE8249-466F-4DD3-94D4-01A2F436CE21}" dt="2022-09-28T21:57:43.570" v="3585" actId="478"/>
          <ac:picMkLst>
            <pc:docMk/>
            <pc:sldMk cId="3285155731" sldId="1251"/>
            <ac:picMk id="16" creationId="{C26756CD-73CC-4419-80FE-F4BF4955BE11}"/>
          </ac:picMkLst>
        </pc:picChg>
        <pc:picChg chg="add del mod">
          <ac:chgData name="Doebler, William J. (LARC-D321)" userId="2f86e9e9-6061-467c-a4c7-48df9c957f91" providerId="ADAL" clId="{76FE8249-466F-4DD3-94D4-01A2F436CE21}" dt="2022-09-28T21:57:43.570" v="3585" actId="478"/>
          <ac:picMkLst>
            <pc:docMk/>
            <pc:sldMk cId="3285155731" sldId="1251"/>
            <ac:picMk id="18" creationId="{B0D4FE02-0863-41B9-B16A-C876A3BF315A}"/>
          </ac:picMkLst>
        </pc:picChg>
        <pc:picChg chg="add del mod">
          <ac:chgData name="Doebler, William J. (LARC-D321)" userId="2f86e9e9-6061-467c-a4c7-48df9c957f91" providerId="ADAL" clId="{76FE8249-466F-4DD3-94D4-01A2F436CE21}" dt="2022-09-28T21:57:43.570" v="3585" actId="478"/>
          <ac:picMkLst>
            <pc:docMk/>
            <pc:sldMk cId="3285155731" sldId="1251"/>
            <ac:picMk id="20" creationId="{FE885915-A1F2-42F6-B905-9EFFF9659924}"/>
          </ac:picMkLst>
        </pc:picChg>
        <pc:picChg chg="add del mod">
          <ac:chgData name="Doebler, William J. (LARC-D321)" userId="2f86e9e9-6061-467c-a4c7-48df9c957f91" providerId="ADAL" clId="{76FE8249-466F-4DD3-94D4-01A2F436CE21}" dt="2022-09-28T21:57:43.570" v="3585" actId="478"/>
          <ac:picMkLst>
            <pc:docMk/>
            <pc:sldMk cId="3285155731" sldId="1251"/>
            <ac:picMk id="22" creationId="{06DD3AE9-386E-4FFC-AF31-150B96E5BC8F}"/>
          </ac:picMkLst>
        </pc:picChg>
        <pc:picChg chg="add del mod">
          <ac:chgData name="Doebler, William J. (LARC-D321)" userId="2f86e9e9-6061-467c-a4c7-48df9c957f91" providerId="ADAL" clId="{76FE8249-466F-4DD3-94D4-01A2F436CE21}" dt="2022-09-28T21:57:43.570" v="3585" actId="478"/>
          <ac:picMkLst>
            <pc:docMk/>
            <pc:sldMk cId="3285155731" sldId="1251"/>
            <ac:picMk id="24" creationId="{6718D69D-8F98-442A-AD57-09C5458E729B}"/>
          </ac:picMkLst>
        </pc:picChg>
        <pc:picChg chg="add del mod">
          <ac:chgData name="Doebler, William J. (LARC-D321)" userId="2f86e9e9-6061-467c-a4c7-48df9c957f91" providerId="ADAL" clId="{76FE8249-466F-4DD3-94D4-01A2F436CE21}" dt="2022-09-28T21:31:26.730" v="3252" actId="478"/>
          <ac:picMkLst>
            <pc:docMk/>
            <pc:sldMk cId="3285155731" sldId="1251"/>
            <ac:picMk id="26" creationId="{6C81F275-5D74-4241-BC0A-17115BE54865}"/>
          </ac:picMkLst>
        </pc:picChg>
        <pc:picChg chg="add mod">
          <ac:chgData name="Doebler, William J. (LARC-D321)" userId="2f86e9e9-6061-467c-a4c7-48df9c957f91" providerId="ADAL" clId="{76FE8249-466F-4DD3-94D4-01A2F436CE21}" dt="2022-09-28T21:59:31.932" v="3607" actId="164"/>
          <ac:picMkLst>
            <pc:docMk/>
            <pc:sldMk cId="3285155731" sldId="1251"/>
            <ac:picMk id="29" creationId="{BC4BF299-5EEB-495E-A453-40E0C6448337}"/>
          </ac:picMkLst>
        </pc:picChg>
        <pc:picChg chg="add mod">
          <ac:chgData name="Doebler, William J. (LARC-D321)" userId="2f86e9e9-6061-467c-a4c7-48df9c957f91" providerId="ADAL" clId="{76FE8249-466F-4DD3-94D4-01A2F436CE21}" dt="2022-09-28T21:59:31.932" v="3607" actId="164"/>
          <ac:picMkLst>
            <pc:docMk/>
            <pc:sldMk cId="3285155731" sldId="1251"/>
            <ac:picMk id="30" creationId="{32EACF68-8216-4501-9AE2-F98EC0857C58}"/>
          </ac:picMkLst>
        </pc:picChg>
        <pc:picChg chg="add mod">
          <ac:chgData name="Doebler, William J. (LARC-D321)" userId="2f86e9e9-6061-467c-a4c7-48df9c957f91" providerId="ADAL" clId="{76FE8249-466F-4DD3-94D4-01A2F436CE21}" dt="2022-09-28T21:59:31.932" v="3607" actId="164"/>
          <ac:picMkLst>
            <pc:docMk/>
            <pc:sldMk cId="3285155731" sldId="1251"/>
            <ac:picMk id="31" creationId="{34FB8E57-E051-4ECB-8673-233C2437E8FA}"/>
          </ac:picMkLst>
        </pc:picChg>
      </pc:sldChg>
      <pc:sldChg chg="new del">
        <pc:chgData name="Doebler, William J. (LARC-D321)" userId="2f86e9e9-6061-467c-a4c7-48df9c957f91" providerId="ADAL" clId="{76FE8249-466F-4DD3-94D4-01A2F436CE21}" dt="2022-09-28T20:22:25.370" v="2552" actId="47"/>
        <pc:sldMkLst>
          <pc:docMk/>
          <pc:sldMk cId="1218755983" sldId="1252"/>
        </pc:sldMkLst>
      </pc:sldChg>
      <pc:sldChg chg="addSp modSp new mod modNotesTx">
        <pc:chgData name="Doebler, William J. (LARC-D321)" userId="2f86e9e9-6061-467c-a4c7-48df9c957f91" providerId="ADAL" clId="{76FE8249-466F-4DD3-94D4-01A2F436CE21}" dt="2022-09-29T12:58:57.484" v="9404" actId="20577"/>
        <pc:sldMkLst>
          <pc:docMk/>
          <pc:sldMk cId="3975823999" sldId="1253"/>
        </pc:sldMkLst>
        <pc:spChg chg="add mod">
          <ac:chgData name="Doebler, William J. (LARC-D321)" userId="2f86e9e9-6061-467c-a4c7-48df9c957f91" providerId="ADAL" clId="{76FE8249-466F-4DD3-94D4-01A2F436CE21}" dt="2022-09-28T20:23:24.423" v="2596" actId="1076"/>
          <ac:spMkLst>
            <pc:docMk/>
            <pc:sldMk cId="3975823999" sldId="1253"/>
            <ac:spMk id="7" creationId="{9C24405B-935D-4D07-9C38-DEE68DD90CB0}"/>
          </ac:spMkLst>
        </pc:spChg>
        <pc:picChg chg="add mod">
          <ac:chgData name="Doebler, William J. (LARC-D321)" userId="2f86e9e9-6061-467c-a4c7-48df9c957f91" providerId="ADAL" clId="{76FE8249-466F-4DD3-94D4-01A2F436CE21}" dt="2022-09-28T20:22:32.272" v="2554" actId="1076"/>
          <ac:picMkLst>
            <pc:docMk/>
            <pc:sldMk cId="3975823999" sldId="1253"/>
            <ac:picMk id="3" creationId="{B8745014-FCFC-4304-9369-9378D24433DC}"/>
          </ac:picMkLst>
        </pc:picChg>
        <pc:cxnChg chg="add mod">
          <ac:chgData name="Doebler, William J. (LARC-D321)" userId="2f86e9e9-6061-467c-a4c7-48df9c957f91" providerId="ADAL" clId="{76FE8249-466F-4DD3-94D4-01A2F436CE21}" dt="2022-09-28T20:23:16.156" v="2593" actId="14100"/>
          <ac:cxnSpMkLst>
            <pc:docMk/>
            <pc:sldMk cId="3975823999" sldId="1253"/>
            <ac:cxnSpMk id="5" creationId="{0DA7F855-55EB-4948-901E-3EE98624AA8C}"/>
          </ac:cxnSpMkLst>
        </pc:cxnChg>
      </pc:sldChg>
      <pc:sldChg chg="addSp delSp modSp new del mod">
        <pc:chgData name="Doebler, William J. (LARC-D321)" userId="2f86e9e9-6061-467c-a4c7-48df9c957f91" providerId="ADAL" clId="{76FE8249-466F-4DD3-94D4-01A2F436CE21}" dt="2022-09-28T22:36:24.691" v="4026" actId="47"/>
        <pc:sldMkLst>
          <pc:docMk/>
          <pc:sldMk cId="3152894209" sldId="1254"/>
        </pc:sldMkLst>
        <pc:picChg chg="add del mod">
          <ac:chgData name="Doebler, William J. (LARC-D321)" userId="2f86e9e9-6061-467c-a4c7-48df9c957f91" providerId="ADAL" clId="{76FE8249-466F-4DD3-94D4-01A2F436CE21}" dt="2022-09-28T20:36:04.831" v="2932" actId="21"/>
          <ac:picMkLst>
            <pc:docMk/>
            <pc:sldMk cId="3152894209" sldId="1254"/>
            <ac:picMk id="3" creationId="{4EBDF06F-9274-4111-B7FD-98B33EB3E88D}"/>
          </ac:picMkLst>
        </pc:picChg>
        <pc:picChg chg="add del mod">
          <ac:chgData name="Doebler, William J. (LARC-D321)" userId="2f86e9e9-6061-467c-a4c7-48df9c957f91" providerId="ADAL" clId="{76FE8249-466F-4DD3-94D4-01A2F436CE21}" dt="2022-09-28T20:36:04.831" v="2932" actId="21"/>
          <ac:picMkLst>
            <pc:docMk/>
            <pc:sldMk cId="3152894209" sldId="1254"/>
            <ac:picMk id="5" creationId="{ED14E348-5F1D-4588-B650-C33CEA39CE29}"/>
          </ac:picMkLst>
        </pc:picChg>
        <pc:picChg chg="add del mod">
          <ac:chgData name="Doebler, William J. (LARC-D321)" userId="2f86e9e9-6061-467c-a4c7-48df9c957f91" providerId="ADAL" clId="{76FE8249-466F-4DD3-94D4-01A2F436CE21}" dt="2022-09-28T20:36:04.831" v="2932" actId="21"/>
          <ac:picMkLst>
            <pc:docMk/>
            <pc:sldMk cId="3152894209" sldId="1254"/>
            <ac:picMk id="7" creationId="{58A2E2A9-BFA2-4CD6-98DF-949E7A044155}"/>
          </ac:picMkLst>
        </pc:picChg>
        <pc:picChg chg="add del mod">
          <ac:chgData name="Doebler, William J. (LARC-D321)" userId="2f86e9e9-6061-467c-a4c7-48df9c957f91" providerId="ADAL" clId="{76FE8249-466F-4DD3-94D4-01A2F436CE21}" dt="2022-09-28T20:36:04.831" v="2932" actId="21"/>
          <ac:picMkLst>
            <pc:docMk/>
            <pc:sldMk cId="3152894209" sldId="1254"/>
            <ac:picMk id="9" creationId="{C6AD991F-F68A-4FE9-BDA9-48E3289A9727}"/>
          </ac:picMkLst>
        </pc:picChg>
        <pc:picChg chg="add del mod">
          <ac:chgData name="Doebler, William J. (LARC-D321)" userId="2f86e9e9-6061-467c-a4c7-48df9c957f91" providerId="ADAL" clId="{76FE8249-466F-4DD3-94D4-01A2F436CE21}" dt="2022-09-28T20:36:04.831" v="2932" actId="21"/>
          <ac:picMkLst>
            <pc:docMk/>
            <pc:sldMk cId="3152894209" sldId="1254"/>
            <ac:picMk id="11" creationId="{506692A6-E954-49D9-A722-91C720ABEC48}"/>
          </ac:picMkLst>
        </pc:picChg>
        <pc:picChg chg="add mod">
          <ac:chgData name="Doebler, William J. (LARC-D321)" userId="2f86e9e9-6061-467c-a4c7-48df9c957f91" providerId="ADAL" clId="{76FE8249-466F-4DD3-94D4-01A2F436CE21}" dt="2022-09-28T20:35:49.077" v="2924" actId="1076"/>
          <ac:picMkLst>
            <pc:docMk/>
            <pc:sldMk cId="3152894209" sldId="1254"/>
            <ac:picMk id="13" creationId="{4841DC60-CEA9-4987-993C-845B3C507729}"/>
          </ac:picMkLst>
        </pc:picChg>
        <pc:picChg chg="add mod">
          <ac:chgData name="Doebler, William J. (LARC-D321)" userId="2f86e9e9-6061-467c-a4c7-48df9c957f91" providerId="ADAL" clId="{76FE8249-466F-4DD3-94D4-01A2F436CE21}" dt="2022-09-28T20:35:46.640" v="2923" actId="1076"/>
          <ac:picMkLst>
            <pc:docMk/>
            <pc:sldMk cId="3152894209" sldId="1254"/>
            <ac:picMk id="15" creationId="{89578241-D750-4F61-BEA3-FE9E020867EA}"/>
          </ac:picMkLst>
        </pc:picChg>
        <pc:picChg chg="add del mod">
          <ac:chgData name="Doebler, William J. (LARC-D321)" userId="2f86e9e9-6061-467c-a4c7-48df9c957f91" providerId="ADAL" clId="{76FE8249-466F-4DD3-94D4-01A2F436CE21}" dt="2022-09-28T22:01:18.433" v="3624" actId="478"/>
          <ac:picMkLst>
            <pc:docMk/>
            <pc:sldMk cId="3152894209" sldId="1254"/>
            <ac:picMk id="17" creationId="{21B14CDF-7023-464B-98D1-9FDA30F310DC}"/>
          </ac:picMkLst>
        </pc:picChg>
        <pc:picChg chg="add del mod">
          <ac:chgData name="Doebler, William J. (LARC-D321)" userId="2f86e9e9-6061-467c-a4c7-48df9c957f91" providerId="ADAL" clId="{76FE8249-466F-4DD3-94D4-01A2F436CE21}" dt="2022-09-28T21:59:21.694" v="3602" actId="21"/>
          <ac:picMkLst>
            <pc:docMk/>
            <pc:sldMk cId="3152894209" sldId="1254"/>
            <ac:picMk id="19" creationId="{EE0C94C1-152A-48F6-87D7-918F1F426BF0}"/>
          </ac:picMkLst>
        </pc:picChg>
        <pc:picChg chg="add del mod">
          <ac:chgData name="Doebler, William J. (LARC-D321)" userId="2f86e9e9-6061-467c-a4c7-48df9c957f91" providerId="ADAL" clId="{76FE8249-466F-4DD3-94D4-01A2F436CE21}" dt="2022-09-28T22:01:25.995" v="3627" actId="478"/>
          <ac:picMkLst>
            <pc:docMk/>
            <pc:sldMk cId="3152894209" sldId="1254"/>
            <ac:picMk id="21" creationId="{522F8816-C1E9-4D61-93AF-AD93F7EDE3E8}"/>
          </ac:picMkLst>
        </pc:picChg>
        <pc:picChg chg="add del mod">
          <ac:chgData name="Doebler, William J. (LARC-D321)" userId="2f86e9e9-6061-467c-a4c7-48df9c957f91" providerId="ADAL" clId="{76FE8249-466F-4DD3-94D4-01A2F436CE21}" dt="2022-09-28T21:59:21.694" v="3602" actId="21"/>
          <ac:picMkLst>
            <pc:docMk/>
            <pc:sldMk cId="3152894209" sldId="1254"/>
            <ac:picMk id="23" creationId="{B48F9759-941E-45C6-A8EF-B814C23B4FA2}"/>
          </ac:picMkLst>
        </pc:picChg>
        <pc:picChg chg="add del mod">
          <ac:chgData name="Doebler, William J. (LARC-D321)" userId="2f86e9e9-6061-467c-a4c7-48df9c957f91" providerId="ADAL" clId="{76FE8249-466F-4DD3-94D4-01A2F436CE21}" dt="2022-09-28T22:02:57.639" v="3650" actId="21"/>
          <ac:picMkLst>
            <pc:docMk/>
            <pc:sldMk cId="3152894209" sldId="1254"/>
            <ac:picMk id="25" creationId="{DF1C7C9C-A3B1-49C1-B389-DE94C64484F8}"/>
          </ac:picMkLst>
        </pc:picChg>
        <pc:picChg chg="add mod">
          <ac:chgData name="Doebler, William J. (LARC-D321)" userId="2f86e9e9-6061-467c-a4c7-48df9c957f91" providerId="ADAL" clId="{76FE8249-466F-4DD3-94D4-01A2F436CE21}" dt="2022-09-28T22:00:50.578" v="3619" actId="1076"/>
          <ac:picMkLst>
            <pc:docMk/>
            <pc:sldMk cId="3152894209" sldId="1254"/>
            <ac:picMk id="27" creationId="{6857F4BD-2A49-4426-BBD9-E536822B584C}"/>
          </ac:picMkLst>
        </pc:picChg>
        <pc:picChg chg="add mod">
          <ac:chgData name="Doebler, William J. (LARC-D321)" userId="2f86e9e9-6061-467c-a4c7-48df9c957f91" providerId="ADAL" clId="{76FE8249-466F-4DD3-94D4-01A2F436CE21}" dt="2022-09-28T22:00:42.260" v="3618" actId="1076"/>
          <ac:picMkLst>
            <pc:docMk/>
            <pc:sldMk cId="3152894209" sldId="1254"/>
            <ac:picMk id="29" creationId="{391340ED-514A-47E5-9DEC-A85F3314A8B6}"/>
          </ac:picMkLst>
        </pc:picChg>
        <pc:picChg chg="add mod">
          <ac:chgData name="Doebler, William J. (LARC-D321)" userId="2f86e9e9-6061-467c-a4c7-48df9c957f91" providerId="ADAL" clId="{76FE8249-466F-4DD3-94D4-01A2F436CE21}" dt="2022-09-28T20:35:29.211" v="2915" actId="1076"/>
          <ac:picMkLst>
            <pc:docMk/>
            <pc:sldMk cId="3152894209" sldId="1254"/>
            <ac:picMk id="31" creationId="{6D5BDC8C-7C78-4E9C-BB81-CBE73FE911E5}"/>
          </ac:picMkLst>
        </pc:picChg>
        <pc:picChg chg="add del mod">
          <ac:chgData name="Doebler, William J. (LARC-D321)" userId="2f86e9e9-6061-467c-a4c7-48df9c957f91" providerId="ADAL" clId="{76FE8249-466F-4DD3-94D4-01A2F436CE21}" dt="2022-09-28T22:02:57.639" v="3650" actId="21"/>
          <ac:picMkLst>
            <pc:docMk/>
            <pc:sldMk cId="3152894209" sldId="1254"/>
            <ac:picMk id="33" creationId="{387A259B-58E1-4891-A9A5-B2D288FC6B79}"/>
          </ac:picMkLst>
        </pc:picChg>
        <pc:picChg chg="add del mod">
          <ac:chgData name="Doebler, William J. (LARC-D321)" userId="2f86e9e9-6061-467c-a4c7-48df9c957f91" providerId="ADAL" clId="{76FE8249-466F-4DD3-94D4-01A2F436CE21}" dt="2022-09-28T20:35:19.948" v="2913" actId="478"/>
          <ac:picMkLst>
            <pc:docMk/>
            <pc:sldMk cId="3152894209" sldId="1254"/>
            <ac:picMk id="35" creationId="{B55BDC97-3B4A-4D14-BC78-5EF988D233A2}"/>
          </ac:picMkLst>
        </pc:picChg>
        <pc:picChg chg="add mod">
          <ac:chgData name="Doebler, William J. (LARC-D321)" userId="2f86e9e9-6061-467c-a4c7-48df9c957f91" providerId="ADAL" clId="{76FE8249-466F-4DD3-94D4-01A2F436CE21}" dt="2022-09-28T22:01:42.222" v="3633" actId="1076"/>
          <ac:picMkLst>
            <pc:docMk/>
            <pc:sldMk cId="3152894209" sldId="1254"/>
            <ac:picMk id="37" creationId="{AFD0950C-ADD7-4B5B-8707-74599710A92A}"/>
          </ac:picMkLst>
        </pc:picChg>
        <pc:picChg chg="add mod">
          <ac:chgData name="Doebler, William J. (LARC-D321)" userId="2f86e9e9-6061-467c-a4c7-48df9c957f91" providerId="ADAL" clId="{76FE8249-466F-4DD3-94D4-01A2F436CE21}" dt="2022-09-28T22:00:27.935" v="3613" actId="1076"/>
          <ac:picMkLst>
            <pc:docMk/>
            <pc:sldMk cId="3152894209" sldId="1254"/>
            <ac:picMk id="39" creationId="{7075DDFC-24D6-482D-BAB7-E2846A064D28}"/>
          </ac:picMkLst>
        </pc:picChg>
        <pc:picChg chg="add mod">
          <ac:chgData name="Doebler, William J. (LARC-D321)" userId="2f86e9e9-6061-467c-a4c7-48df9c957f91" providerId="ADAL" clId="{76FE8249-466F-4DD3-94D4-01A2F436CE21}" dt="2022-09-28T20:35:12.042" v="2908" actId="1076"/>
          <ac:picMkLst>
            <pc:docMk/>
            <pc:sldMk cId="3152894209" sldId="1254"/>
            <ac:picMk id="41" creationId="{F2AD80F3-D0A9-44FC-B1CC-4442F165166D}"/>
          </ac:picMkLst>
        </pc:picChg>
        <pc:picChg chg="add del mod">
          <ac:chgData name="Doebler, William J. (LARC-D321)" userId="2f86e9e9-6061-467c-a4c7-48df9c957f91" providerId="ADAL" clId="{76FE8249-466F-4DD3-94D4-01A2F436CE21}" dt="2022-09-28T22:00:26.515" v="3612" actId="478"/>
          <ac:picMkLst>
            <pc:docMk/>
            <pc:sldMk cId="3152894209" sldId="1254"/>
            <ac:picMk id="43" creationId="{2B140E01-C19A-45DA-9EAE-BD9694DD1B4F}"/>
          </ac:picMkLst>
        </pc:picChg>
        <pc:picChg chg="add del mod">
          <ac:chgData name="Doebler, William J. (LARC-D321)" userId="2f86e9e9-6061-467c-a4c7-48df9c957f91" providerId="ADAL" clId="{76FE8249-466F-4DD3-94D4-01A2F436CE21}" dt="2022-09-28T22:00:26.515" v="3612" actId="478"/>
          <ac:picMkLst>
            <pc:docMk/>
            <pc:sldMk cId="3152894209" sldId="1254"/>
            <ac:picMk id="45" creationId="{20E53B93-4C13-4E5F-9EA2-59972AD37B6A}"/>
          </ac:picMkLst>
        </pc:picChg>
        <pc:picChg chg="add del mod">
          <ac:chgData name="Doebler, William J. (LARC-D321)" userId="2f86e9e9-6061-467c-a4c7-48df9c957f91" providerId="ADAL" clId="{76FE8249-466F-4DD3-94D4-01A2F436CE21}" dt="2022-09-28T22:00:26.515" v="3612" actId="478"/>
          <ac:picMkLst>
            <pc:docMk/>
            <pc:sldMk cId="3152894209" sldId="1254"/>
            <ac:picMk id="47" creationId="{E0EFD76D-BBDC-4239-86D6-B8CE21F30299}"/>
          </ac:picMkLst>
        </pc:picChg>
        <pc:picChg chg="add del mod">
          <ac:chgData name="Doebler, William J. (LARC-D321)" userId="2f86e9e9-6061-467c-a4c7-48df9c957f91" providerId="ADAL" clId="{76FE8249-466F-4DD3-94D4-01A2F436CE21}" dt="2022-09-28T22:00:34.245" v="3615" actId="478"/>
          <ac:picMkLst>
            <pc:docMk/>
            <pc:sldMk cId="3152894209" sldId="1254"/>
            <ac:picMk id="49" creationId="{9F4DC139-48CB-4D28-8FA5-BB6119642883}"/>
          </ac:picMkLst>
        </pc:picChg>
        <pc:picChg chg="add mod">
          <ac:chgData name="Doebler, William J. (LARC-D321)" userId="2f86e9e9-6061-467c-a4c7-48df9c957f91" providerId="ADAL" clId="{76FE8249-466F-4DD3-94D4-01A2F436CE21}" dt="2022-09-28T20:34:45.169" v="2907" actId="1076"/>
          <ac:picMkLst>
            <pc:docMk/>
            <pc:sldMk cId="3152894209" sldId="1254"/>
            <ac:picMk id="51" creationId="{D400F778-D3B3-4380-A97D-65263EA397DF}"/>
          </ac:picMkLst>
        </pc:picChg>
        <pc:picChg chg="add mod">
          <ac:chgData name="Doebler, William J. (LARC-D321)" userId="2f86e9e9-6061-467c-a4c7-48df9c957f91" providerId="ADAL" clId="{76FE8249-466F-4DD3-94D4-01A2F436CE21}" dt="2022-09-28T22:01:37.241" v="3632" actId="1076"/>
          <ac:picMkLst>
            <pc:docMk/>
            <pc:sldMk cId="3152894209" sldId="1254"/>
            <ac:picMk id="53" creationId="{8C162259-C525-41EE-A7E6-2059366DE1F7}"/>
          </ac:picMkLst>
        </pc:picChg>
        <pc:picChg chg="add mod">
          <ac:chgData name="Doebler, William J. (LARC-D321)" userId="2f86e9e9-6061-467c-a4c7-48df9c957f91" providerId="ADAL" clId="{76FE8249-466F-4DD3-94D4-01A2F436CE21}" dt="2022-09-28T22:01:37.241" v="3632" actId="1076"/>
          <ac:picMkLst>
            <pc:docMk/>
            <pc:sldMk cId="3152894209" sldId="1254"/>
            <ac:picMk id="55" creationId="{99652C21-9C75-4FA3-8BA7-CE9D884A588F}"/>
          </ac:picMkLst>
        </pc:picChg>
        <pc:picChg chg="add del mod">
          <ac:chgData name="Doebler, William J. (LARC-D321)" userId="2f86e9e9-6061-467c-a4c7-48df9c957f91" providerId="ADAL" clId="{76FE8249-466F-4DD3-94D4-01A2F436CE21}" dt="2022-09-28T22:00:34.245" v="3615" actId="478"/>
          <ac:picMkLst>
            <pc:docMk/>
            <pc:sldMk cId="3152894209" sldId="1254"/>
            <ac:picMk id="57" creationId="{1B72DCCD-F611-4331-B0BD-DC3381221711}"/>
          </ac:picMkLst>
        </pc:picChg>
        <pc:picChg chg="add del mod">
          <ac:chgData name="Doebler, William J. (LARC-D321)" userId="2f86e9e9-6061-467c-a4c7-48df9c957f91" providerId="ADAL" clId="{76FE8249-466F-4DD3-94D4-01A2F436CE21}" dt="2022-09-28T22:06:09.253" v="3701" actId="21"/>
          <ac:picMkLst>
            <pc:docMk/>
            <pc:sldMk cId="3152894209" sldId="1254"/>
            <ac:picMk id="59" creationId="{A82F4C7E-3B75-4D2F-AB49-CBDA13763CC1}"/>
          </ac:picMkLst>
        </pc:picChg>
        <pc:picChg chg="add del mod">
          <ac:chgData name="Doebler, William J. (LARC-D321)" userId="2f86e9e9-6061-467c-a4c7-48df9c957f91" providerId="ADAL" clId="{76FE8249-466F-4DD3-94D4-01A2F436CE21}" dt="2022-09-28T22:00:31.160" v="3614" actId="478"/>
          <ac:picMkLst>
            <pc:docMk/>
            <pc:sldMk cId="3152894209" sldId="1254"/>
            <ac:picMk id="61" creationId="{90295E7E-248F-4515-9133-23A42F36E7CA}"/>
          </ac:picMkLst>
        </pc:picChg>
        <pc:picChg chg="add del mod">
          <ac:chgData name="Doebler, William J. (LARC-D321)" userId="2f86e9e9-6061-467c-a4c7-48df9c957f91" providerId="ADAL" clId="{76FE8249-466F-4DD3-94D4-01A2F436CE21}" dt="2022-09-28T22:01:13.383" v="3622" actId="478"/>
          <ac:picMkLst>
            <pc:docMk/>
            <pc:sldMk cId="3152894209" sldId="1254"/>
            <ac:picMk id="63" creationId="{0C4C1AF4-DE40-4897-93B6-225225FBC629}"/>
          </ac:picMkLst>
        </pc:picChg>
        <pc:picChg chg="add mod">
          <ac:chgData name="Doebler, William J. (LARC-D321)" userId="2f86e9e9-6061-467c-a4c7-48df9c957f91" providerId="ADAL" clId="{76FE8249-466F-4DD3-94D4-01A2F436CE21}" dt="2022-09-28T21:18:26.898" v="3112" actId="1076"/>
          <ac:picMkLst>
            <pc:docMk/>
            <pc:sldMk cId="3152894209" sldId="1254"/>
            <ac:picMk id="65" creationId="{A7F2E137-366B-45B9-8509-EC8F387827DC}"/>
          </ac:picMkLst>
        </pc:picChg>
        <pc:picChg chg="add del mod">
          <ac:chgData name="Doebler, William J. (LARC-D321)" userId="2f86e9e9-6061-467c-a4c7-48df9c957f91" providerId="ADAL" clId="{76FE8249-466F-4DD3-94D4-01A2F436CE21}" dt="2022-09-28T22:06:09.253" v="3701" actId="21"/>
          <ac:picMkLst>
            <pc:docMk/>
            <pc:sldMk cId="3152894209" sldId="1254"/>
            <ac:picMk id="67" creationId="{3E67377B-53FC-4DAE-9EB6-B80576731889}"/>
          </ac:picMkLst>
        </pc:picChg>
        <pc:picChg chg="add mod">
          <ac:chgData name="Doebler, William J. (LARC-D321)" userId="2f86e9e9-6061-467c-a4c7-48df9c957f91" providerId="ADAL" clId="{76FE8249-466F-4DD3-94D4-01A2F436CE21}" dt="2022-09-28T22:01:03.987" v="3620" actId="1076"/>
          <ac:picMkLst>
            <pc:docMk/>
            <pc:sldMk cId="3152894209" sldId="1254"/>
            <ac:picMk id="69" creationId="{6D435121-22A9-4E40-B0A3-5C76FE911AFE}"/>
          </ac:picMkLst>
        </pc:picChg>
        <pc:picChg chg="add del mod">
          <ac:chgData name="Doebler, William J. (LARC-D321)" userId="2f86e9e9-6061-467c-a4c7-48df9c957f91" providerId="ADAL" clId="{76FE8249-466F-4DD3-94D4-01A2F436CE21}" dt="2022-09-28T21:59:21.694" v="3602" actId="21"/>
          <ac:picMkLst>
            <pc:docMk/>
            <pc:sldMk cId="3152894209" sldId="1254"/>
            <ac:picMk id="71" creationId="{3B9B67A4-8120-4739-87C4-526722A4E468}"/>
          </ac:picMkLst>
        </pc:picChg>
        <pc:picChg chg="add del mod">
          <ac:chgData name="Doebler, William J. (LARC-D321)" userId="2f86e9e9-6061-467c-a4c7-48df9c957f91" providerId="ADAL" clId="{76FE8249-466F-4DD3-94D4-01A2F436CE21}" dt="2022-09-28T22:06:09.253" v="3701" actId="21"/>
          <ac:picMkLst>
            <pc:docMk/>
            <pc:sldMk cId="3152894209" sldId="1254"/>
            <ac:picMk id="73" creationId="{00D561C5-D502-4C16-B99F-47970FB74551}"/>
          </ac:picMkLst>
        </pc:picChg>
      </pc:sldChg>
      <pc:sldChg chg="delSp add del mod delAnim">
        <pc:chgData name="Doebler, William J. (LARC-D321)" userId="2f86e9e9-6061-467c-a4c7-48df9c957f91" providerId="ADAL" clId="{76FE8249-466F-4DD3-94D4-01A2F436CE21}" dt="2022-10-03T13:44:30.135" v="26611" actId="47"/>
        <pc:sldMkLst>
          <pc:docMk/>
          <pc:sldMk cId="3653585619" sldId="2572"/>
        </pc:sldMkLst>
        <pc:picChg chg="del">
          <ac:chgData name="Doebler, William J. (LARC-D321)" userId="2f86e9e9-6061-467c-a4c7-48df9c957f91" providerId="ADAL" clId="{76FE8249-466F-4DD3-94D4-01A2F436CE21}" dt="2022-09-30T20:47:01.879" v="25876" actId="478"/>
          <ac:picMkLst>
            <pc:docMk/>
            <pc:sldMk cId="3653585619" sldId="2572"/>
            <ac:picMk id="17" creationId="{094E237A-655D-D649-A3C6-5091B4E311D2}"/>
          </ac:picMkLst>
        </pc:picChg>
      </pc:sldChg>
      <pc:sldChg chg="addSp delSp modSp add del mod ord delAnim modNotesTx">
        <pc:chgData name="Doebler, William J. (LARC-D321)" userId="2f86e9e9-6061-467c-a4c7-48df9c957f91" providerId="ADAL" clId="{76FE8249-466F-4DD3-94D4-01A2F436CE21}" dt="2022-10-03T14:17:11.134" v="30983" actId="47"/>
        <pc:sldMkLst>
          <pc:docMk/>
          <pc:sldMk cId="3454571002" sldId="4596"/>
        </pc:sldMkLst>
        <pc:spChg chg="add del mod">
          <ac:chgData name="Doebler, William J. (LARC-D321)" userId="2f86e9e9-6061-467c-a4c7-48df9c957f91" providerId="ADAL" clId="{76FE8249-466F-4DD3-94D4-01A2F436CE21}" dt="2022-10-03T14:05:02.405" v="28693"/>
          <ac:spMkLst>
            <pc:docMk/>
            <pc:sldMk cId="3454571002" sldId="4596"/>
            <ac:spMk id="11" creationId="{9506CAB9-632A-4720-9363-F7ADE94968C6}"/>
          </ac:spMkLst>
        </pc:spChg>
        <pc:picChg chg="add del">
          <ac:chgData name="Doebler, William J. (LARC-D321)" userId="2f86e9e9-6061-467c-a4c7-48df9c957f91" providerId="ADAL" clId="{76FE8249-466F-4DD3-94D4-01A2F436CE21}" dt="2022-10-03T14:04:54.188" v="28689" actId="478"/>
          <ac:picMkLst>
            <pc:docMk/>
            <pc:sldMk cId="3454571002" sldId="4596"/>
            <ac:picMk id="7" creationId="{B8BEAD4A-1C1A-0248-A42A-479D64E8E3F0}"/>
          </ac:picMkLst>
        </pc:picChg>
        <pc:picChg chg="del">
          <ac:chgData name="Doebler, William J. (LARC-D321)" userId="2f86e9e9-6061-467c-a4c7-48df9c957f91" providerId="ADAL" clId="{76FE8249-466F-4DD3-94D4-01A2F436CE21}" dt="2022-09-30T20:47:05.968" v="25877" actId="478"/>
          <ac:picMkLst>
            <pc:docMk/>
            <pc:sldMk cId="3454571002" sldId="4596"/>
            <ac:picMk id="9" creationId="{461F5245-9683-0E49-8AFF-8EFFD454066C}"/>
          </ac:picMkLst>
        </pc:picChg>
        <pc:picChg chg="add del mod">
          <ac:chgData name="Doebler, William J. (LARC-D321)" userId="2f86e9e9-6061-467c-a4c7-48df9c957f91" providerId="ADAL" clId="{76FE8249-466F-4DD3-94D4-01A2F436CE21}" dt="2022-10-03T14:05:02.405" v="28693"/>
          <ac:picMkLst>
            <pc:docMk/>
            <pc:sldMk cId="3454571002" sldId="4596"/>
            <ac:picMk id="10" creationId="{A46C4510-96E3-4E6F-A49C-5F66155AD423}"/>
          </ac:picMkLst>
        </pc:picChg>
      </pc:sldChg>
      <pc:sldChg chg="delSp add del mod ord delAnim modNotesTx">
        <pc:chgData name="Doebler, William J. (LARC-D321)" userId="2f86e9e9-6061-467c-a4c7-48df9c957f91" providerId="ADAL" clId="{76FE8249-466F-4DD3-94D4-01A2F436CE21}" dt="2022-10-03T17:01:49.887" v="31021" actId="47"/>
        <pc:sldMkLst>
          <pc:docMk/>
          <pc:sldMk cId="1478285296" sldId="4597"/>
        </pc:sldMkLst>
        <pc:picChg chg="del">
          <ac:chgData name="Doebler, William J. (LARC-D321)" userId="2f86e9e9-6061-467c-a4c7-48df9c957f91" providerId="ADAL" clId="{76FE8249-466F-4DD3-94D4-01A2F436CE21}" dt="2022-09-30T20:47:09.632" v="25878" actId="478"/>
          <ac:picMkLst>
            <pc:docMk/>
            <pc:sldMk cId="1478285296" sldId="4597"/>
            <ac:picMk id="6" creationId="{F5F92F4C-7FE6-3946-8155-0064737D0B5A}"/>
          </ac:picMkLst>
        </pc:picChg>
      </pc:sldChg>
      <pc:sldChg chg="delSp add del mod ord delAnim">
        <pc:chgData name="Doebler, William J. (LARC-D321)" userId="2f86e9e9-6061-467c-a4c7-48df9c957f91" providerId="ADAL" clId="{76FE8249-466F-4DD3-94D4-01A2F436CE21}" dt="2022-10-03T14:05:15.787" v="28696" actId="47"/>
        <pc:sldMkLst>
          <pc:docMk/>
          <pc:sldMk cId="3937789880" sldId="4598"/>
        </pc:sldMkLst>
        <pc:picChg chg="del">
          <ac:chgData name="Doebler, William J. (LARC-D321)" userId="2f86e9e9-6061-467c-a4c7-48df9c957f91" providerId="ADAL" clId="{76FE8249-466F-4DD3-94D4-01A2F436CE21}" dt="2022-09-30T20:47:14.836" v="25879" actId="478"/>
          <ac:picMkLst>
            <pc:docMk/>
            <pc:sldMk cId="3937789880" sldId="4598"/>
            <ac:picMk id="4" creationId="{9E113BFA-E337-4A4D-8D7C-1C1C6EF275DE}"/>
          </ac:picMkLst>
        </pc:picChg>
      </pc:sldChg>
      <pc:sldChg chg="addSp delSp modSp add del mod modTransition">
        <pc:chgData name="Doebler, William J. (LARC-D321)" userId="2f86e9e9-6061-467c-a4c7-48df9c957f91" providerId="ADAL" clId="{76FE8249-466F-4DD3-94D4-01A2F436CE21}" dt="2022-10-03T14:27:08.212" v="31014" actId="47"/>
        <pc:sldMkLst>
          <pc:docMk/>
          <pc:sldMk cId="770537584" sldId="4625"/>
        </pc:sldMkLst>
        <pc:spChg chg="del">
          <ac:chgData name="Doebler, William J. (LARC-D321)" userId="2f86e9e9-6061-467c-a4c7-48df9c957f91" providerId="ADAL" clId="{76FE8249-466F-4DD3-94D4-01A2F436CE21}" dt="2022-09-28T22:56:28.168" v="4304" actId="478"/>
          <ac:spMkLst>
            <pc:docMk/>
            <pc:sldMk cId="770537584" sldId="4625"/>
            <ac:spMk id="2" creationId="{AEE399EE-B5BB-4991-992A-F81E95FA3C6D}"/>
          </ac:spMkLst>
        </pc:spChg>
        <pc:spChg chg="mod">
          <ac:chgData name="Doebler, William J. (LARC-D321)" userId="2f86e9e9-6061-467c-a4c7-48df9c957f91" providerId="ADAL" clId="{76FE8249-466F-4DD3-94D4-01A2F436CE21}" dt="2022-09-28T22:56:54.410" v="4338" actId="20577"/>
          <ac:spMkLst>
            <pc:docMk/>
            <pc:sldMk cId="770537584" sldId="4625"/>
            <ac:spMk id="3" creationId="{BEEE25AE-B07F-48D3-BF9A-927B59F44FB6}"/>
          </ac:spMkLst>
        </pc:spChg>
        <pc:spChg chg="add del mod">
          <ac:chgData name="Doebler, William J. (LARC-D321)" userId="2f86e9e9-6061-467c-a4c7-48df9c957f91" providerId="ADAL" clId="{76FE8249-466F-4DD3-94D4-01A2F436CE21}" dt="2022-09-28T22:56:31.438" v="4306" actId="478"/>
          <ac:spMkLst>
            <pc:docMk/>
            <pc:sldMk cId="770537584" sldId="4625"/>
            <ac:spMk id="49" creationId="{31708530-8066-48E9-B107-DFB1A8549B5B}"/>
          </ac:spMkLst>
        </pc:spChg>
        <pc:spChg chg="add del mod">
          <ac:chgData name="Doebler, William J. (LARC-D321)" userId="2f86e9e9-6061-467c-a4c7-48df9c957f91" providerId="ADAL" clId="{76FE8249-466F-4DD3-94D4-01A2F436CE21}" dt="2022-09-28T22:56:32.992" v="4307" actId="478"/>
          <ac:spMkLst>
            <pc:docMk/>
            <pc:sldMk cId="770537584" sldId="4625"/>
            <ac:spMk id="51" creationId="{E82FB731-36D4-49CB-9484-F0C4D2CAE526}"/>
          </ac:spMkLst>
        </pc:spChg>
        <pc:grpChg chg="mod">
          <ac:chgData name="Doebler, William J. (LARC-D321)" userId="2f86e9e9-6061-467c-a4c7-48df9c957f91" providerId="ADAL" clId="{76FE8249-466F-4DD3-94D4-01A2F436CE21}" dt="2022-09-28T22:56:46.456" v="4310" actId="1076"/>
          <ac:grpSpMkLst>
            <pc:docMk/>
            <pc:sldMk cId="770537584" sldId="4625"/>
            <ac:grpSpMk id="28" creationId="{49D645EB-A29C-4778-B8DE-F83D3F5712C6}"/>
          </ac:grpSpMkLst>
        </pc:grpChg>
        <pc:grpChg chg="mod">
          <ac:chgData name="Doebler, William J. (LARC-D321)" userId="2f86e9e9-6061-467c-a4c7-48df9c957f91" providerId="ADAL" clId="{76FE8249-466F-4DD3-94D4-01A2F436CE21}" dt="2022-09-28T22:56:46.456" v="4310" actId="1076"/>
          <ac:grpSpMkLst>
            <pc:docMk/>
            <pc:sldMk cId="770537584" sldId="4625"/>
            <ac:grpSpMk id="42" creationId="{04836C66-1DD5-4945-B7D2-7D77CF0EA6C1}"/>
          </ac:grpSpMkLst>
        </pc:grpChg>
      </pc:sldChg>
      <pc:sldChg chg="add del modNotesTx">
        <pc:chgData name="Doebler, William J. (LARC-D321)" userId="2f86e9e9-6061-467c-a4c7-48df9c957f91" providerId="ADAL" clId="{76FE8249-466F-4DD3-94D4-01A2F436CE21}" dt="2022-09-30T19:48:48.241" v="20962" actId="20577"/>
        <pc:sldMkLst>
          <pc:docMk/>
          <pc:sldMk cId="1159883571" sldId="4934"/>
        </pc:sldMkLst>
      </pc:sldChg>
      <pc:sldChg chg="add del">
        <pc:chgData name="Doebler, William J. (LARC-D321)" userId="2f86e9e9-6061-467c-a4c7-48df9c957f91" providerId="ADAL" clId="{76FE8249-466F-4DD3-94D4-01A2F436CE21}" dt="2022-09-28T20:55:01.161" v="2967"/>
        <pc:sldMkLst>
          <pc:docMk/>
          <pc:sldMk cId="3410301022" sldId="4935"/>
        </pc:sldMkLst>
      </pc:sldChg>
      <pc:sldChg chg="modSp add del mod modTransition">
        <pc:chgData name="Doebler, William J. (LARC-D321)" userId="2f86e9e9-6061-467c-a4c7-48df9c957f91" providerId="ADAL" clId="{76FE8249-466F-4DD3-94D4-01A2F436CE21}" dt="2022-10-03T20:03:18.785" v="31087" actId="20577"/>
        <pc:sldMkLst>
          <pc:docMk/>
          <pc:sldMk cId="2923913132" sldId="4936"/>
        </pc:sldMkLst>
        <pc:spChg chg="mod">
          <ac:chgData name="Doebler, William J. (LARC-D321)" userId="2f86e9e9-6061-467c-a4c7-48df9c957f91" providerId="ADAL" clId="{76FE8249-466F-4DD3-94D4-01A2F436CE21}" dt="2022-10-03T20:03:18.785" v="31087" actId="20577"/>
          <ac:spMkLst>
            <pc:docMk/>
            <pc:sldMk cId="2923913132" sldId="4936"/>
            <ac:spMk id="3" creationId="{53E29C96-0086-41E1-9D93-1EEF8AA20D37}"/>
          </ac:spMkLst>
        </pc:spChg>
        <pc:spChg chg="mod">
          <ac:chgData name="Doebler, William J. (LARC-D321)" userId="2f86e9e9-6061-467c-a4c7-48df9c957f91" providerId="ADAL" clId="{76FE8249-466F-4DD3-94D4-01A2F436CE21}" dt="2022-09-28T20:54:56.765" v="2965"/>
          <ac:spMkLst>
            <pc:docMk/>
            <pc:sldMk cId="2923913132" sldId="4936"/>
            <ac:spMk id="4" creationId="{C3A9452B-9BDD-47B8-A1E4-AAC88D30D015}"/>
          </ac:spMkLst>
        </pc:spChg>
      </pc:sldChg>
      <pc:sldChg chg="addSp delSp modSp add del mod modTransition modAnim modNotesTx">
        <pc:chgData name="Doebler, William J. (LARC-D321)" userId="2f86e9e9-6061-467c-a4c7-48df9c957f91" providerId="ADAL" clId="{76FE8249-466F-4DD3-94D4-01A2F436CE21}" dt="2022-09-30T20:36:47.412" v="25517" actId="47"/>
        <pc:sldMkLst>
          <pc:docMk/>
          <pc:sldMk cId="761125878" sldId="4937"/>
        </pc:sldMkLst>
        <pc:spChg chg="mod">
          <ac:chgData name="Doebler, William J. (LARC-D321)" userId="2f86e9e9-6061-467c-a4c7-48df9c957f91" providerId="ADAL" clId="{76FE8249-466F-4DD3-94D4-01A2F436CE21}" dt="2022-09-28T20:54:56.765" v="2965"/>
          <ac:spMkLst>
            <pc:docMk/>
            <pc:sldMk cId="761125878" sldId="4937"/>
            <ac:spMk id="4" creationId="{2BE36276-B4B7-4D77-AD97-B237CB5951F8}"/>
          </ac:spMkLst>
        </pc:spChg>
        <pc:spChg chg="mod">
          <ac:chgData name="Doebler, William J. (LARC-D321)" userId="2f86e9e9-6061-467c-a4c7-48df9c957f91" providerId="ADAL" clId="{76FE8249-466F-4DD3-94D4-01A2F436CE21}" dt="2022-09-29T14:43:57.986" v="18922" actId="1076"/>
          <ac:spMkLst>
            <pc:docMk/>
            <pc:sldMk cId="761125878" sldId="4937"/>
            <ac:spMk id="15" creationId="{A681BC77-BA82-4718-860B-7F8664A073D7}"/>
          </ac:spMkLst>
        </pc:spChg>
        <pc:spChg chg="mod">
          <ac:chgData name="Doebler, William J. (LARC-D321)" userId="2f86e9e9-6061-467c-a4c7-48df9c957f91" providerId="ADAL" clId="{76FE8249-466F-4DD3-94D4-01A2F436CE21}" dt="2022-09-29T14:43:26.884" v="18913"/>
          <ac:spMkLst>
            <pc:docMk/>
            <pc:sldMk cId="761125878" sldId="4937"/>
            <ac:spMk id="16" creationId="{DE164E9B-2B21-4549-B5CF-FA8116998685}"/>
          </ac:spMkLst>
        </pc:spChg>
        <pc:spChg chg="mod">
          <ac:chgData name="Doebler, William J. (LARC-D321)" userId="2f86e9e9-6061-467c-a4c7-48df9c957f91" providerId="ADAL" clId="{76FE8249-466F-4DD3-94D4-01A2F436CE21}" dt="2022-09-29T14:43:26.884" v="18913"/>
          <ac:spMkLst>
            <pc:docMk/>
            <pc:sldMk cId="761125878" sldId="4937"/>
            <ac:spMk id="17" creationId="{AA3F0776-BBC8-41B6-AD95-E407B8C89EC8}"/>
          </ac:spMkLst>
        </pc:spChg>
        <pc:spChg chg="add del mod">
          <ac:chgData name="Doebler, William J. (LARC-D321)" userId="2f86e9e9-6061-467c-a4c7-48df9c957f91" providerId="ADAL" clId="{76FE8249-466F-4DD3-94D4-01A2F436CE21}" dt="2022-09-30T19:43:57.582" v="20818" actId="478"/>
          <ac:spMkLst>
            <pc:docMk/>
            <pc:sldMk cId="761125878" sldId="4937"/>
            <ac:spMk id="19" creationId="{D8D0D267-7FD1-416E-8164-3E602D415E82}"/>
          </ac:spMkLst>
        </pc:spChg>
        <pc:grpChg chg="mod">
          <ac:chgData name="Doebler, William J. (LARC-D321)" userId="2f86e9e9-6061-467c-a4c7-48df9c957f91" providerId="ADAL" clId="{76FE8249-466F-4DD3-94D4-01A2F436CE21}" dt="2022-09-30T19:43:28.238" v="20809" actId="1076"/>
          <ac:grpSpMkLst>
            <pc:docMk/>
            <pc:sldMk cId="761125878" sldId="4937"/>
            <ac:grpSpMk id="5" creationId="{55C882F3-DD44-4209-BF32-FB6DA19BBA62}"/>
          </ac:grpSpMkLst>
        </pc:grpChg>
        <pc:grpChg chg="add del mod">
          <ac:chgData name="Doebler, William J. (LARC-D321)" userId="2f86e9e9-6061-467c-a4c7-48df9c957f91" providerId="ADAL" clId="{76FE8249-466F-4DD3-94D4-01A2F436CE21}" dt="2022-09-29T14:44:06.937" v="18944"/>
          <ac:grpSpMkLst>
            <pc:docMk/>
            <pc:sldMk cId="761125878" sldId="4937"/>
            <ac:grpSpMk id="13" creationId="{D527764E-8841-4581-89EE-480F39DDD0FD}"/>
          </ac:grpSpMkLst>
        </pc:grpChg>
        <pc:picChg chg="mod modCrop">
          <ac:chgData name="Doebler, William J. (LARC-D321)" userId="2f86e9e9-6061-467c-a4c7-48df9c957f91" providerId="ADAL" clId="{76FE8249-466F-4DD3-94D4-01A2F436CE21}" dt="2022-09-30T20:36:12.113" v="25511" actId="732"/>
          <ac:picMkLst>
            <pc:docMk/>
            <pc:sldMk cId="761125878" sldId="4937"/>
            <ac:picMk id="6" creationId="{AB439F2C-B9C4-4B59-B7F8-3E5051B1017A}"/>
          </ac:picMkLst>
        </pc:picChg>
        <pc:picChg chg="mod modCrop">
          <ac:chgData name="Doebler, William J. (LARC-D321)" userId="2f86e9e9-6061-467c-a4c7-48df9c957f91" providerId="ADAL" clId="{76FE8249-466F-4DD3-94D4-01A2F436CE21}" dt="2022-09-29T14:44:06.560" v="18943" actId="732"/>
          <ac:picMkLst>
            <pc:docMk/>
            <pc:sldMk cId="761125878" sldId="4937"/>
            <ac:picMk id="14" creationId="{9D9AA003-63A1-47D0-A94A-D8FF7AF80029}"/>
          </ac:picMkLst>
        </pc:picChg>
        <pc:picChg chg="add del mod">
          <ac:chgData name="Doebler, William J. (LARC-D321)" userId="2f86e9e9-6061-467c-a4c7-48df9c957f91" providerId="ADAL" clId="{76FE8249-466F-4DD3-94D4-01A2F436CE21}" dt="2022-09-30T19:43:36.755" v="20811" actId="478"/>
          <ac:picMkLst>
            <pc:docMk/>
            <pc:sldMk cId="761125878" sldId="4937"/>
            <ac:picMk id="18" creationId="{8385310A-13FB-4776-86C2-1925F56CDF44}"/>
          </ac:picMkLst>
        </pc:picChg>
        <pc:picChg chg="add mod modCrop">
          <ac:chgData name="Doebler, William J. (LARC-D321)" userId="2f86e9e9-6061-467c-a4c7-48df9c957f91" providerId="ADAL" clId="{76FE8249-466F-4DD3-94D4-01A2F436CE21}" dt="2022-09-30T20:36:34.177" v="25513" actId="1076"/>
          <ac:picMkLst>
            <pc:docMk/>
            <pc:sldMk cId="761125878" sldId="4937"/>
            <ac:picMk id="20" creationId="{76135965-5A34-4FC2-AEE3-15FF58BD36A8}"/>
          </ac:picMkLst>
        </pc:picChg>
      </pc:sldChg>
      <pc:sldChg chg="modSp add del modTransition">
        <pc:chgData name="Doebler, William J. (LARC-D321)" userId="2f86e9e9-6061-467c-a4c7-48df9c957f91" providerId="ADAL" clId="{76FE8249-466F-4DD3-94D4-01A2F436CE21}" dt="2022-09-28T22:52:18.548" v="4219" actId="47"/>
        <pc:sldMkLst>
          <pc:docMk/>
          <pc:sldMk cId="536773880" sldId="4942"/>
        </pc:sldMkLst>
        <pc:spChg chg="mod">
          <ac:chgData name="Doebler, William J. (LARC-D321)" userId="2f86e9e9-6061-467c-a4c7-48df9c957f91" providerId="ADAL" clId="{76FE8249-466F-4DD3-94D4-01A2F436CE21}" dt="2022-09-28T20:54:56.765" v="2965"/>
          <ac:spMkLst>
            <pc:docMk/>
            <pc:sldMk cId="536773880" sldId="4942"/>
            <ac:spMk id="4" creationId="{AB365DFF-3365-499C-9DF7-03DB767BF945}"/>
          </ac:spMkLst>
        </pc:spChg>
      </pc:sldChg>
      <pc:sldChg chg="modSp add del mod ord modTransition modNotesTx">
        <pc:chgData name="Doebler, William J. (LARC-D321)" userId="2f86e9e9-6061-467c-a4c7-48df9c957f91" providerId="ADAL" clId="{76FE8249-466F-4DD3-94D4-01A2F436CE21}" dt="2022-10-03T20:05:49.915" v="31171" actId="27636"/>
        <pc:sldMkLst>
          <pc:docMk/>
          <pc:sldMk cId="303839741" sldId="4943"/>
        </pc:sldMkLst>
        <pc:spChg chg="mod">
          <ac:chgData name="Doebler, William J. (LARC-D321)" userId="2f86e9e9-6061-467c-a4c7-48df9c957f91" providerId="ADAL" clId="{76FE8249-466F-4DD3-94D4-01A2F436CE21}" dt="2022-10-03T20:05:49.915" v="31171" actId="27636"/>
          <ac:spMkLst>
            <pc:docMk/>
            <pc:sldMk cId="303839741" sldId="4943"/>
            <ac:spMk id="2" creationId="{4363C3CE-A480-1B43-9A39-C90AFE0EACD6}"/>
          </ac:spMkLst>
        </pc:spChg>
      </pc:sldChg>
      <pc:sldChg chg="modSp add del mod ord modTransition">
        <pc:chgData name="Doebler, William J. (LARC-D321)" userId="2f86e9e9-6061-467c-a4c7-48df9c957f91" providerId="ADAL" clId="{76FE8249-466F-4DD3-94D4-01A2F436CE21}" dt="2022-09-30T20:47:23.737" v="25880" actId="47"/>
        <pc:sldMkLst>
          <pc:docMk/>
          <pc:sldMk cId="1163806980" sldId="4944"/>
        </pc:sldMkLst>
        <pc:spChg chg="mod">
          <ac:chgData name="Doebler, William J. (LARC-D321)" userId="2f86e9e9-6061-467c-a4c7-48df9c957f91" providerId="ADAL" clId="{76FE8249-466F-4DD3-94D4-01A2F436CE21}" dt="2022-09-28T20:54:56.765" v="2965"/>
          <ac:spMkLst>
            <pc:docMk/>
            <pc:sldMk cId="1163806980" sldId="4944"/>
            <ac:spMk id="7" creationId="{160CCB05-C385-44AC-906D-7592FF8F205D}"/>
          </ac:spMkLst>
        </pc:spChg>
        <pc:picChg chg="mod">
          <ac:chgData name="Doebler, William J. (LARC-D321)" userId="2f86e9e9-6061-467c-a4c7-48df9c957f91" providerId="ADAL" clId="{76FE8249-466F-4DD3-94D4-01A2F436CE21}" dt="2022-09-29T14:50:36.181" v="19182" actId="1440"/>
          <ac:picMkLst>
            <pc:docMk/>
            <pc:sldMk cId="1163806980" sldId="4944"/>
            <ac:picMk id="10" creationId="{668BBB28-57DA-4D93-B36C-2C238AE70944}"/>
          </ac:picMkLst>
        </pc:picChg>
      </pc:sldChg>
      <pc:sldChg chg="modSp add del ord modTransition modNotesTx">
        <pc:chgData name="Doebler, William J. (LARC-D321)" userId="2f86e9e9-6061-467c-a4c7-48df9c957f91" providerId="ADAL" clId="{76FE8249-466F-4DD3-94D4-01A2F436CE21}" dt="2022-10-03T13:50:38.163" v="26872" actId="20577"/>
        <pc:sldMkLst>
          <pc:docMk/>
          <pc:sldMk cId="2764290606" sldId="4946"/>
        </pc:sldMkLst>
        <pc:spChg chg="mod">
          <ac:chgData name="Doebler, William J. (LARC-D321)" userId="2f86e9e9-6061-467c-a4c7-48df9c957f91" providerId="ADAL" clId="{76FE8249-466F-4DD3-94D4-01A2F436CE21}" dt="2022-09-28T20:54:56.765" v="2965"/>
          <ac:spMkLst>
            <pc:docMk/>
            <pc:sldMk cId="2764290606" sldId="4946"/>
            <ac:spMk id="7" creationId="{09B2BE10-4082-4FC1-ACA2-159493FF3200}"/>
          </ac:spMkLst>
        </pc:spChg>
      </pc:sldChg>
      <pc:sldChg chg="modSp add del mod ord modNotesTx">
        <pc:chgData name="Doebler, William J. (LARC-D321)" userId="2f86e9e9-6061-467c-a4c7-48df9c957f91" providerId="ADAL" clId="{76FE8249-466F-4DD3-94D4-01A2F436CE21}" dt="2022-10-03T20:03:33.949" v="31093" actId="20577"/>
        <pc:sldMkLst>
          <pc:docMk/>
          <pc:sldMk cId="3634015287" sldId="4948"/>
        </pc:sldMkLst>
        <pc:spChg chg="mod">
          <ac:chgData name="Doebler, William J. (LARC-D321)" userId="2f86e9e9-6061-467c-a4c7-48df9c957f91" providerId="ADAL" clId="{76FE8249-466F-4DD3-94D4-01A2F436CE21}" dt="2022-10-03T20:03:33.949" v="31093" actId="20577"/>
          <ac:spMkLst>
            <pc:docMk/>
            <pc:sldMk cId="3634015287" sldId="4948"/>
            <ac:spMk id="2" creationId="{F880B7C8-78D7-4149-AF3D-E9FD18E4DB1F}"/>
          </ac:spMkLst>
        </pc:spChg>
      </pc:sldChg>
      <pc:sldChg chg="add del modNotesTx">
        <pc:chgData name="Doebler, William J. (LARC-D321)" userId="2f86e9e9-6061-467c-a4c7-48df9c957f91" providerId="ADAL" clId="{76FE8249-466F-4DD3-94D4-01A2F436CE21}" dt="2022-09-30T20:17:11.890" v="23801" actId="20577"/>
        <pc:sldMkLst>
          <pc:docMk/>
          <pc:sldMk cId="3569214483" sldId="4951"/>
        </pc:sldMkLst>
      </pc:sldChg>
      <pc:sldChg chg="add del ord">
        <pc:chgData name="Doebler, William J. (LARC-D321)" userId="2f86e9e9-6061-467c-a4c7-48df9c957f91" providerId="ADAL" clId="{76FE8249-466F-4DD3-94D4-01A2F436CE21}" dt="2022-10-03T14:27:08.212" v="31014" actId="47"/>
        <pc:sldMkLst>
          <pc:docMk/>
          <pc:sldMk cId="3581375951" sldId="4952"/>
        </pc:sldMkLst>
      </pc:sldChg>
      <pc:sldChg chg="add del">
        <pc:chgData name="Doebler, William J. (LARC-D321)" userId="2f86e9e9-6061-467c-a4c7-48df9c957f91" providerId="ADAL" clId="{76FE8249-466F-4DD3-94D4-01A2F436CE21}" dt="2022-10-03T14:27:08.212" v="31014" actId="47"/>
        <pc:sldMkLst>
          <pc:docMk/>
          <pc:sldMk cId="468473199" sldId="4956"/>
        </pc:sldMkLst>
      </pc:sldChg>
      <pc:sldChg chg="modSp add del mod modNotesTx">
        <pc:chgData name="Doebler, William J. (LARC-D321)" userId="2f86e9e9-6061-467c-a4c7-48df9c957f91" providerId="ADAL" clId="{76FE8249-466F-4DD3-94D4-01A2F436CE21}" dt="2022-09-30T19:45:52.686" v="20958" actId="20577"/>
        <pc:sldMkLst>
          <pc:docMk/>
          <pc:sldMk cId="2380545970" sldId="4964"/>
        </pc:sldMkLst>
        <pc:spChg chg="mod">
          <ac:chgData name="Doebler, William J. (LARC-D321)" userId="2f86e9e9-6061-467c-a4c7-48df9c957f91" providerId="ADAL" clId="{76FE8249-466F-4DD3-94D4-01A2F436CE21}" dt="2022-09-28T20:55:45.610" v="2975" actId="14100"/>
          <ac:spMkLst>
            <pc:docMk/>
            <pc:sldMk cId="2380545970" sldId="4964"/>
            <ac:spMk id="3" creationId="{4C343C35-FC00-47C3-9F77-715A2B9D093C}"/>
          </ac:spMkLst>
        </pc:spChg>
      </pc:sldChg>
      <pc:sldChg chg="add del ord">
        <pc:chgData name="Doebler, William J. (LARC-D321)" userId="2f86e9e9-6061-467c-a4c7-48df9c957f91" providerId="ADAL" clId="{76FE8249-466F-4DD3-94D4-01A2F436CE21}" dt="2022-10-03T14:27:08.212" v="31014" actId="47"/>
        <pc:sldMkLst>
          <pc:docMk/>
          <pc:sldMk cId="3144393892" sldId="4977"/>
        </pc:sldMkLst>
      </pc:sldChg>
      <pc:sldChg chg="add del">
        <pc:chgData name="Doebler, William J. (LARC-D321)" userId="2f86e9e9-6061-467c-a4c7-48df9c957f91" providerId="ADAL" clId="{76FE8249-466F-4DD3-94D4-01A2F436CE21}" dt="2022-10-03T14:27:08.212" v="31014" actId="47"/>
        <pc:sldMkLst>
          <pc:docMk/>
          <pc:sldMk cId="4229407557" sldId="4980"/>
        </pc:sldMkLst>
      </pc:sldChg>
      <pc:sldChg chg="add del">
        <pc:chgData name="Doebler, William J. (LARC-D321)" userId="2f86e9e9-6061-467c-a4c7-48df9c957f91" providerId="ADAL" clId="{76FE8249-466F-4DD3-94D4-01A2F436CE21}" dt="2022-10-03T14:27:08.212" v="31014" actId="47"/>
        <pc:sldMkLst>
          <pc:docMk/>
          <pc:sldMk cId="286157480" sldId="4982"/>
        </pc:sldMkLst>
      </pc:sldChg>
      <pc:sldChg chg="add del">
        <pc:chgData name="Doebler, William J. (LARC-D321)" userId="2f86e9e9-6061-467c-a4c7-48df9c957f91" providerId="ADAL" clId="{76FE8249-466F-4DD3-94D4-01A2F436CE21}" dt="2022-10-03T14:27:08.212" v="31014" actId="47"/>
        <pc:sldMkLst>
          <pc:docMk/>
          <pc:sldMk cId="1124300518" sldId="4983"/>
        </pc:sldMkLst>
      </pc:sldChg>
      <pc:sldChg chg="modSp add del mod ord modNotesTx">
        <pc:chgData name="Doebler, William J. (LARC-D321)" userId="2f86e9e9-6061-467c-a4c7-48df9c957f91" providerId="ADAL" clId="{76FE8249-466F-4DD3-94D4-01A2F436CE21}" dt="2022-09-30T20:16:08.333" v="23743" actId="20577"/>
        <pc:sldMkLst>
          <pc:docMk/>
          <pc:sldMk cId="4264715360" sldId="4985"/>
        </pc:sldMkLst>
        <pc:spChg chg="mod">
          <ac:chgData name="Doebler, William J. (LARC-D321)" userId="2f86e9e9-6061-467c-a4c7-48df9c957f91" providerId="ADAL" clId="{76FE8249-466F-4DD3-94D4-01A2F436CE21}" dt="2022-09-29T14:31:10.581" v="18511" actId="20577"/>
          <ac:spMkLst>
            <pc:docMk/>
            <pc:sldMk cId="4264715360" sldId="4985"/>
            <ac:spMk id="24" creationId="{6CB53EF2-E548-1D45-90DA-2720CD9FF978}"/>
          </ac:spMkLst>
        </pc:spChg>
      </pc:sldChg>
      <pc:sldChg chg="delSp modSp add del mod ord">
        <pc:chgData name="Doebler, William J. (LARC-D321)" userId="2f86e9e9-6061-467c-a4c7-48df9c957f91" providerId="ADAL" clId="{76FE8249-466F-4DD3-94D4-01A2F436CE21}" dt="2022-10-03T14:27:08.212" v="31014" actId="47"/>
        <pc:sldMkLst>
          <pc:docMk/>
          <pc:sldMk cId="398592791" sldId="4986"/>
        </pc:sldMkLst>
        <pc:spChg chg="mod">
          <ac:chgData name="Doebler, William J. (LARC-D321)" userId="2f86e9e9-6061-467c-a4c7-48df9c957f91" providerId="ADAL" clId="{76FE8249-466F-4DD3-94D4-01A2F436CE21}" dt="2022-09-28T23:22:45.809" v="5212" actId="20577"/>
          <ac:spMkLst>
            <pc:docMk/>
            <pc:sldMk cId="398592791" sldId="4986"/>
            <ac:spMk id="2" creationId="{336B6BA6-9283-4A50-ACB5-1FBDD946AECA}"/>
          </ac:spMkLst>
        </pc:spChg>
        <pc:spChg chg="del">
          <ac:chgData name="Doebler, William J. (LARC-D321)" userId="2f86e9e9-6061-467c-a4c7-48df9c957f91" providerId="ADAL" clId="{76FE8249-466F-4DD3-94D4-01A2F436CE21}" dt="2022-09-28T21:29:28.692" v="3241" actId="478"/>
          <ac:spMkLst>
            <pc:docMk/>
            <pc:sldMk cId="398592791" sldId="4986"/>
            <ac:spMk id="8" creationId="{F0F9699E-6A58-4612-9F09-13A8EBE3423E}"/>
          </ac:spMkLst>
        </pc:spChg>
      </pc:sldChg>
      <pc:sldChg chg="addSp delSp modSp add mod modNotesTx">
        <pc:chgData name="Doebler, William J. (LARC-D321)" userId="2f86e9e9-6061-467c-a4c7-48df9c957f91" providerId="ADAL" clId="{76FE8249-466F-4DD3-94D4-01A2F436CE21}" dt="2022-09-29T13:42:16.828" v="16900" actId="20577"/>
        <pc:sldMkLst>
          <pc:docMk/>
          <pc:sldMk cId="1191251391" sldId="4987"/>
        </pc:sldMkLst>
        <pc:spChg chg="add mod">
          <ac:chgData name="Doebler, William J. (LARC-D321)" userId="2f86e9e9-6061-467c-a4c7-48df9c957f91" providerId="ADAL" clId="{76FE8249-466F-4DD3-94D4-01A2F436CE21}" dt="2022-09-28T22:10:52.993" v="3840" actId="164"/>
          <ac:spMkLst>
            <pc:docMk/>
            <pc:sldMk cId="1191251391" sldId="4987"/>
            <ac:spMk id="9" creationId="{C2A2B641-33BD-402E-A28D-4B4BD7E36FCD}"/>
          </ac:spMkLst>
        </pc:spChg>
        <pc:spChg chg="mod">
          <ac:chgData name="Doebler, William J. (LARC-D321)" userId="2f86e9e9-6061-467c-a4c7-48df9c957f91" providerId="ADAL" clId="{76FE8249-466F-4DD3-94D4-01A2F436CE21}" dt="2022-09-28T23:22:35.465" v="5211" actId="20577"/>
          <ac:spMkLst>
            <pc:docMk/>
            <pc:sldMk cId="1191251391" sldId="4987"/>
            <ac:spMk id="27" creationId="{7DFF25B4-23DB-45B9-94D8-7D747179600E}"/>
          </ac:spMkLst>
        </pc:spChg>
        <pc:spChg chg="del">
          <ac:chgData name="Doebler, William J. (LARC-D321)" userId="2f86e9e9-6061-467c-a4c7-48df9c957f91" providerId="ADAL" clId="{76FE8249-466F-4DD3-94D4-01A2F436CE21}" dt="2022-09-28T21:56:29.453" v="3570" actId="478"/>
          <ac:spMkLst>
            <pc:docMk/>
            <pc:sldMk cId="1191251391" sldId="4987"/>
            <ac:spMk id="28" creationId="{D1A536D3-9628-4A2F-B208-157E4F56A0DC}"/>
          </ac:spMkLst>
        </pc:spChg>
        <pc:grpChg chg="add mod">
          <ac:chgData name="Doebler, William J. (LARC-D321)" userId="2f86e9e9-6061-467c-a4c7-48df9c957f91" providerId="ADAL" clId="{76FE8249-466F-4DD3-94D4-01A2F436CE21}" dt="2022-09-28T22:12:57.455" v="3868" actId="1035"/>
          <ac:grpSpMkLst>
            <pc:docMk/>
            <pc:sldMk cId="1191251391" sldId="4987"/>
            <ac:grpSpMk id="3" creationId="{A5DD3C7D-2E5A-4856-BBE6-F0A807C30C10}"/>
          </ac:grpSpMkLst>
        </pc:grpChg>
        <pc:grpChg chg="add mod">
          <ac:chgData name="Doebler, William J. (LARC-D321)" userId="2f86e9e9-6061-467c-a4c7-48df9c957f91" providerId="ADAL" clId="{76FE8249-466F-4DD3-94D4-01A2F436CE21}" dt="2022-09-28T22:12:44.136" v="3863" actId="1076"/>
          <ac:grpSpMkLst>
            <pc:docMk/>
            <pc:sldMk cId="1191251391" sldId="4987"/>
            <ac:grpSpMk id="5" creationId="{5050A39E-111E-4BB2-A603-06B3E6C58A21}"/>
          </ac:grpSpMkLst>
        </pc:grpChg>
        <pc:grpChg chg="add mod">
          <ac:chgData name="Doebler, William J. (LARC-D321)" userId="2f86e9e9-6061-467c-a4c7-48df9c957f91" providerId="ADAL" clId="{76FE8249-466F-4DD3-94D4-01A2F436CE21}" dt="2022-09-28T22:11:35.071" v="3853" actId="164"/>
          <ac:grpSpMkLst>
            <pc:docMk/>
            <pc:sldMk cId="1191251391" sldId="4987"/>
            <ac:grpSpMk id="6" creationId="{C6A777C0-E2C2-4F0F-A82D-0FE107356E9B}"/>
          </ac:grpSpMkLst>
        </pc:grpChg>
        <pc:grpChg chg="add mod">
          <ac:chgData name="Doebler, William J. (LARC-D321)" userId="2f86e9e9-6061-467c-a4c7-48df9c957f91" providerId="ADAL" clId="{76FE8249-466F-4DD3-94D4-01A2F436CE21}" dt="2022-09-28T22:12:44.136" v="3863" actId="1076"/>
          <ac:grpSpMkLst>
            <pc:docMk/>
            <pc:sldMk cId="1191251391" sldId="4987"/>
            <ac:grpSpMk id="7" creationId="{4C780C7A-1EBD-40BD-8127-E0F005626D28}"/>
          </ac:grpSpMkLst>
        </pc:grpChg>
        <pc:grpChg chg="add del mod">
          <ac:chgData name="Doebler, William J. (LARC-D321)" userId="2f86e9e9-6061-467c-a4c7-48df9c957f91" providerId="ADAL" clId="{76FE8249-466F-4DD3-94D4-01A2F436CE21}" dt="2022-09-28T22:10:25.962" v="3815" actId="165"/>
          <ac:grpSpMkLst>
            <pc:docMk/>
            <pc:sldMk cId="1191251391" sldId="4987"/>
            <ac:grpSpMk id="8" creationId="{45C75C8E-67D1-4132-941E-F0E5504F259E}"/>
          </ac:grpSpMkLst>
        </pc:grpChg>
        <pc:grpChg chg="add mod">
          <ac:chgData name="Doebler, William J. (LARC-D321)" userId="2f86e9e9-6061-467c-a4c7-48df9c957f91" providerId="ADAL" clId="{76FE8249-466F-4DD3-94D4-01A2F436CE21}" dt="2022-09-28T22:12:44.136" v="3863" actId="1076"/>
          <ac:grpSpMkLst>
            <pc:docMk/>
            <pc:sldMk cId="1191251391" sldId="4987"/>
            <ac:grpSpMk id="10" creationId="{89BD8027-FFDB-49D1-A666-37C5DC1E2670}"/>
          </ac:grpSpMkLst>
        </pc:grpChg>
        <pc:grpChg chg="add mod">
          <ac:chgData name="Doebler, William J. (LARC-D321)" userId="2f86e9e9-6061-467c-a4c7-48df9c957f91" providerId="ADAL" clId="{76FE8249-466F-4DD3-94D4-01A2F436CE21}" dt="2022-09-28T22:12:44.136" v="3863" actId="1076"/>
          <ac:grpSpMkLst>
            <pc:docMk/>
            <pc:sldMk cId="1191251391" sldId="4987"/>
            <ac:grpSpMk id="11" creationId="{DEF21C7B-BE01-4715-AA68-FDC4D43DDC88}"/>
          </ac:grpSpMkLst>
        </pc:grpChg>
        <pc:grpChg chg="add mod">
          <ac:chgData name="Doebler, William J. (LARC-D321)" userId="2f86e9e9-6061-467c-a4c7-48df9c957f91" providerId="ADAL" clId="{76FE8249-466F-4DD3-94D4-01A2F436CE21}" dt="2022-09-28T22:12:44.136" v="3863" actId="1076"/>
          <ac:grpSpMkLst>
            <pc:docMk/>
            <pc:sldMk cId="1191251391" sldId="4987"/>
            <ac:grpSpMk id="26" creationId="{37728C27-9D38-4E8A-A449-72C9A7C0A642}"/>
          </ac:grpSpMkLst>
        </pc:grpChg>
        <pc:picChg chg="del">
          <ac:chgData name="Doebler, William J. (LARC-D321)" userId="2f86e9e9-6061-467c-a4c7-48df9c957f91" providerId="ADAL" clId="{76FE8249-466F-4DD3-94D4-01A2F436CE21}" dt="2022-09-28T21:57:32.002" v="3584" actId="21"/>
          <ac:picMkLst>
            <pc:docMk/>
            <pc:sldMk cId="1191251391" sldId="4987"/>
            <ac:picMk id="2" creationId="{62CEFA2B-6565-435F-A869-C3C211F47C95}"/>
          </ac:picMkLst>
        </pc:picChg>
        <pc:picChg chg="del mod">
          <ac:chgData name="Doebler, William J. (LARC-D321)" userId="2f86e9e9-6061-467c-a4c7-48df9c957f91" providerId="ADAL" clId="{76FE8249-466F-4DD3-94D4-01A2F436CE21}" dt="2022-09-28T21:56:48.238" v="3576" actId="478"/>
          <ac:picMkLst>
            <pc:docMk/>
            <pc:sldMk cId="1191251391" sldId="4987"/>
            <ac:picMk id="4" creationId="{F1CB0F2A-74B6-48AB-BEAD-0A77F4683127}"/>
          </ac:picMkLst>
        </pc:picChg>
        <pc:picChg chg="del mod">
          <ac:chgData name="Doebler, William J. (LARC-D321)" userId="2f86e9e9-6061-467c-a4c7-48df9c957f91" providerId="ADAL" clId="{76FE8249-466F-4DD3-94D4-01A2F436CE21}" dt="2022-09-28T21:56:51.483" v="3577" actId="478"/>
          <ac:picMkLst>
            <pc:docMk/>
            <pc:sldMk cId="1191251391" sldId="4987"/>
            <ac:picMk id="12" creationId="{23CDEF97-C683-48CD-AD27-7FAB6FAE2C58}"/>
          </ac:picMkLst>
        </pc:picChg>
        <pc:picChg chg="add mod">
          <ac:chgData name="Doebler, William J. (LARC-D321)" userId="2f86e9e9-6061-467c-a4c7-48df9c957f91" providerId="ADAL" clId="{76FE8249-466F-4DD3-94D4-01A2F436CE21}" dt="2022-09-28T21:58:18.864" v="3593" actId="164"/>
          <ac:picMkLst>
            <pc:docMk/>
            <pc:sldMk cId="1191251391" sldId="4987"/>
            <ac:picMk id="13" creationId="{E215B8CD-30D2-43DF-883E-94525470A06D}"/>
          </ac:picMkLst>
        </pc:picChg>
        <pc:picChg chg="add mod">
          <ac:chgData name="Doebler, William J. (LARC-D321)" userId="2f86e9e9-6061-467c-a4c7-48df9c957f91" providerId="ADAL" clId="{76FE8249-466F-4DD3-94D4-01A2F436CE21}" dt="2022-09-28T21:58:18.864" v="3593" actId="164"/>
          <ac:picMkLst>
            <pc:docMk/>
            <pc:sldMk cId="1191251391" sldId="4987"/>
            <ac:picMk id="14" creationId="{24168457-375C-4BEA-A02A-3F317A6F7E60}"/>
          </ac:picMkLst>
        </pc:picChg>
        <pc:picChg chg="add mod">
          <ac:chgData name="Doebler, William J. (LARC-D321)" userId="2f86e9e9-6061-467c-a4c7-48df9c957f91" providerId="ADAL" clId="{76FE8249-466F-4DD3-94D4-01A2F436CE21}" dt="2022-09-28T21:58:18.864" v="3593" actId="164"/>
          <ac:picMkLst>
            <pc:docMk/>
            <pc:sldMk cId="1191251391" sldId="4987"/>
            <ac:picMk id="15" creationId="{3EFE4CF2-5CA9-4058-80FB-770A4A21A6D2}"/>
          </ac:picMkLst>
        </pc:picChg>
        <pc:picChg chg="del mod">
          <ac:chgData name="Doebler, William J. (LARC-D321)" userId="2f86e9e9-6061-467c-a4c7-48df9c957f91" providerId="ADAL" clId="{76FE8249-466F-4DD3-94D4-01A2F436CE21}" dt="2022-09-28T21:56:51.483" v="3577" actId="478"/>
          <ac:picMkLst>
            <pc:docMk/>
            <pc:sldMk cId="1191251391" sldId="4987"/>
            <ac:picMk id="16" creationId="{C26756CD-73CC-4419-80FE-F4BF4955BE11}"/>
          </ac:picMkLst>
        </pc:picChg>
        <pc:picChg chg="add mod">
          <ac:chgData name="Doebler, William J. (LARC-D321)" userId="2f86e9e9-6061-467c-a4c7-48df9c957f91" providerId="ADAL" clId="{76FE8249-466F-4DD3-94D4-01A2F436CE21}" dt="2022-09-28T22:03:51.105" v="3658" actId="164"/>
          <ac:picMkLst>
            <pc:docMk/>
            <pc:sldMk cId="1191251391" sldId="4987"/>
            <ac:picMk id="17" creationId="{B1F7D3C7-0105-4277-BA6D-1542F2F1BF4F}"/>
          </ac:picMkLst>
        </pc:picChg>
        <pc:picChg chg="mod">
          <ac:chgData name="Doebler, William J. (LARC-D321)" userId="2f86e9e9-6061-467c-a4c7-48df9c957f91" providerId="ADAL" clId="{76FE8249-466F-4DD3-94D4-01A2F436CE21}" dt="2022-09-28T21:58:03.265" v="3587" actId="164"/>
          <ac:picMkLst>
            <pc:docMk/>
            <pc:sldMk cId="1191251391" sldId="4987"/>
            <ac:picMk id="18" creationId="{B0D4FE02-0863-41B9-B16A-C876A3BF315A}"/>
          </ac:picMkLst>
        </pc:picChg>
        <pc:picChg chg="add mod">
          <ac:chgData name="Doebler, William J. (LARC-D321)" userId="2f86e9e9-6061-467c-a4c7-48df9c957f91" providerId="ADAL" clId="{76FE8249-466F-4DD3-94D4-01A2F436CE21}" dt="2022-09-28T22:02:36.543" v="3642" actId="164"/>
          <ac:picMkLst>
            <pc:docMk/>
            <pc:sldMk cId="1191251391" sldId="4987"/>
            <ac:picMk id="19" creationId="{F619FC42-DDB5-417A-962F-2365F2F52B9F}"/>
          </ac:picMkLst>
        </pc:picChg>
        <pc:picChg chg="mod">
          <ac:chgData name="Doebler, William J. (LARC-D321)" userId="2f86e9e9-6061-467c-a4c7-48df9c957f91" providerId="ADAL" clId="{76FE8249-466F-4DD3-94D4-01A2F436CE21}" dt="2022-09-28T21:58:03.265" v="3587" actId="164"/>
          <ac:picMkLst>
            <pc:docMk/>
            <pc:sldMk cId="1191251391" sldId="4987"/>
            <ac:picMk id="20" creationId="{FE885915-A1F2-42F6-B905-9EFFF9659924}"/>
          </ac:picMkLst>
        </pc:picChg>
        <pc:picChg chg="add mod">
          <ac:chgData name="Doebler, William J. (LARC-D321)" userId="2f86e9e9-6061-467c-a4c7-48df9c957f91" providerId="ADAL" clId="{76FE8249-466F-4DD3-94D4-01A2F436CE21}" dt="2022-09-28T22:02:36.543" v="3642" actId="164"/>
          <ac:picMkLst>
            <pc:docMk/>
            <pc:sldMk cId="1191251391" sldId="4987"/>
            <ac:picMk id="21" creationId="{AA336A61-0BB3-4210-800B-2BB30FEE4C5A}"/>
          </ac:picMkLst>
        </pc:picChg>
        <pc:picChg chg="del mod">
          <ac:chgData name="Doebler, William J. (LARC-D321)" userId="2f86e9e9-6061-467c-a4c7-48df9c957f91" providerId="ADAL" clId="{76FE8249-466F-4DD3-94D4-01A2F436CE21}" dt="2022-09-28T21:56:48.238" v="3576" actId="478"/>
          <ac:picMkLst>
            <pc:docMk/>
            <pc:sldMk cId="1191251391" sldId="4987"/>
            <ac:picMk id="22" creationId="{06DD3AE9-386E-4FFC-AF31-150B96E5BC8F}"/>
          </ac:picMkLst>
        </pc:picChg>
        <pc:picChg chg="add mod">
          <ac:chgData name="Doebler, William J. (LARC-D321)" userId="2f86e9e9-6061-467c-a4c7-48df9c957f91" providerId="ADAL" clId="{76FE8249-466F-4DD3-94D4-01A2F436CE21}" dt="2022-09-28T22:03:51.105" v="3658" actId="164"/>
          <ac:picMkLst>
            <pc:docMk/>
            <pc:sldMk cId="1191251391" sldId="4987"/>
            <ac:picMk id="23" creationId="{55171AEB-055F-44D9-9993-12FAA797EB8B}"/>
          </ac:picMkLst>
        </pc:picChg>
        <pc:picChg chg="mod">
          <ac:chgData name="Doebler, William J. (LARC-D321)" userId="2f86e9e9-6061-467c-a4c7-48df9c957f91" providerId="ADAL" clId="{76FE8249-466F-4DD3-94D4-01A2F436CE21}" dt="2022-09-28T21:58:03.265" v="3587" actId="164"/>
          <ac:picMkLst>
            <pc:docMk/>
            <pc:sldMk cId="1191251391" sldId="4987"/>
            <ac:picMk id="24" creationId="{6718D69D-8F98-442A-AD57-09C5458E729B}"/>
          </ac:picMkLst>
        </pc:picChg>
        <pc:picChg chg="add mod">
          <ac:chgData name="Doebler, William J. (LARC-D321)" userId="2f86e9e9-6061-467c-a4c7-48df9c957f91" providerId="ADAL" clId="{76FE8249-466F-4DD3-94D4-01A2F436CE21}" dt="2022-09-28T22:09:50.824" v="3799" actId="1076"/>
          <ac:picMkLst>
            <pc:docMk/>
            <pc:sldMk cId="1191251391" sldId="4987"/>
            <ac:picMk id="25" creationId="{ED80FDB7-B000-4704-AE52-0B4562A4FE1F}"/>
          </ac:picMkLst>
        </pc:picChg>
        <pc:picChg chg="mod">
          <ac:chgData name="Doebler, William J. (LARC-D321)" userId="2f86e9e9-6061-467c-a4c7-48df9c957f91" providerId="ADAL" clId="{76FE8249-466F-4DD3-94D4-01A2F436CE21}" dt="2022-09-28T22:04:46.091" v="3673"/>
          <ac:picMkLst>
            <pc:docMk/>
            <pc:sldMk cId="1191251391" sldId="4987"/>
            <ac:picMk id="29" creationId="{3AA9AC2C-7DB3-4779-B06E-BE1092B45949}"/>
          </ac:picMkLst>
        </pc:picChg>
        <pc:picChg chg="mod">
          <ac:chgData name="Doebler, William J. (LARC-D321)" userId="2f86e9e9-6061-467c-a4c7-48df9c957f91" providerId="ADAL" clId="{76FE8249-466F-4DD3-94D4-01A2F436CE21}" dt="2022-09-28T22:04:46.091" v="3673"/>
          <ac:picMkLst>
            <pc:docMk/>
            <pc:sldMk cId="1191251391" sldId="4987"/>
            <ac:picMk id="30" creationId="{D9849FD9-7492-439A-B0F1-5F31C5E1283E}"/>
          </ac:picMkLst>
        </pc:picChg>
        <pc:picChg chg="mod">
          <ac:chgData name="Doebler, William J. (LARC-D321)" userId="2f86e9e9-6061-467c-a4c7-48df9c957f91" providerId="ADAL" clId="{76FE8249-466F-4DD3-94D4-01A2F436CE21}" dt="2022-09-28T22:04:46.091" v="3673"/>
          <ac:picMkLst>
            <pc:docMk/>
            <pc:sldMk cId="1191251391" sldId="4987"/>
            <ac:picMk id="31" creationId="{6CAB0AFF-9556-4C8F-9D02-03E92EF04DF2}"/>
          </ac:picMkLst>
        </pc:picChg>
        <pc:picChg chg="add mod topLvl">
          <ac:chgData name="Doebler, William J. (LARC-D321)" userId="2f86e9e9-6061-467c-a4c7-48df9c957f91" providerId="ADAL" clId="{76FE8249-466F-4DD3-94D4-01A2F436CE21}" dt="2022-09-28T22:11:35.071" v="3853" actId="164"/>
          <ac:picMkLst>
            <pc:docMk/>
            <pc:sldMk cId="1191251391" sldId="4987"/>
            <ac:picMk id="32" creationId="{53B04235-0D55-4375-BD03-6F8B93C0621E}"/>
          </ac:picMkLst>
        </pc:picChg>
        <pc:picChg chg="add mod topLvl">
          <ac:chgData name="Doebler, William J. (LARC-D321)" userId="2f86e9e9-6061-467c-a4c7-48df9c957f91" providerId="ADAL" clId="{76FE8249-466F-4DD3-94D4-01A2F436CE21}" dt="2022-09-28T22:12:44.136" v="3863" actId="1076"/>
          <ac:picMkLst>
            <pc:docMk/>
            <pc:sldMk cId="1191251391" sldId="4987"/>
            <ac:picMk id="33" creationId="{BF9D91B1-6C2A-4563-80C8-174B69DCEAA1}"/>
          </ac:picMkLst>
        </pc:picChg>
        <pc:picChg chg="add del mod">
          <ac:chgData name="Doebler, William J. (LARC-D321)" userId="2f86e9e9-6061-467c-a4c7-48df9c957f91" providerId="ADAL" clId="{76FE8249-466F-4DD3-94D4-01A2F436CE21}" dt="2022-09-28T22:06:33.547" v="3709" actId="478"/>
          <ac:picMkLst>
            <pc:docMk/>
            <pc:sldMk cId="1191251391" sldId="4987"/>
            <ac:picMk id="34" creationId="{82E5ABF5-D507-4592-8499-C7D7FC7D0413}"/>
          </ac:picMkLst>
        </pc:picChg>
        <pc:picChg chg="add mod">
          <ac:chgData name="Doebler, William J. (LARC-D321)" userId="2f86e9e9-6061-467c-a4c7-48df9c957f91" providerId="ADAL" clId="{76FE8249-466F-4DD3-94D4-01A2F436CE21}" dt="2022-09-28T22:10:52.993" v="3840" actId="164"/>
          <ac:picMkLst>
            <pc:docMk/>
            <pc:sldMk cId="1191251391" sldId="4987"/>
            <ac:picMk id="35" creationId="{D318D638-2F85-473C-ABE5-D48561634838}"/>
          </ac:picMkLst>
        </pc:picChg>
      </pc:sldChg>
      <pc:sldChg chg="delSp modSp add del mod">
        <pc:chgData name="Doebler, William J. (LARC-D321)" userId="2f86e9e9-6061-467c-a4c7-48df9c957f91" providerId="ADAL" clId="{76FE8249-466F-4DD3-94D4-01A2F436CE21}" dt="2022-09-28T21:58:39.206" v="3598" actId="47"/>
        <pc:sldMkLst>
          <pc:docMk/>
          <pc:sldMk cId="1973393209" sldId="4988"/>
        </pc:sldMkLst>
        <pc:picChg chg="mod">
          <ac:chgData name="Doebler, William J. (LARC-D321)" userId="2f86e9e9-6061-467c-a4c7-48df9c957f91" providerId="ADAL" clId="{76FE8249-466F-4DD3-94D4-01A2F436CE21}" dt="2022-09-28T21:57:28.743" v="3583" actId="1076"/>
          <ac:picMkLst>
            <pc:docMk/>
            <pc:sldMk cId="1973393209" sldId="4988"/>
            <ac:picMk id="13" creationId="{E215B8CD-30D2-43DF-883E-94525470A06D}"/>
          </ac:picMkLst>
        </pc:picChg>
        <pc:picChg chg="mod">
          <ac:chgData name="Doebler, William J. (LARC-D321)" userId="2f86e9e9-6061-467c-a4c7-48df9c957f91" providerId="ADAL" clId="{76FE8249-466F-4DD3-94D4-01A2F436CE21}" dt="2022-09-28T21:57:28.743" v="3583" actId="1076"/>
          <ac:picMkLst>
            <pc:docMk/>
            <pc:sldMk cId="1973393209" sldId="4988"/>
            <ac:picMk id="14" creationId="{24168457-375C-4BEA-A02A-3F317A6F7E60}"/>
          </ac:picMkLst>
        </pc:picChg>
        <pc:picChg chg="mod">
          <ac:chgData name="Doebler, William J. (LARC-D321)" userId="2f86e9e9-6061-467c-a4c7-48df9c957f91" providerId="ADAL" clId="{76FE8249-466F-4DD3-94D4-01A2F436CE21}" dt="2022-09-28T21:57:28.743" v="3583" actId="1076"/>
          <ac:picMkLst>
            <pc:docMk/>
            <pc:sldMk cId="1973393209" sldId="4988"/>
            <ac:picMk id="15" creationId="{3EFE4CF2-5CA9-4058-80FB-770A4A21A6D2}"/>
          </ac:picMkLst>
        </pc:picChg>
        <pc:picChg chg="del">
          <ac:chgData name="Doebler, William J. (LARC-D321)" userId="2f86e9e9-6061-467c-a4c7-48df9c957f91" providerId="ADAL" clId="{76FE8249-466F-4DD3-94D4-01A2F436CE21}" dt="2022-09-28T21:57:26.271" v="3582" actId="478"/>
          <ac:picMkLst>
            <pc:docMk/>
            <pc:sldMk cId="1973393209" sldId="4988"/>
            <ac:picMk id="18" creationId="{B0D4FE02-0863-41B9-B16A-C876A3BF315A}"/>
          </ac:picMkLst>
        </pc:picChg>
        <pc:picChg chg="del">
          <ac:chgData name="Doebler, William J. (LARC-D321)" userId="2f86e9e9-6061-467c-a4c7-48df9c957f91" providerId="ADAL" clId="{76FE8249-466F-4DD3-94D4-01A2F436CE21}" dt="2022-09-28T21:57:26.271" v="3582" actId="478"/>
          <ac:picMkLst>
            <pc:docMk/>
            <pc:sldMk cId="1973393209" sldId="4988"/>
            <ac:picMk id="20" creationId="{FE885915-A1F2-42F6-B905-9EFFF9659924}"/>
          </ac:picMkLst>
        </pc:picChg>
        <pc:picChg chg="del">
          <ac:chgData name="Doebler, William J. (LARC-D321)" userId="2f86e9e9-6061-467c-a4c7-48df9c957f91" providerId="ADAL" clId="{76FE8249-466F-4DD3-94D4-01A2F436CE21}" dt="2022-09-28T21:57:26.271" v="3582" actId="478"/>
          <ac:picMkLst>
            <pc:docMk/>
            <pc:sldMk cId="1973393209" sldId="4988"/>
            <ac:picMk id="24" creationId="{6718D69D-8F98-442A-AD57-09C5458E729B}"/>
          </ac:picMkLst>
        </pc:picChg>
      </pc:sldChg>
      <pc:sldChg chg="modSp add mod modAnim modNotesTx">
        <pc:chgData name="Doebler, William J. (LARC-D321)" userId="2f86e9e9-6061-467c-a4c7-48df9c957f91" providerId="ADAL" clId="{76FE8249-466F-4DD3-94D4-01A2F436CE21}" dt="2022-10-03T20:02:44.809" v="31081" actId="20577"/>
        <pc:sldMkLst>
          <pc:docMk/>
          <pc:sldMk cId="2302934246" sldId="4988"/>
        </pc:sldMkLst>
        <pc:spChg chg="mod">
          <ac:chgData name="Doebler, William J. (LARC-D321)" userId="2f86e9e9-6061-467c-a4c7-48df9c957f91" providerId="ADAL" clId="{76FE8249-466F-4DD3-94D4-01A2F436CE21}" dt="2022-10-03T20:02:44.809" v="31081" actId="20577"/>
          <ac:spMkLst>
            <pc:docMk/>
            <pc:sldMk cId="2302934246" sldId="4988"/>
            <ac:spMk id="2" creationId="{00000000-0000-0000-0000-000000000000}"/>
          </ac:spMkLst>
        </pc:spChg>
        <pc:spChg chg="mod">
          <ac:chgData name="Doebler, William J. (LARC-D321)" userId="2f86e9e9-6061-467c-a4c7-48df9c957f91" providerId="ADAL" clId="{76FE8249-466F-4DD3-94D4-01A2F436CE21}" dt="2022-09-29T12:37:02.796" v="5479"/>
          <ac:spMkLst>
            <pc:docMk/>
            <pc:sldMk cId="2302934246" sldId="4988"/>
            <ac:spMk id="3" creationId="{00000000-0000-0000-0000-000000000000}"/>
          </ac:spMkLst>
        </pc:spChg>
      </pc:sldChg>
      <pc:sldChg chg="modSp add modAnim">
        <pc:chgData name="Doebler, William J. (LARC-D321)" userId="2f86e9e9-6061-467c-a4c7-48df9c957f91" providerId="ADAL" clId="{76FE8249-466F-4DD3-94D4-01A2F436CE21}" dt="2022-10-03T20:02:53.075" v="31083" actId="20577"/>
        <pc:sldMkLst>
          <pc:docMk/>
          <pc:sldMk cId="41126206" sldId="4989"/>
        </pc:sldMkLst>
        <pc:spChg chg="mod">
          <ac:chgData name="Doebler, William J. (LARC-D321)" userId="2f86e9e9-6061-467c-a4c7-48df9c957f91" providerId="ADAL" clId="{76FE8249-466F-4DD3-94D4-01A2F436CE21}" dt="2022-10-03T20:02:53.075" v="31083" actId="20577"/>
          <ac:spMkLst>
            <pc:docMk/>
            <pc:sldMk cId="41126206" sldId="4989"/>
            <ac:spMk id="2" creationId="{00000000-0000-0000-0000-000000000000}"/>
          </ac:spMkLst>
        </pc:spChg>
        <pc:spChg chg="mod">
          <ac:chgData name="Doebler, William J. (LARC-D321)" userId="2f86e9e9-6061-467c-a4c7-48df9c957f91" providerId="ADAL" clId="{76FE8249-466F-4DD3-94D4-01A2F436CE21}" dt="2022-09-29T12:37:11.089" v="5480"/>
          <ac:spMkLst>
            <pc:docMk/>
            <pc:sldMk cId="41126206" sldId="4989"/>
            <ac:spMk id="3" creationId="{00000000-0000-0000-0000-000000000000}"/>
          </ac:spMkLst>
        </pc:spChg>
      </pc:sldChg>
      <pc:sldChg chg="addSp delSp modSp new mod modNotesTx">
        <pc:chgData name="Doebler, William J. (LARC-D321)" userId="2f86e9e9-6061-467c-a4c7-48df9c957f91" providerId="ADAL" clId="{76FE8249-466F-4DD3-94D4-01A2F436CE21}" dt="2022-10-03T17:04:26.979" v="31070" actId="1038"/>
        <pc:sldMkLst>
          <pc:docMk/>
          <pc:sldMk cId="1274527772" sldId="4990"/>
        </pc:sldMkLst>
        <pc:spChg chg="del">
          <ac:chgData name="Doebler, William J. (LARC-D321)" userId="2f86e9e9-6061-467c-a4c7-48df9c957f91" providerId="ADAL" clId="{76FE8249-466F-4DD3-94D4-01A2F436CE21}" dt="2022-09-29T12:35:14.993" v="5241" actId="478"/>
          <ac:spMkLst>
            <pc:docMk/>
            <pc:sldMk cId="1274527772" sldId="4990"/>
            <ac:spMk id="2" creationId="{2A837E9C-311B-401E-8E39-2D897AF95FC0}"/>
          </ac:spMkLst>
        </pc:spChg>
        <pc:spChg chg="mod">
          <ac:chgData name="Doebler, William J. (LARC-D321)" userId="2f86e9e9-6061-467c-a4c7-48df9c957f91" providerId="ADAL" clId="{76FE8249-466F-4DD3-94D4-01A2F436CE21}" dt="2022-09-29T12:34:42.011" v="5240" actId="20577"/>
          <ac:spMkLst>
            <pc:docMk/>
            <pc:sldMk cId="1274527772" sldId="4990"/>
            <ac:spMk id="3" creationId="{42FF996D-C5E4-4A9A-B912-E1045F13C34F}"/>
          </ac:spMkLst>
        </pc:spChg>
        <pc:spChg chg="add del mod">
          <ac:chgData name="Doebler, William J. (LARC-D321)" userId="2f86e9e9-6061-467c-a4c7-48df9c957f91" providerId="ADAL" clId="{76FE8249-466F-4DD3-94D4-01A2F436CE21}" dt="2022-09-29T12:35:18.904" v="5245"/>
          <ac:spMkLst>
            <pc:docMk/>
            <pc:sldMk cId="1274527772" sldId="4990"/>
            <ac:spMk id="4" creationId="{6AB7ADDD-5FE4-40FD-B54A-E3C10410CA09}"/>
          </ac:spMkLst>
        </pc:spChg>
        <pc:spChg chg="add del mod">
          <ac:chgData name="Doebler, William J. (LARC-D321)" userId="2f86e9e9-6061-467c-a4c7-48df9c957f91" providerId="ADAL" clId="{76FE8249-466F-4DD3-94D4-01A2F436CE21}" dt="2022-09-29T12:35:18.904" v="5245"/>
          <ac:spMkLst>
            <pc:docMk/>
            <pc:sldMk cId="1274527772" sldId="4990"/>
            <ac:spMk id="5" creationId="{BC5CCD03-D520-4B87-A0FA-DE8119A07AA6}"/>
          </ac:spMkLst>
        </pc:spChg>
        <pc:spChg chg="add del mod">
          <ac:chgData name="Doebler, William J. (LARC-D321)" userId="2f86e9e9-6061-467c-a4c7-48df9c957f91" providerId="ADAL" clId="{76FE8249-466F-4DD3-94D4-01A2F436CE21}" dt="2022-09-29T12:35:18.904" v="5245"/>
          <ac:spMkLst>
            <pc:docMk/>
            <pc:sldMk cId="1274527772" sldId="4990"/>
            <ac:spMk id="6" creationId="{E7BE7115-D0FE-49A1-BE7B-02454F8F97AA}"/>
          </ac:spMkLst>
        </pc:spChg>
        <pc:spChg chg="add del mod">
          <ac:chgData name="Doebler, William J. (LARC-D321)" userId="2f86e9e9-6061-467c-a4c7-48df9c957f91" providerId="ADAL" clId="{76FE8249-466F-4DD3-94D4-01A2F436CE21}" dt="2022-09-29T12:35:18.904" v="5245"/>
          <ac:spMkLst>
            <pc:docMk/>
            <pc:sldMk cId="1274527772" sldId="4990"/>
            <ac:spMk id="7" creationId="{B84F0CA3-CA11-4C5C-AAEC-9A204C1F5809}"/>
          </ac:spMkLst>
        </pc:spChg>
        <pc:spChg chg="add del mod">
          <ac:chgData name="Doebler, William J. (LARC-D321)" userId="2f86e9e9-6061-467c-a4c7-48df9c957f91" providerId="ADAL" clId="{76FE8249-466F-4DD3-94D4-01A2F436CE21}" dt="2022-09-29T12:35:18.904" v="5245"/>
          <ac:spMkLst>
            <pc:docMk/>
            <pc:sldMk cId="1274527772" sldId="4990"/>
            <ac:spMk id="8" creationId="{0EB7ED28-87A8-44C2-BAC0-700E36CC05A7}"/>
          </ac:spMkLst>
        </pc:spChg>
        <pc:spChg chg="add del mod">
          <ac:chgData name="Doebler, William J. (LARC-D321)" userId="2f86e9e9-6061-467c-a4c7-48df9c957f91" providerId="ADAL" clId="{76FE8249-466F-4DD3-94D4-01A2F436CE21}" dt="2022-09-29T12:35:18.904" v="5245"/>
          <ac:spMkLst>
            <pc:docMk/>
            <pc:sldMk cId="1274527772" sldId="4990"/>
            <ac:spMk id="9" creationId="{E812843C-A063-4874-92A1-BE7E092E9A0B}"/>
          </ac:spMkLst>
        </pc:spChg>
        <pc:spChg chg="add del mod">
          <ac:chgData name="Doebler, William J. (LARC-D321)" userId="2f86e9e9-6061-467c-a4c7-48df9c957f91" providerId="ADAL" clId="{76FE8249-466F-4DD3-94D4-01A2F436CE21}" dt="2022-09-29T12:35:18.904" v="5245"/>
          <ac:spMkLst>
            <pc:docMk/>
            <pc:sldMk cId="1274527772" sldId="4990"/>
            <ac:spMk id="10" creationId="{BBAFDE63-D0EA-4C89-AE5A-09CEFD34A310}"/>
          </ac:spMkLst>
        </pc:spChg>
        <pc:spChg chg="add del mod">
          <ac:chgData name="Doebler, William J. (LARC-D321)" userId="2f86e9e9-6061-467c-a4c7-48df9c957f91" providerId="ADAL" clId="{76FE8249-466F-4DD3-94D4-01A2F436CE21}" dt="2022-09-29T12:35:18.904" v="5245"/>
          <ac:spMkLst>
            <pc:docMk/>
            <pc:sldMk cId="1274527772" sldId="4990"/>
            <ac:spMk id="11" creationId="{6EEDACDB-8BE2-4D99-ABD2-2BAEF1FC2AEB}"/>
          </ac:spMkLst>
        </pc:spChg>
        <pc:spChg chg="add del mod">
          <ac:chgData name="Doebler, William J. (LARC-D321)" userId="2f86e9e9-6061-467c-a4c7-48df9c957f91" providerId="ADAL" clId="{76FE8249-466F-4DD3-94D4-01A2F436CE21}" dt="2022-09-29T12:35:18.904" v="5245"/>
          <ac:spMkLst>
            <pc:docMk/>
            <pc:sldMk cId="1274527772" sldId="4990"/>
            <ac:spMk id="12" creationId="{B466C61F-4A7E-42C8-8641-A14964A216A5}"/>
          </ac:spMkLst>
        </pc:spChg>
        <pc:spChg chg="add del mod">
          <ac:chgData name="Doebler, William J. (LARC-D321)" userId="2f86e9e9-6061-467c-a4c7-48df9c957f91" providerId="ADAL" clId="{76FE8249-466F-4DD3-94D4-01A2F436CE21}" dt="2022-09-29T12:35:18.904" v="5245"/>
          <ac:spMkLst>
            <pc:docMk/>
            <pc:sldMk cId="1274527772" sldId="4990"/>
            <ac:spMk id="13" creationId="{9C90EF50-0ECF-4EE0-91F3-90B985E84F5C}"/>
          </ac:spMkLst>
        </pc:spChg>
        <pc:spChg chg="add del mod">
          <ac:chgData name="Doebler, William J. (LARC-D321)" userId="2f86e9e9-6061-467c-a4c7-48df9c957f91" providerId="ADAL" clId="{76FE8249-466F-4DD3-94D4-01A2F436CE21}" dt="2022-09-29T12:35:18.904" v="5245"/>
          <ac:spMkLst>
            <pc:docMk/>
            <pc:sldMk cId="1274527772" sldId="4990"/>
            <ac:spMk id="14" creationId="{EE4A3A5A-CEAA-477E-89CF-F7DF30989BFA}"/>
          </ac:spMkLst>
        </pc:spChg>
        <pc:spChg chg="add del mod">
          <ac:chgData name="Doebler, William J. (LARC-D321)" userId="2f86e9e9-6061-467c-a4c7-48df9c957f91" providerId="ADAL" clId="{76FE8249-466F-4DD3-94D4-01A2F436CE21}" dt="2022-09-29T12:35:18.904" v="5245"/>
          <ac:spMkLst>
            <pc:docMk/>
            <pc:sldMk cId="1274527772" sldId="4990"/>
            <ac:spMk id="15" creationId="{439122E9-B656-4C57-B9B5-5A4F6830132D}"/>
          </ac:spMkLst>
        </pc:spChg>
        <pc:spChg chg="add del mod">
          <ac:chgData name="Doebler, William J. (LARC-D321)" userId="2f86e9e9-6061-467c-a4c7-48df9c957f91" providerId="ADAL" clId="{76FE8249-466F-4DD3-94D4-01A2F436CE21}" dt="2022-09-29T12:35:18.904" v="5245"/>
          <ac:spMkLst>
            <pc:docMk/>
            <pc:sldMk cId="1274527772" sldId="4990"/>
            <ac:spMk id="16" creationId="{3A5564D7-6D11-441E-B82F-090981E009D6}"/>
          </ac:spMkLst>
        </pc:spChg>
        <pc:spChg chg="add del mod">
          <ac:chgData name="Doebler, William J. (LARC-D321)" userId="2f86e9e9-6061-467c-a4c7-48df9c957f91" providerId="ADAL" clId="{76FE8249-466F-4DD3-94D4-01A2F436CE21}" dt="2022-09-29T12:35:18.904" v="5245"/>
          <ac:spMkLst>
            <pc:docMk/>
            <pc:sldMk cId="1274527772" sldId="4990"/>
            <ac:spMk id="17" creationId="{5805D0B1-B432-4287-89B3-629A08BF83BF}"/>
          </ac:spMkLst>
        </pc:spChg>
        <pc:spChg chg="add del mod">
          <ac:chgData name="Doebler, William J. (LARC-D321)" userId="2f86e9e9-6061-467c-a4c7-48df9c957f91" providerId="ADAL" clId="{76FE8249-466F-4DD3-94D4-01A2F436CE21}" dt="2022-09-29T12:35:18.904" v="5245"/>
          <ac:spMkLst>
            <pc:docMk/>
            <pc:sldMk cId="1274527772" sldId="4990"/>
            <ac:spMk id="19" creationId="{AE10105F-043F-45ED-A504-E4B40DAF829E}"/>
          </ac:spMkLst>
        </pc:spChg>
        <pc:spChg chg="add del mod">
          <ac:chgData name="Doebler, William J. (LARC-D321)" userId="2f86e9e9-6061-467c-a4c7-48df9c957f91" providerId="ADAL" clId="{76FE8249-466F-4DD3-94D4-01A2F436CE21}" dt="2022-09-29T12:35:18.904" v="5245"/>
          <ac:spMkLst>
            <pc:docMk/>
            <pc:sldMk cId="1274527772" sldId="4990"/>
            <ac:spMk id="21" creationId="{BDF4B878-CF92-434C-801E-BCC32767BB11}"/>
          </ac:spMkLst>
        </pc:spChg>
        <pc:spChg chg="add mod">
          <ac:chgData name="Doebler, William J. (LARC-D321)" userId="2f86e9e9-6061-467c-a4c7-48df9c957f91" providerId="ADAL" clId="{76FE8249-466F-4DD3-94D4-01A2F436CE21}" dt="2022-10-03T17:04:26.979" v="31070" actId="1038"/>
          <ac:spMkLst>
            <pc:docMk/>
            <pc:sldMk cId="1274527772" sldId="4990"/>
            <ac:spMk id="27" creationId="{89319EBE-1E7E-4270-82D7-ED58A7F44843}"/>
          </ac:spMkLst>
        </pc:spChg>
        <pc:spChg chg="add del mod">
          <ac:chgData name="Doebler, William J. (LARC-D321)" userId="2f86e9e9-6061-467c-a4c7-48df9c957f91" providerId="ADAL" clId="{76FE8249-466F-4DD3-94D4-01A2F436CE21}" dt="2022-09-29T12:35:35.808" v="5248" actId="478"/>
          <ac:spMkLst>
            <pc:docMk/>
            <pc:sldMk cId="1274527772" sldId="4990"/>
            <ac:spMk id="28" creationId="{EE0777DB-1E80-4C01-B57D-60D642873383}"/>
          </ac:spMkLst>
        </pc:spChg>
        <pc:spChg chg="add mod">
          <ac:chgData name="Doebler, William J. (LARC-D321)" userId="2f86e9e9-6061-467c-a4c7-48df9c957f91" providerId="ADAL" clId="{76FE8249-466F-4DD3-94D4-01A2F436CE21}" dt="2022-09-29T12:35:32.363" v="5247" actId="1076"/>
          <ac:spMkLst>
            <pc:docMk/>
            <pc:sldMk cId="1274527772" sldId="4990"/>
            <ac:spMk id="29" creationId="{D8F35C13-8E6E-4565-AE21-D3C68354F8E9}"/>
          </ac:spMkLst>
        </pc:spChg>
        <pc:spChg chg="add mod">
          <ac:chgData name="Doebler, William J. (LARC-D321)" userId="2f86e9e9-6061-467c-a4c7-48df9c957f91" providerId="ADAL" clId="{76FE8249-466F-4DD3-94D4-01A2F436CE21}" dt="2022-09-29T12:35:32.363" v="5247" actId="1076"/>
          <ac:spMkLst>
            <pc:docMk/>
            <pc:sldMk cId="1274527772" sldId="4990"/>
            <ac:spMk id="30" creationId="{982B9EEE-B49B-47E9-BD97-FEBB7392F712}"/>
          </ac:spMkLst>
        </pc:spChg>
        <pc:spChg chg="add mod">
          <ac:chgData name="Doebler, William J. (LARC-D321)" userId="2f86e9e9-6061-467c-a4c7-48df9c957f91" providerId="ADAL" clId="{76FE8249-466F-4DD3-94D4-01A2F436CE21}" dt="2022-09-29T12:35:32.363" v="5247" actId="1076"/>
          <ac:spMkLst>
            <pc:docMk/>
            <pc:sldMk cId="1274527772" sldId="4990"/>
            <ac:spMk id="31" creationId="{26EDE41D-3151-446F-8F1D-335048C0B486}"/>
          </ac:spMkLst>
        </pc:spChg>
        <pc:spChg chg="add mod">
          <ac:chgData name="Doebler, William J. (LARC-D321)" userId="2f86e9e9-6061-467c-a4c7-48df9c957f91" providerId="ADAL" clId="{76FE8249-466F-4DD3-94D4-01A2F436CE21}" dt="2022-09-29T12:35:32.363" v="5247" actId="1076"/>
          <ac:spMkLst>
            <pc:docMk/>
            <pc:sldMk cId="1274527772" sldId="4990"/>
            <ac:spMk id="32" creationId="{7925D1F5-0435-474B-9B6F-DD08A07C7FA1}"/>
          </ac:spMkLst>
        </pc:spChg>
        <pc:spChg chg="add mod">
          <ac:chgData name="Doebler, William J. (LARC-D321)" userId="2f86e9e9-6061-467c-a4c7-48df9c957f91" providerId="ADAL" clId="{76FE8249-466F-4DD3-94D4-01A2F436CE21}" dt="2022-09-29T13:02:08.106" v="9950" actId="20577"/>
          <ac:spMkLst>
            <pc:docMk/>
            <pc:sldMk cId="1274527772" sldId="4990"/>
            <ac:spMk id="33" creationId="{3D8DAD14-0DBC-4A51-88A4-931646C9ADB9}"/>
          </ac:spMkLst>
        </pc:spChg>
        <pc:spChg chg="add mod">
          <ac:chgData name="Doebler, William J. (LARC-D321)" userId="2f86e9e9-6061-467c-a4c7-48df9c957f91" providerId="ADAL" clId="{76FE8249-466F-4DD3-94D4-01A2F436CE21}" dt="2022-09-29T12:35:32.363" v="5247" actId="1076"/>
          <ac:spMkLst>
            <pc:docMk/>
            <pc:sldMk cId="1274527772" sldId="4990"/>
            <ac:spMk id="34" creationId="{D014E3F1-7CA5-450F-80D9-2E27DC50F82B}"/>
          </ac:spMkLst>
        </pc:spChg>
        <pc:spChg chg="add mod">
          <ac:chgData name="Doebler, William J. (LARC-D321)" userId="2f86e9e9-6061-467c-a4c7-48df9c957f91" providerId="ADAL" clId="{76FE8249-466F-4DD3-94D4-01A2F436CE21}" dt="2022-09-29T12:35:32.363" v="5247" actId="1076"/>
          <ac:spMkLst>
            <pc:docMk/>
            <pc:sldMk cId="1274527772" sldId="4990"/>
            <ac:spMk id="35" creationId="{96F6F0EC-81DA-4E41-9D7B-25DBB3F397A4}"/>
          </ac:spMkLst>
        </pc:spChg>
        <pc:spChg chg="add mod">
          <ac:chgData name="Doebler, William J. (LARC-D321)" userId="2f86e9e9-6061-467c-a4c7-48df9c957f91" providerId="ADAL" clId="{76FE8249-466F-4DD3-94D4-01A2F436CE21}" dt="2022-09-29T12:35:32.363" v="5247" actId="1076"/>
          <ac:spMkLst>
            <pc:docMk/>
            <pc:sldMk cId="1274527772" sldId="4990"/>
            <ac:spMk id="36" creationId="{BC10181A-489A-4168-AB6F-F6A766F71C40}"/>
          </ac:spMkLst>
        </pc:spChg>
        <pc:spChg chg="add mod">
          <ac:chgData name="Doebler, William J. (LARC-D321)" userId="2f86e9e9-6061-467c-a4c7-48df9c957f91" providerId="ADAL" clId="{76FE8249-466F-4DD3-94D4-01A2F436CE21}" dt="2022-09-29T12:35:32.363" v="5247" actId="1076"/>
          <ac:spMkLst>
            <pc:docMk/>
            <pc:sldMk cId="1274527772" sldId="4990"/>
            <ac:spMk id="37" creationId="{4580B0CD-3B87-47B9-8417-E23D1F56D597}"/>
          </ac:spMkLst>
        </pc:spChg>
        <pc:spChg chg="add mod">
          <ac:chgData name="Doebler, William J. (LARC-D321)" userId="2f86e9e9-6061-467c-a4c7-48df9c957f91" providerId="ADAL" clId="{76FE8249-466F-4DD3-94D4-01A2F436CE21}" dt="2022-09-29T12:35:32.363" v="5247" actId="1076"/>
          <ac:spMkLst>
            <pc:docMk/>
            <pc:sldMk cId="1274527772" sldId="4990"/>
            <ac:spMk id="38" creationId="{180E0CE8-BB16-4264-A4D7-B858CB96F856}"/>
          </ac:spMkLst>
        </pc:spChg>
        <pc:spChg chg="add mod">
          <ac:chgData name="Doebler, William J. (LARC-D321)" userId="2f86e9e9-6061-467c-a4c7-48df9c957f91" providerId="ADAL" clId="{76FE8249-466F-4DD3-94D4-01A2F436CE21}" dt="2022-09-29T12:35:32.363" v="5247" actId="1076"/>
          <ac:spMkLst>
            <pc:docMk/>
            <pc:sldMk cId="1274527772" sldId="4990"/>
            <ac:spMk id="39" creationId="{9FBF2753-5937-46D9-8E65-D73B34DE6811}"/>
          </ac:spMkLst>
        </pc:spChg>
        <pc:spChg chg="add mod">
          <ac:chgData name="Doebler, William J. (LARC-D321)" userId="2f86e9e9-6061-467c-a4c7-48df9c957f91" providerId="ADAL" clId="{76FE8249-466F-4DD3-94D4-01A2F436CE21}" dt="2022-09-29T12:35:32.363" v="5247" actId="1076"/>
          <ac:spMkLst>
            <pc:docMk/>
            <pc:sldMk cId="1274527772" sldId="4990"/>
            <ac:spMk id="40" creationId="{41119AD7-8A33-4D9B-8182-ED8997A281A4}"/>
          </ac:spMkLst>
        </pc:spChg>
        <pc:spChg chg="add mod">
          <ac:chgData name="Doebler, William J. (LARC-D321)" userId="2f86e9e9-6061-467c-a4c7-48df9c957f91" providerId="ADAL" clId="{76FE8249-466F-4DD3-94D4-01A2F436CE21}" dt="2022-09-29T12:35:32.363" v="5247" actId="1076"/>
          <ac:spMkLst>
            <pc:docMk/>
            <pc:sldMk cId="1274527772" sldId="4990"/>
            <ac:spMk id="41" creationId="{44F19B36-D545-4AEF-9526-3B7F3E30549E}"/>
          </ac:spMkLst>
        </pc:spChg>
        <pc:spChg chg="add mod">
          <ac:chgData name="Doebler, William J. (LARC-D321)" userId="2f86e9e9-6061-467c-a4c7-48df9c957f91" providerId="ADAL" clId="{76FE8249-466F-4DD3-94D4-01A2F436CE21}" dt="2022-09-29T12:35:32.363" v="5247" actId="1076"/>
          <ac:spMkLst>
            <pc:docMk/>
            <pc:sldMk cId="1274527772" sldId="4990"/>
            <ac:spMk id="43" creationId="{BEF5B875-7BA8-4BC7-80CE-E86316DDF7D0}"/>
          </ac:spMkLst>
        </pc:spChg>
        <pc:spChg chg="add mod">
          <ac:chgData name="Doebler, William J. (LARC-D321)" userId="2f86e9e9-6061-467c-a4c7-48df9c957f91" providerId="ADAL" clId="{76FE8249-466F-4DD3-94D4-01A2F436CE21}" dt="2022-09-29T12:35:32.363" v="5247" actId="1076"/>
          <ac:spMkLst>
            <pc:docMk/>
            <pc:sldMk cId="1274527772" sldId="4990"/>
            <ac:spMk id="45" creationId="{31F63CB3-983C-4D1B-BBE1-DD455CAC8E5C}"/>
          </ac:spMkLst>
        </pc:spChg>
        <pc:picChg chg="add del mod">
          <ac:chgData name="Doebler, William J. (LARC-D321)" userId="2f86e9e9-6061-467c-a4c7-48df9c957f91" providerId="ADAL" clId="{76FE8249-466F-4DD3-94D4-01A2F436CE21}" dt="2022-09-29T12:35:18.904" v="5245"/>
          <ac:picMkLst>
            <pc:docMk/>
            <pc:sldMk cId="1274527772" sldId="4990"/>
            <ac:picMk id="18" creationId="{1799B008-B653-4E5A-A4EB-73DF02D15F85}"/>
          </ac:picMkLst>
        </pc:picChg>
        <pc:picChg chg="add del mod">
          <ac:chgData name="Doebler, William J. (LARC-D321)" userId="2f86e9e9-6061-467c-a4c7-48df9c957f91" providerId="ADAL" clId="{76FE8249-466F-4DD3-94D4-01A2F436CE21}" dt="2022-09-29T12:35:18.904" v="5245"/>
          <ac:picMkLst>
            <pc:docMk/>
            <pc:sldMk cId="1274527772" sldId="4990"/>
            <ac:picMk id="20" creationId="{F1E145EE-F389-4898-9224-7A74AAF257D2}"/>
          </ac:picMkLst>
        </pc:picChg>
        <pc:picChg chg="add del mod">
          <ac:chgData name="Doebler, William J. (LARC-D321)" userId="2f86e9e9-6061-467c-a4c7-48df9c957f91" providerId="ADAL" clId="{76FE8249-466F-4DD3-94D4-01A2F436CE21}" dt="2022-09-29T12:35:18.904" v="5245"/>
          <ac:picMkLst>
            <pc:docMk/>
            <pc:sldMk cId="1274527772" sldId="4990"/>
            <ac:picMk id="22" creationId="{A008BCC6-D840-4673-AF44-2B99674E126C}"/>
          </ac:picMkLst>
        </pc:picChg>
        <pc:picChg chg="add del mod">
          <ac:chgData name="Doebler, William J. (LARC-D321)" userId="2f86e9e9-6061-467c-a4c7-48df9c957f91" providerId="ADAL" clId="{76FE8249-466F-4DD3-94D4-01A2F436CE21}" dt="2022-09-29T12:35:18.904" v="5245"/>
          <ac:picMkLst>
            <pc:docMk/>
            <pc:sldMk cId="1274527772" sldId="4990"/>
            <ac:picMk id="23" creationId="{55A3DCDB-189F-4636-8B83-039125AE4BDA}"/>
          </ac:picMkLst>
        </pc:picChg>
        <pc:picChg chg="add del mod">
          <ac:chgData name="Doebler, William J. (LARC-D321)" userId="2f86e9e9-6061-467c-a4c7-48df9c957f91" providerId="ADAL" clId="{76FE8249-466F-4DD3-94D4-01A2F436CE21}" dt="2022-09-29T12:35:18.904" v="5245"/>
          <ac:picMkLst>
            <pc:docMk/>
            <pc:sldMk cId="1274527772" sldId="4990"/>
            <ac:picMk id="24" creationId="{368AFFC1-9821-4ECD-9EBF-E07B3445951D}"/>
          </ac:picMkLst>
        </pc:picChg>
        <pc:picChg chg="add del mod">
          <ac:chgData name="Doebler, William J. (LARC-D321)" userId="2f86e9e9-6061-467c-a4c7-48df9c957f91" providerId="ADAL" clId="{76FE8249-466F-4DD3-94D4-01A2F436CE21}" dt="2022-09-29T12:35:18.904" v="5245"/>
          <ac:picMkLst>
            <pc:docMk/>
            <pc:sldMk cId="1274527772" sldId="4990"/>
            <ac:picMk id="25" creationId="{C0DC5C43-57BB-4B56-B7D2-6C66D47730B8}"/>
          </ac:picMkLst>
        </pc:picChg>
        <pc:picChg chg="add del mod">
          <ac:chgData name="Doebler, William J. (LARC-D321)" userId="2f86e9e9-6061-467c-a4c7-48df9c957f91" providerId="ADAL" clId="{76FE8249-466F-4DD3-94D4-01A2F436CE21}" dt="2022-09-29T12:35:18.904" v="5245"/>
          <ac:picMkLst>
            <pc:docMk/>
            <pc:sldMk cId="1274527772" sldId="4990"/>
            <ac:picMk id="26" creationId="{D28DADA5-5775-457F-B5E1-BEEA86F1450C}"/>
          </ac:picMkLst>
        </pc:picChg>
        <pc:picChg chg="add del mod">
          <ac:chgData name="Doebler, William J. (LARC-D321)" userId="2f86e9e9-6061-467c-a4c7-48df9c957f91" providerId="ADAL" clId="{76FE8249-466F-4DD3-94D4-01A2F436CE21}" dt="2022-09-29T12:35:18.904" v="5245"/>
          <ac:picMkLst>
            <pc:docMk/>
            <pc:sldMk cId="1274527772" sldId="4990"/>
            <ac:picMk id="27" creationId="{C72A6598-3AB8-4778-9D01-5708D0A00ACA}"/>
          </ac:picMkLst>
        </pc:picChg>
        <pc:picChg chg="add mod">
          <ac:chgData name="Doebler, William J. (LARC-D321)" userId="2f86e9e9-6061-467c-a4c7-48df9c957f91" providerId="ADAL" clId="{76FE8249-466F-4DD3-94D4-01A2F436CE21}" dt="2022-09-29T12:35:32.363" v="5247" actId="1076"/>
          <ac:picMkLst>
            <pc:docMk/>
            <pc:sldMk cId="1274527772" sldId="4990"/>
            <ac:picMk id="42" creationId="{73288E20-346C-49FE-AE9A-4B6BBDC58F78}"/>
          </ac:picMkLst>
        </pc:picChg>
        <pc:picChg chg="add mod">
          <ac:chgData name="Doebler, William J. (LARC-D321)" userId="2f86e9e9-6061-467c-a4c7-48df9c957f91" providerId="ADAL" clId="{76FE8249-466F-4DD3-94D4-01A2F436CE21}" dt="2022-09-29T12:35:32.363" v="5247" actId="1076"/>
          <ac:picMkLst>
            <pc:docMk/>
            <pc:sldMk cId="1274527772" sldId="4990"/>
            <ac:picMk id="44" creationId="{55039EDB-1F65-4BE1-B726-98F28EC02AF7}"/>
          </ac:picMkLst>
        </pc:picChg>
        <pc:picChg chg="add mod">
          <ac:chgData name="Doebler, William J. (LARC-D321)" userId="2f86e9e9-6061-467c-a4c7-48df9c957f91" providerId="ADAL" clId="{76FE8249-466F-4DD3-94D4-01A2F436CE21}" dt="2022-09-29T12:35:32.363" v="5247" actId="1076"/>
          <ac:picMkLst>
            <pc:docMk/>
            <pc:sldMk cId="1274527772" sldId="4990"/>
            <ac:picMk id="46" creationId="{0AA3FA04-65D6-4796-AC75-17E27C9F124E}"/>
          </ac:picMkLst>
        </pc:picChg>
        <pc:picChg chg="add mod">
          <ac:chgData name="Doebler, William J. (LARC-D321)" userId="2f86e9e9-6061-467c-a4c7-48df9c957f91" providerId="ADAL" clId="{76FE8249-466F-4DD3-94D4-01A2F436CE21}" dt="2022-09-29T12:35:32.363" v="5247" actId="1076"/>
          <ac:picMkLst>
            <pc:docMk/>
            <pc:sldMk cId="1274527772" sldId="4990"/>
            <ac:picMk id="47" creationId="{16296B25-66B7-4EA8-A39F-E7E829C833D1}"/>
          </ac:picMkLst>
        </pc:picChg>
        <pc:picChg chg="add mod">
          <ac:chgData name="Doebler, William J. (LARC-D321)" userId="2f86e9e9-6061-467c-a4c7-48df9c957f91" providerId="ADAL" clId="{76FE8249-466F-4DD3-94D4-01A2F436CE21}" dt="2022-09-29T12:35:32.363" v="5247" actId="1076"/>
          <ac:picMkLst>
            <pc:docMk/>
            <pc:sldMk cId="1274527772" sldId="4990"/>
            <ac:picMk id="48" creationId="{EA324E70-48C7-4FBB-84E4-D9675A0DD54C}"/>
          </ac:picMkLst>
        </pc:picChg>
        <pc:picChg chg="add mod">
          <ac:chgData name="Doebler, William J. (LARC-D321)" userId="2f86e9e9-6061-467c-a4c7-48df9c957f91" providerId="ADAL" clId="{76FE8249-466F-4DD3-94D4-01A2F436CE21}" dt="2022-09-29T12:35:32.363" v="5247" actId="1076"/>
          <ac:picMkLst>
            <pc:docMk/>
            <pc:sldMk cId="1274527772" sldId="4990"/>
            <ac:picMk id="49" creationId="{DE791B2C-2E1C-4579-8A76-1DDB2F23C683}"/>
          </ac:picMkLst>
        </pc:picChg>
        <pc:picChg chg="add mod">
          <ac:chgData name="Doebler, William J. (LARC-D321)" userId="2f86e9e9-6061-467c-a4c7-48df9c957f91" providerId="ADAL" clId="{76FE8249-466F-4DD3-94D4-01A2F436CE21}" dt="2022-09-29T12:35:32.363" v="5247" actId="1076"/>
          <ac:picMkLst>
            <pc:docMk/>
            <pc:sldMk cId="1274527772" sldId="4990"/>
            <ac:picMk id="50" creationId="{81A75DCE-B319-4073-AA7C-1E6DC7C71CA9}"/>
          </ac:picMkLst>
        </pc:picChg>
        <pc:picChg chg="add mod">
          <ac:chgData name="Doebler, William J. (LARC-D321)" userId="2f86e9e9-6061-467c-a4c7-48df9c957f91" providerId="ADAL" clId="{76FE8249-466F-4DD3-94D4-01A2F436CE21}" dt="2022-09-29T12:35:32.363" v="5247" actId="1076"/>
          <ac:picMkLst>
            <pc:docMk/>
            <pc:sldMk cId="1274527772" sldId="4990"/>
            <ac:picMk id="51" creationId="{7F566FEB-90A5-4307-9BA2-D80F1B659500}"/>
          </ac:picMkLst>
        </pc:picChg>
      </pc:sldChg>
      <pc:sldChg chg="new del">
        <pc:chgData name="Doebler, William J. (LARC-D321)" userId="2f86e9e9-6061-467c-a4c7-48df9c957f91" providerId="ADAL" clId="{76FE8249-466F-4DD3-94D4-01A2F436CE21}" dt="2022-09-29T13:14:05.230" v="12164" actId="47"/>
        <pc:sldMkLst>
          <pc:docMk/>
          <pc:sldMk cId="1116710626" sldId="4991"/>
        </pc:sldMkLst>
      </pc:sldChg>
      <pc:sldChg chg="modSp new del mod modNotesTx">
        <pc:chgData name="Doebler, William J. (LARC-D321)" userId="2f86e9e9-6061-467c-a4c7-48df9c957f91" providerId="ADAL" clId="{76FE8249-466F-4DD3-94D4-01A2F436CE21}" dt="2022-10-03T14:13:21.845" v="30157" actId="47"/>
        <pc:sldMkLst>
          <pc:docMk/>
          <pc:sldMk cId="1120982585" sldId="4991"/>
        </pc:sldMkLst>
        <pc:spChg chg="mod">
          <ac:chgData name="Doebler, William J. (LARC-D321)" userId="2f86e9e9-6061-467c-a4c7-48df9c957f91" providerId="ADAL" clId="{76FE8249-466F-4DD3-94D4-01A2F436CE21}" dt="2022-09-29T13:14:19.972" v="12208" actId="20577"/>
          <ac:spMkLst>
            <pc:docMk/>
            <pc:sldMk cId="1120982585" sldId="4991"/>
            <ac:spMk id="2" creationId="{DADE5A89-6C43-4BD3-B1EC-D1AE98798D8B}"/>
          </ac:spMkLst>
        </pc:spChg>
        <pc:spChg chg="mod">
          <ac:chgData name="Doebler, William J. (LARC-D321)" userId="2f86e9e9-6061-467c-a4c7-48df9c957f91" providerId="ADAL" clId="{76FE8249-466F-4DD3-94D4-01A2F436CE21}" dt="2022-09-29T14:50:20.750" v="19181" actId="14"/>
          <ac:spMkLst>
            <pc:docMk/>
            <pc:sldMk cId="1120982585" sldId="4991"/>
            <ac:spMk id="3" creationId="{89B34F46-38BC-4B9E-B82E-67F29D330ECC}"/>
          </ac:spMkLst>
        </pc:spChg>
      </pc:sldChg>
      <pc:sldChg chg="new del">
        <pc:chgData name="Doebler, William J. (LARC-D321)" userId="2f86e9e9-6061-467c-a4c7-48df9c957f91" providerId="ADAL" clId="{76FE8249-466F-4DD3-94D4-01A2F436CE21}" dt="2022-09-29T13:22:41.538" v="13484" actId="47"/>
        <pc:sldMkLst>
          <pc:docMk/>
          <pc:sldMk cId="3679921107" sldId="4992"/>
        </pc:sldMkLst>
      </pc:sldChg>
      <pc:sldChg chg="addSp modSp new mod">
        <pc:chgData name="Doebler, William J. (LARC-D321)" userId="2f86e9e9-6061-467c-a4c7-48df9c957f91" providerId="ADAL" clId="{76FE8249-466F-4DD3-94D4-01A2F436CE21}" dt="2022-10-03T14:17:42.460" v="31013" actId="1036"/>
        <pc:sldMkLst>
          <pc:docMk/>
          <pc:sldMk cId="2369001432" sldId="4993"/>
        </pc:sldMkLst>
        <pc:spChg chg="add mod">
          <ac:chgData name="Doebler, William J. (LARC-D321)" userId="2f86e9e9-6061-467c-a4c7-48df9c957f91" providerId="ADAL" clId="{76FE8249-466F-4DD3-94D4-01A2F436CE21}" dt="2022-10-03T14:17:42.460" v="31013" actId="1036"/>
          <ac:spMkLst>
            <pc:docMk/>
            <pc:sldMk cId="2369001432" sldId="4993"/>
            <ac:spMk id="3" creationId="{C92CC23E-0CF1-4EDD-8A0A-F1F1FD8285B9}"/>
          </ac:spMkLst>
        </pc:spChg>
        <pc:picChg chg="add mod">
          <ac:chgData name="Doebler, William J. (LARC-D321)" userId="2f86e9e9-6061-467c-a4c7-48df9c957f91" providerId="ADAL" clId="{76FE8249-466F-4DD3-94D4-01A2F436CE21}" dt="2022-09-29T13:22:46.811" v="13486" actId="1076"/>
          <ac:picMkLst>
            <pc:docMk/>
            <pc:sldMk cId="2369001432" sldId="4993"/>
            <ac:picMk id="2" creationId="{2F52E0DE-36F9-4FCC-81F6-644F0212B25A}"/>
          </ac:picMkLst>
        </pc:picChg>
      </pc:sldChg>
      <pc:sldChg chg="modSp new del mod">
        <pc:chgData name="Doebler, William J. (LARC-D321)" userId="2f86e9e9-6061-467c-a4c7-48df9c957f91" providerId="ADAL" clId="{76FE8249-466F-4DD3-94D4-01A2F436CE21}" dt="2022-10-03T14:27:08.212" v="31014" actId="47"/>
        <pc:sldMkLst>
          <pc:docMk/>
          <pc:sldMk cId="1267877211" sldId="4994"/>
        </pc:sldMkLst>
        <pc:spChg chg="mod">
          <ac:chgData name="Doebler, William J. (LARC-D321)" userId="2f86e9e9-6061-467c-a4c7-48df9c957f91" providerId="ADAL" clId="{76FE8249-466F-4DD3-94D4-01A2F436CE21}" dt="2022-09-29T13:23:21.534" v="13542" actId="20577"/>
          <ac:spMkLst>
            <pc:docMk/>
            <pc:sldMk cId="1267877211" sldId="4994"/>
            <ac:spMk id="3" creationId="{F319E8F3-CA14-4591-8C90-805CE778BA03}"/>
          </ac:spMkLst>
        </pc:spChg>
      </pc:sldChg>
      <pc:sldChg chg="modSp new add del mod modNotesTx">
        <pc:chgData name="Doebler, William J. (LARC-D321)" userId="2f86e9e9-6061-467c-a4c7-48df9c957f91" providerId="ADAL" clId="{76FE8249-466F-4DD3-94D4-01A2F436CE21}" dt="2022-10-03T14:17:15.011" v="30984" actId="20577"/>
        <pc:sldMkLst>
          <pc:docMk/>
          <pc:sldMk cId="2483800776" sldId="4995"/>
        </pc:sldMkLst>
        <pc:spChg chg="mod">
          <ac:chgData name="Doebler, William J. (LARC-D321)" userId="2f86e9e9-6061-467c-a4c7-48df9c957f91" providerId="ADAL" clId="{76FE8249-466F-4DD3-94D4-01A2F436CE21}" dt="2022-09-29T13:30:44.236" v="15024" actId="20577"/>
          <ac:spMkLst>
            <pc:docMk/>
            <pc:sldMk cId="2483800776" sldId="4995"/>
            <ac:spMk id="2" creationId="{6EEB30C0-D7B3-478C-9690-4FBB8D00B7CF}"/>
          </ac:spMkLst>
        </pc:spChg>
        <pc:spChg chg="mod">
          <ac:chgData name="Doebler, William J. (LARC-D321)" userId="2f86e9e9-6061-467c-a4c7-48df9c957f91" providerId="ADAL" clId="{76FE8249-466F-4DD3-94D4-01A2F436CE21}" dt="2022-09-29T13:51:20.525" v="17988" actId="20577"/>
          <ac:spMkLst>
            <pc:docMk/>
            <pc:sldMk cId="2483800776" sldId="4995"/>
            <ac:spMk id="3" creationId="{87F39E5D-C19C-4FE4-A3E5-4F19C4593D8B}"/>
          </ac:spMkLst>
        </pc:spChg>
      </pc:sldChg>
      <pc:sldChg chg="addSp delSp modSp new mod ord modNotesTx">
        <pc:chgData name="Doebler, William J. (LARC-D321)" userId="2f86e9e9-6061-467c-a4c7-48df9c957f91" providerId="ADAL" clId="{76FE8249-466F-4DD3-94D4-01A2F436CE21}" dt="2022-10-03T20:03:01.277" v="31085" actId="20577"/>
        <pc:sldMkLst>
          <pc:docMk/>
          <pc:sldMk cId="1708990020" sldId="4996"/>
        </pc:sldMkLst>
        <pc:spChg chg="del mod">
          <ac:chgData name="Doebler, William J. (LARC-D321)" userId="2f86e9e9-6061-467c-a4c7-48df9c957f91" providerId="ADAL" clId="{76FE8249-466F-4DD3-94D4-01A2F436CE21}" dt="2022-09-29T15:39:18.600" v="19433" actId="478"/>
          <ac:spMkLst>
            <pc:docMk/>
            <pc:sldMk cId="1708990020" sldId="4996"/>
            <ac:spMk id="2" creationId="{B95EE00F-C8C0-4000-9CBC-20CB5F48B5CD}"/>
          </ac:spMkLst>
        </pc:spChg>
        <pc:spChg chg="mod">
          <ac:chgData name="Doebler, William J. (LARC-D321)" userId="2f86e9e9-6061-467c-a4c7-48df9c957f91" providerId="ADAL" clId="{76FE8249-466F-4DD3-94D4-01A2F436CE21}" dt="2022-10-03T20:03:01.277" v="31085" actId="20577"/>
          <ac:spMkLst>
            <pc:docMk/>
            <pc:sldMk cId="1708990020" sldId="4996"/>
            <ac:spMk id="3" creationId="{E8FAC44E-E133-41E6-B120-387A1AE737F8}"/>
          </ac:spMkLst>
        </pc:spChg>
        <pc:spChg chg="add del mod">
          <ac:chgData name="Doebler, William J. (LARC-D321)" userId="2f86e9e9-6061-467c-a4c7-48df9c957f91" providerId="ADAL" clId="{76FE8249-466F-4DD3-94D4-01A2F436CE21}" dt="2022-09-29T15:36:49.269" v="19396"/>
          <ac:spMkLst>
            <pc:docMk/>
            <pc:sldMk cId="1708990020" sldId="4996"/>
            <ac:spMk id="4" creationId="{8682E1F5-16DD-49C9-9D5A-AC23BBF780C1}"/>
          </ac:spMkLst>
        </pc:spChg>
        <pc:spChg chg="add del mod">
          <ac:chgData name="Doebler, William J. (LARC-D321)" userId="2f86e9e9-6061-467c-a4c7-48df9c957f91" providerId="ADAL" clId="{76FE8249-466F-4DD3-94D4-01A2F436CE21}" dt="2022-09-29T15:36:49.269" v="19396"/>
          <ac:spMkLst>
            <pc:docMk/>
            <pc:sldMk cId="1708990020" sldId="4996"/>
            <ac:spMk id="5" creationId="{5C9311E1-05FE-4738-B3D0-8EDB3EBEA689}"/>
          </ac:spMkLst>
        </pc:spChg>
        <pc:spChg chg="add del mod">
          <ac:chgData name="Doebler, William J. (LARC-D321)" userId="2f86e9e9-6061-467c-a4c7-48df9c957f91" providerId="ADAL" clId="{76FE8249-466F-4DD3-94D4-01A2F436CE21}" dt="2022-09-29T15:36:49.269" v="19396"/>
          <ac:spMkLst>
            <pc:docMk/>
            <pc:sldMk cId="1708990020" sldId="4996"/>
            <ac:spMk id="6" creationId="{EC13972D-4FD2-453E-A4BA-3A15FB4D8004}"/>
          </ac:spMkLst>
        </pc:spChg>
        <pc:spChg chg="add del mod">
          <ac:chgData name="Doebler, William J. (LARC-D321)" userId="2f86e9e9-6061-467c-a4c7-48df9c957f91" providerId="ADAL" clId="{76FE8249-466F-4DD3-94D4-01A2F436CE21}" dt="2022-09-29T15:36:49.269" v="19396"/>
          <ac:spMkLst>
            <pc:docMk/>
            <pc:sldMk cId="1708990020" sldId="4996"/>
            <ac:spMk id="7" creationId="{99373F7A-C2B3-47A7-933B-30084DD065FF}"/>
          </ac:spMkLst>
        </pc:spChg>
        <pc:spChg chg="add del mod">
          <ac:chgData name="Doebler, William J. (LARC-D321)" userId="2f86e9e9-6061-467c-a4c7-48df9c957f91" providerId="ADAL" clId="{76FE8249-466F-4DD3-94D4-01A2F436CE21}" dt="2022-09-29T15:36:49.269" v="19396"/>
          <ac:spMkLst>
            <pc:docMk/>
            <pc:sldMk cId="1708990020" sldId="4996"/>
            <ac:spMk id="8" creationId="{BE47C649-D8C7-482D-8EDA-7BBC6D576A88}"/>
          </ac:spMkLst>
        </pc:spChg>
        <pc:spChg chg="add del mod">
          <ac:chgData name="Doebler, William J. (LARC-D321)" userId="2f86e9e9-6061-467c-a4c7-48df9c957f91" providerId="ADAL" clId="{76FE8249-466F-4DD3-94D4-01A2F436CE21}" dt="2022-09-29T15:36:49.269" v="19396"/>
          <ac:spMkLst>
            <pc:docMk/>
            <pc:sldMk cId="1708990020" sldId="4996"/>
            <ac:spMk id="9" creationId="{3F232305-1CE2-4AF6-A007-2DE7706C6EDE}"/>
          </ac:spMkLst>
        </pc:spChg>
        <pc:spChg chg="add del mod">
          <ac:chgData name="Doebler, William J. (LARC-D321)" userId="2f86e9e9-6061-467c-a4c7-48df9c957f91" providerId="ADAL" clId="{76FE8249-466F-4DD3-94D4-01A2F436CE21}" dt="2022-09-29T15:36:49.269" v="19396"/>
          <ac:spMkLst>
            <pc:docMk/>
            <pc:sldMk cId="1708990020" sldId="4996"/>
            <ac:spMk id="10" creationId="{AECC3B62-AA7D-4CAC-A0CF-55560EDA5E46}"/>
          </ac:spMkLst>
        </pc:spChg>
        <pc:spChg chg="add del mod">
          <ac:chgData name="Doebler, William J. (LARC-D321)" userId="2f86e9e9-6061-467c-a4c7-48df9c957f91" providerId="ADAL" clId="{76FE8249-466F-4DD3-94D4-01A2F436CE21}" dt="2022-09-29T15:36:49.269" v="19396"/>
          <ac:spMkLst>
            <pc:docMk/>
            <pc:sldMk cId="1708990020" sldId="4996"/>
            <ac:spMk id="11" creationId="{4DB89A55-D1A5-4682-9FEF-DEB9BA214EC4}"/>
          </ac:spMkLst>
        </pc:spChg>
        <pc:spChg chg="add del mod">
          <ac:chgData name="Doebler, William J. (LARC-D321)" userId="2f86e9e9-6061-467c-a4c7-48df9c957f91" providerId="ADAL" clId="{76FE8249-466F-4DD3-94D4-01A2F436CE21}" dt="2022-09-29T15:36:49.269" v="19396"/>
          <ac:spMkLst>
            <pc:docMk/>
            <pc:sldMk cId="1708990020" sldId="4996"/>
            <ac:spMk id="12" creationId="{DF02A462-F5D6-4787-B4BC-A059254AAD43}"/>
          </ac:spMkLst>
        </pc:spChg>
        <pc:spChg chg="add del mod">
          <ac:chgData name="Doebler, William J. (LARC-D321)" userId="2f86e9e9-6061-467c-a4c7-48df9c957f91" providerId="ADAL" clId="{76FE8249-466F-4DD3-94D4-01A2F436CE21}" dt="2022-09-29T15:36:49.269" v="19396"/>
          <ac:spMkLst>
            <pc:docMk/>
            <pc:sldMk cId="1708990020" sldId="4996"/>
            <ac:spMk id="13" creationId="{445D1418-25AD-4AFB-A367-F132DA816E79}"/>
          </ac:spMkLst>
        </pc:spChg>
        <pc:spChg chg="add del mod">
          <ac:chgData name="Doebler, William J. (LARC-D321)" userId="2f86e9e9-6061-467c-a4c7-48df9c957f91" providerId="ADAL" clId="{76FE8249-466F-4DD3-94D4-01A2F436CE21}" dt="2022-09-29T15:36:49.269" v="19396"/>
          <ac:spMkLst>
            <pc:docMk/>
            <pc:sldMk cId="1708990020" sldId="4996"/>
            <ac:spMk id="14" creationId="{B9F11832-B704-481D-A5B2-198BDFFC1DD8}"/>
          </ac:spMkLst>
        </pc:spChg>
        <pc:spChg chg="add del mod">
          <ac:chgData name="Doebler, William J. (LARC-D321)" userId="2f86e9e9-6061-467c-a4c7-48df9c957f91" providerId="ADAL" clId="{76FE8249-466F-4DD3-94D4-01A2F436CE21}" dt="2022-09-29T15:36:49.269" v="19396"/>
          <ac:spMkLst>
            <pc:docMk/>
            <pc:sldMk cId="1708990020" sldId="4996"/>
            <ac:spMk id="15" creationId="{E85C4FCF-8625-4282-B199-0787A03E1D0E}"/>
          </ac:spMkLst>
        </pc:spChg>
        <pc:spChg chg="add del mod">
          <ac:chgData name="Doebler, William J. (LARC-D321)" userId="2f86e9e9-6061-467c-a4c7-48df9c957f91" providerId="ADAL" clId="{76FE8249-466F-4DD3-94D4-01A2F436CE21}" dt="2022-09-29T15:36:49.269" v="19396"/>
          <ac:spMkLst>
            <pc:docMk/>
            <pc:sldMk cId="1708990020" sldId="4996"/>
            <ac:spMk id="16" creationId="{3156BF4E-1BAA-4605-98E6-827CB912127D}"/>
          </ac:spMkLst>
        </pc:spChg>
        <pc:spChg chg="add del mod">
          <ac:chgData name="Doebler, William J. (LARC-D321)" userId="2f86e9e9-6061-467c-a4c7-48df9c957f91" providerId="ADAL" clId="{76FE8249-466F-4DD3-94D4-01A2F436CE21}" dt="2022-09-29T15:36:49.269" v="19396"/>
          <ac:spMkLst>
            <pc:docMk/>
            <pc:sldMk cId="1708990020" sldId="4996"/>
            <ac:spMk id="17" creationId="{65B38E95-0384-4107-BB31-4AA3E9118947}"/>
          </ac:spMkLst>
        </pc:spChg>
        <pc:spChg chg="add del mod">
          <ac:chgData name="Doebler, William J. (LARC-D321)" userId="2f86e9e9-6061-467c-a4c7-48df9c957f91" providerId="ADAL" clId="{76FE8249-466F-4DD3-94D4-01A2F436CE21}" dt="2022-09-29T15:36:49.269" v="19396"/>
          <ac:spMkLst>
            <pc:docMk/>
            <pc:sldMk cId="1708990020" sldId="4996"/>
            <ac:spMk id="18" creationId="{ADF9B220-3057-46C1-8942-32C8BC99F220}"/>
          </ac:spMkLst>
        </pc:spChg>
        <pc:spChg chg="add del mod">
          <ac:chgData name="Doebler, William J. (LARC-D321)" userId="2f86e9e9-6061-467c-a4c7-48df9c957f91" providerId="ADAL" clId="{76FE8249-466F-4DD3-94D4-01A2F436CE21}" dt="2022-09-29T15:36:49.269" v="19396"/>
          <ac:spMkLst>
            <pc:docMk/>
            <pc:sldMk cId="1708990020" sldId="4996"/>
            <ac:spMk id="19" creationId="{C4946C47-2CD9-4FC9-B832-CE88470A6DA8}"/>
          </ac:spMkLst>
        </pc:spChg>
        <pc:spChg chg="add del mod">
          <ac:chgData name="Doebler, William J. (LARC-D321)" userId="2f86e9e9-6061-467c-a4c7-48df9c957f91" providerId="ADAL" clId="{76FE8249-466F-4DD3-94D4-01A2F436CE21}" dt="2022-09-29T15:36:49.269" v="19396"/>
          <ac:spMkLst>
            <pc:docMk/>
            <pc:sldMk cId="1708990020" sldId="4996"/>
            <ac:spMk id="20" creationId="{2EA8BBEA-2471-4826-A724-7F856F560E9B}"/>
          </ac:spMkLst>
        </pc:spChg>
        <pc:spChg chg="add del mod">
          <ac:chgData name="Doebler, William J. (LARC-D321)" userId="2f86e9e9-6061-467c-a4c7-48df9c957f91" providerId="ADAL" clId="{76FE8249-466F-4DD3-94D4-01A2F436CE21}" dt="2022-09-29T15:36:49.269" v="19396"/>
          <ac:spMkLst>
            <pc:docMk/>
            <pc:sldMk cId="1708990020" sldId="4996"/>
            <ac:spMk id="21" creationId="{0E9D1D65-608D-427D-A610-929F80AAE967}"/>
          </ac:spMkLst>
        </pc:spChg>
        <pc:spChg chg="add del mod">
          <ac:chgData name="Doebler, William J. (LARC-D321)" userId="2f86e9e9-6061-467c-a4c7-48df9c957f91" providerId="ADAL" clId="{76FE8249-466F-4DD3-94D4-01A2F436CE21}" dt="2022-09-29T15:36:49.269" v="19396"/>
          <ac:spMkLst>
            <pc:docMk/>
            <pc:sldMk cId="1708990020" sldId="4996"/>
            <ac:spMk id="22" creationId="{A7BCFD05-0D49-4EC9-92A3-20CCB0C3E1CF}"/>
          </ac:spMkLst>
        </pc:spChg>
        <pc:spChg chg="add del mod">
          <ac:chgData name="Doebler, William J. (LARC-D321)" userId="2f86e9e9-6061-467c-a4c7-48df9c957f91" providerId="ADAL" clId="{76FE8249-466F-4DD3-94D4-01A2F436CE21}" dt="2022-09-29T15:36:49.269" v="19396"/>
          <ac:spMkLst>
            <pc:docMk/>
            <pc:sldMk cId="1708990020" sldId="4996"/>
            <ac:spMk id="23" creationId="{05AC6E0D-F375-473C-A9AE-C4FD06F726A5}"/>
          </ac:spMkLst>
        </pc:spChg>
        <pc:spChg chg="add del mod">
          <ac:chgData name="Doebler, William J. (LARC-D321)" userId="2f86e9e9-6061-467c-a4c7-48df9c957f91" providerId="ADAL" clId="{76FE8249-466F-4DD3-94D4-01A2F436CE21}" dt="2022-09-29T15:36:49.269" v="19396"/>
          <ac:spMkLst>
            <pc:docMk/>
            <pc:sldMk cId="1708990020" sldId="4996"/>
            <ac:spMk id="24" creationId="{5B56D1CE-4B7B-47A3-98D7-3563AB42312B}"/>
          </ac:spMkLst>
        </pc:spChg>
        <pc:spChg chg="add del mod">
          <ac:chgData name="Doebler, William J. (LARC-D321)" userId="2f86e9e9-6061-467c-a4c7-48df9c957f91" providerId="ADAL" clId="{76FE8249-466F-4DD3-94D4-01A2F436CE21}" dt="2022-09-29T15:36:49.269" v="19396"/>
          <ac:spMkLst>
            <pc:docMk/>
            <pc:sldMk cId="1708990020" sldId="4996"/>
            <ac:spMk id="25" creationId="{5682D21A-1764-4B66-BEDD-E339C8BEB228}"/>
          </ac:spMkLst>
        </pc:spChg>
        <pc:spChg chg="add del mod">
          <ac:chgData name="Doebler, William J. (LARC-D321)" userId="2f86e9e9-6061-467c-a4c7-48df9c957f91" providerId="ADAL" clId="{76FE8249-466F-4DD3-94D4-01A2F436CE21}" dt="2022-09-29T15:36:49.269" v="19396"/>
          <ac:spMkLst>
            <pc:docMk/>
            <pc:sldMk cId="1708990020" sldId="4996"/>
            <ac:spMk id="26" creationId="{830C1E28-D3F0-46E1-9AE9-171681BBBD07}"/>
          </ac:spMkLst>
        </pc:spChg>
        <pc:spChg chg="add del mod">
          <ac:chgData name="Doebler, William J. (LARC-D321)" userId="2f86e9e9-6061-467c-a4c7-48df9c957f91" providerId="ADAL" clId="{76FE8249-466F-4DD3-94D4-01A2F436CE21}" dt="2022-09-29T15:36:49.269" v="19396"/>
          <ac:spMkLst>
            <pc:docMk/>
            <pc:sldMk cId="1708990020" sldId="4996"/>
            <ac:spMk id="27" creationId="{EAD6DE65-04AD-457F-85C7-81F79E9724CE}"/>
          </ac:spMkLst>
        </pc:spChg>
        <pc:spChg chg="add del mod">
          <ac:chgData name="Doebler, William J. (LARC-D321)" userId="2f86e9e9-6061-467c-a4c7-48df9c957f91" providerId="ADAL" clId="{76FE8249-466F-4DD3-94D4-01A2F436CE21}" dt="2022-09-29T15:36:49.269" v="19396"/>
          <ac:spMkLst>
            <pc:docMk/>
            <pc:sldMk cId="1708990020" sldId="4996"/>
            <ac:spMk id="28" creationId="{0B1C1B20-056F-4416-9284-7678BA42B37C}"/>
          </ac:spMkLst>
        </pc:spChg>
        <pc:spChg chg="add del mod">
          <ac:chgData name="Doebler, William J. (LARC-D321)" userId="2f86e9e9-6061-467c-a4c7-48df9c957f91" providerId="ADAL" clId="{76FE8249-466F-4DD3-94D4-01A2F436CE21}" dt="2022-09-29T15:36:49.269" v="19396"/>
          <ac:spMkLst>
            <pc:docMk/>
            <pc:sldMk cId="1708990020" sldId="4996"/>
            <ac:spMk id="29" creationId="{9ABA302B-4DEA-4514-BA26-BAC605D8402C}"/>
          </ac:spMkLst>
        </pc:spChg>
        <pc:spChg chg="add del mod">
          <ac:chgData name="Doebler, William J. (LARC-D321)" userId="2f86e9e9-6061-467c-a4c7-48df9c957f91" providerId="ADAL" clId="{76FE8249-466F-4DD3-94D4-01A2F436CE21}" dt="2022-09-29T15:36:49.269" v="19396"/>
          <ac:spMkLst>
            <pc:docMk/>
            <pc:sldMk cId="1708990020" sldId="4996"/>
            <ac:spMk id="30" creationId="{8B2EBB54-5AC1-4D25-B6C9-15AE3625198D}"/>
          </ac:spMkLst>
        </pc:spChg>
        <pc:spChg chg="add del mod">
          <ac:chgData name="Doebler, William J. (LARC-D321)" userId="2f86e9e9-6061-467c-a4c7-48df9c957f91" providerId="ADAL" clId="{76FE8249-466F-4DD3-94D4-01A2F436CE21}" dt="2022-09-29T15:36:49.269" v="19396"/>
          <ac:spMkLst>
            <pc:docMk/>
            <pc:sldMk cId="1708990020" sldId="4996"/>
            <ac:spMk id="31" creationId="{970D3E65-7E3E-49B9-A3CE-BA7D79E5A557}"/>
          </ac:spMkLst>
        </pc:spChg>
        <pc:spChg chg="add del mod">
          <ac:chgData name="Doebler, William J. (LARC-D321)" userId="2f86e9e9-6061-467c-a4c7-48df9c957f91" providerId="ADAL" clId="{76FE8249-466F-4DD3-94D4-01A2F436CE21}" dt="2022-09-29T15:36:49.269" v="19396"/>
          <ac:spMkLst>
            <pc:docMk/>
            <pc:sldMk cId="1708990020" sldId="4996"/>
            <ac:spMk id="32" creationId="{6E704972-F2FB-47BE-9F35-4F3C79AEC08D}"/>
          </ac:spMkLst>
        </pc:spChg>
        <pc:spChg chg="add del mod">
          <ac:chgData name="Doebler, William J. (LARC-D321)" userId="2f86e9e9-6061-467c-a4c7-48df9c957f91" providerId="ADAL" clId="{76FE8249-466F-4DD3-94D4-01A2F436CE21}" dt="2022-09-29T15:36:49.269" v="19396"/>
          <ac:spMkLst>
            <pc:docMk/>
            <pc:sldMk cId="1708990020" sldId="4996"/>
            <ac:spMk id="33" creationId="{7BD9F24A-E190-41F2-A55E-55838600414E}"/>
          </ac:spMkLst>
        </pc:spChg>
        <pc:spChg chg="add del mod">
          <ac:chgData name="Doebler, William J. (LARC-D321)" userId="2f86e9e9-6061-467c-a4c7-48df9c957f91" providerId="ADAL" clId="{76FE8249-466F-4DD3-94D4-01A2F436CE21}" dt="2022-09-29T15:36:49.269" v="19396"/>
          <ac:spMkLst>
            <pc:docMk/>
            <pc:sldMk cId="1708990020" sldId="4996"/>
            <ac:spMk id="34" creationId="{9BBEC7C9-732C-4D47-9C29-E18872F8CFE2}"/>
          </ac:spMkLst>
        </pc:spChg>
        <pc:spChg chg="add del mod">
          <ac:chgData name="Doebler, William J. (LARC-D321)" userId="2f86e9e9-6061-467c-a4c7-48df9c957f91" providerId="ADAL" clId="{76FE8249-466F-4DD3-94D4-01A2F436CE21}" dt="2022-09-29T15:36:49.269" v="19396"/>
          <ac:spMkLst>
            <pc:docMk/>
            <pc:sldMk cId="1708990020" sldId="4996"/>
            <ac:spMk id="35" creationId="{304C54B6-7923-4E5E-8DE8-F5B31B4FC46F}"/>
          </ac:spMkLst>
        </pc:spChg>
        <pc:spChg chg="add del mod">
          <ac:chgData name="Doebler, William J. (LARC-D321)" userId="2f86e9e9-6061-467c-a4c7-48df9c957f91" providerId="ADAL" clId="{76FE8249-466F-4DD3-94D4-01A2F436CE21}" dt="2022-09-29T15:36:49.269" v="19396"/>
          <ac:spMkLst>
            <pc:docMk/>
            <pc:sldMk cId="1708990020" sldId="4996"/>
            <ac:spMk id="36" creationId="{122BEB79-BA6A-40F9-BCC5-44F038AA8A53}"/>
          </ac:spMkLst>
        </pc:spChg>
        <pc:spChg chg="add del mod">
          <ac:chgData name="Doebler, William J. (LARC-D321)" userId="2f86e9e9-6061-467c-a4c7-48df9c957f91" providerId="ADAL" clId="{76FE8249-466F-4DD3-94D4-01A2F436CE21}" dt="2022-09-29T15:36:49.269" v="19396"/>
          <ac:spMkLst>
            <pc:docMk/>
            <pc:sldMk cId="1708990020" sldId="4996"/>
            <ac:spMk id="37" creationId="{1E8E3346-0490-43F4-8E2F-3023FDADC284}"/>
          </ac:spMkLst>
        </pc:spChg>
        <pc:spChg chg="add del mod">
          <ac:chgData name="Doebler, William J. (LARC-D321)" userId="2f86e9e9-6061-467c-a4c7-48df9c957f91" providerId="ADAL" clId="{76FE8249-466F-4DD3-94D4-01A2F436CE21}" dt="2022-09-29T15:36:49.269" v="19396"/>
          <ac:spMkLst>
            <pc:docMk/>
            <pc:sldMk cId="1708990020" sldId="4996"/>
            <ac:spMk id="38" creationId="{A8D748DD-6573-4A12-9E3D-535739A15874}"/>
          </ac:spMkLst>
        </pc:spChg>
        <pc:spChg chg="add del mod">
          <ac:chgData name="Doebler, William J. (LARC-D321)" userId="2f86e9e9-6061-467c-a4c7-48df9c957f91" providerId="ADAL" clId="{76FE8249-466F-4DD3-94D4-01A2F436CE21}" dt="2022-09-29T15:36:49.269" v="19396"/>
          <ac:spMkLst>
            <pc:docMk/>
            <pc:sldMk cId="1708990020" sldId="4996"/>
            <ac:spMk id="39" creationId="{D2EBC64C-E2E3-4E89-AE2C-AFEE79DFCED5}"/>
          </ac:spMkLst>
        </pc:spChg>
        <pc:spChg chg="add del mod">
          <ac:chgData name="Doebler, William J. (LARC-D321)" userId="2f86e9e9-6061-467c-a4c7-48df9c957f91" providerId="ADAL" clId="{76FE8249-466F-4DD3-94D4-01A2F436CE21}" dt="2022-09-29T15:36:49.269" v="19396"/>
          <ac:spMkLst>
            <pc:docMk/>
            <pc:sldMk cId="1708990020" sldId="4996"/>
            <ac:spMk id="40" creationId="{C8392203-5DA3-4DB0-8144-AA4B24B6C7B8}"/>
          </ac:spMkLst>
        </pc:spChg>
        <pc:spChg chg="add del mod">
          <ac:chgData name="Doebler, William J. (LARC-D321)" userId="2f86e9e9-6061-467c-a4c7-48df9c957f91" providerId="ADAL" clId="{76FE8249-466F-4DD3-94D4-01A2F436CE21}" dt="2022-09-29T15:36:49.269" v="19396"/>
          <ac:spMkLst>
            <pc:docMk/>
            <pc:sldMk cId="1708990020" sldId="4996"/>
            <ac:spMk id="41" creationId="{E4E285D4-6DA2-422C-8159-995D021C61B5}"/>
          </ac:spMkLst>
        </pc:spChg>
        <pc:spChg chg="add del mod">
          <ac:chgData name="Doebler, William J. (LARC-D321)" userId="2f86e9e9-6061-467c-a4c7-48df9c957f91" providerId="ADAL" clId="{76FE8249-466F-4DD3-94D4-01A2F436CE21}" dt="2022-09-29T15:36:49.269" v="19396"/>
          <ac:spMkLst>
            <pc:docMk/>
            <pc:sldMk cId="1708990020" sldId="4996"/>
            <ac:spMk id="42" creationId="{73413BEB-7F9D-48AB-8A6B-0B302308A351}"/>
          </ac:spMkLst>
        </pc:spChg>
        <pc:spChg chg="add del mod">
          <ac:chgData name="Doebler, William J. (LARC-D321)" userId="2f86e9e9-6061-467c-a4c7-48df9c957f91" providerId="ADAL" clId="{76FE8249-466F-4DD3-94D4-01A2F436CE21}" dt="2022-09-29T15:36:49.269" v="19396"/>
          <ac:spMkLst>
            <pc:docMk/>
            <pc:sldMk cId="1708990020" sldId="4996"/>
            <ac:spMk id="43" creationId="{0C41F36E-6E33-4A60-BD65-A41DF471C87E}"/>
          </ac:spMkLst>
        </pc:spChg>
        <pc:spChg chg="add del mod">
          <ac:chgData name="Doebler, William J. (LARC-D321)" userId="2f86e9e9-6061-467c-a4c7-48df9c957f91" providerId="ADAL" clId="{76FE8249-466F-4DD3-94D4-01A2F436CE21}" dt="2022-09-29T15:36:49.269" v="19396"/>
          <ac:spMkLst>
            <pc:docMk/>
            <pc:sldMk cId="1708990020" sldId="4996"/>
            <ac:spMk id="44" creationId="{631EE573-5F54-461D-94B8-63DE054744BB}"/>
          </ac:spMkLst>
        </pc:spChg>
        <pc:spChg chg="add del mod">
          <ac:chgData name="Doebler, William J. (LARC-D321)" userId="2f86e9e9-6061-467c-a4c7-48df9c957f91" providerId="ADAL" clId="{76FE8249-466F-4DD3-94D4-01A2F436CE21}" dt="2022-09-29T15:36:49.269" v="19396"/>
          <ac:spMkLst>
            <pc:docMk/>
            <pc:sldMk cId="1708990020" sldId="4996"/>
            <ac:spMk id="45" creationId="{5C5BA7F4-8CE6-4547-A4C5-114B5FB6BC65}"/>
          </ac:spMkLst>
        </pc:spChg>
        <pc:spChg chg="add del mod">
          <ac:chgData name="Doebler, William J. (LARC-D321)" userId="2f86e9e9-6061-467c-a4c7-48df9c957f91" providerId="ADAL" clId="{76FE8249-466F-4DD3-94D4-01A2F436CE21}" dt="2022-09-29T15:36:49.269" v="19396"/>
          <ac:spMkLst>
            <pc:docMk/>
            <pc:sldMk cId="1708990020" sldId="4996"/>
            <ac:spMk id="46" creationId="{D5C0A710-1456-44EB-B147-4A3B4BE161FE}"/>
          </ac:spMkLst>
        </pc:spChg>
        <pc:spChg chg="add mod">
          <ac:chgData name="Doebler, William J. (LARC-D321)" userId="2f86e9e9-6061-467c-a4c7-48df9c957f91" providerId="ADAL" clId="{76FE8249-466F-4DD3-94D4-01A2F436CE21}" dt="2022-09-30T19:27:50.528" v="19703" actId="164"/>
          <ac:spMkLst>
            <pc:docMk/>
            <pc:sldMk cId="1708990020" sldId="4996"/>
            <ac:spMk id="47" creationId="{EAB4B24F-F457-4E0B-BF00-248134E6C9B4}"/>
          </ac:spMkLst>
        </pc:spChg>
        <pc:spChg chg="add mod">
          <ac:chgData name="Doebler, William J. (LARC-D321)" userId="2f86e9e9-6061-467c-a4c7-48df9c957f91" providerId="ADAL" clId="{76FE8249-466F-4DD3-94D4-01A2F436CE21}" dt="2022-09-30T19:27:50.528" v="19703" actId="164"/>
          <ac:spMkLst>
            <pc:docMk/>
            <pc:sldMk cId="1708990020" sldId="4996"/>
            <ac:spMk id="48" creationId="{6D1B59FC-5C82-4D8B-8BCB-0DFE73582E66}"/>
          </ac:spMkLst>
        </pc:spChg>
        <pc:spChg chg="add mod">
          <ac:chgData name="Doebler, William J. (LARC-D321)" userId="2f86e9e9-6061-467c-a4c7-48df9c957f91" providerId="ADAL" clId="{76FE8249-466F-4DD3-94D4-01A2F436CE21}" dt="2022-09-30T19:27:50.528" v="19703" actId="164"/>
          <ac:spMkLst>
            <pc:docMk/>
            <pc:sldMk cId="1708990020" sldId="4996"/>
            <ac:spMk id="49" creationId="{2D8887EB-A156-44B4-A5D4-C3D73C1DCF37}"/>
          </ac:spMkLst>
        </pc:spChg>
        <pc:spChg chg="add mod">
          <ac:chgData name="Doebler, William J. (LARC-D321)" userId="2f86e9e9-6061-467c-a4c7-48df9c957f91" providerId="ADAL" clId="{76FE8249-466F-4DD3-94D4-01A2F436CE21}" dt="2022-09-30T19:27:50.528" v="19703" actId="164"/>
          <ac:spMkLst>
            <pc:docMk/>
            <pc:sldMk cId="1708990020" sldId="4996"/>
            <ac:spMk id="50" creationId="{3C73504D-6FE7-4CD5-9AE9-73E90A108120}"/>
          </ac:spMkLst>
        </pc:spChg>
        <pc:spChg chg="add mod">
          <ac:chgData name="Doebler, William J. (LARC-D321)" userId="2f86e9e9-6061-467c-a4c7-48df9c957f91" providerId="ADAL" clId="{76FE8249-466F-4DD3-94D4-01A2F436CE21}" dt="2022-09-30T19:27:50.528" v="19703" actId="164"/>
          <ac:spMkLst>
            <pc:docMk/>
            <pc:sldMk cId="1708990020" sldId="4996"/>
            <ac:spMk id="51" creationId="{E05C8245-CB44-45DE-8968-E6721F22C8FB}"/>
          </ac:spMkLst>
        </pc:spChg>
        <pc:spChg chg="add mod">
          <ac:chgData name="Doebler, William J. (LARC-D321)" userId="2f86e9e9-6061-467c-a4c7-48df9c957f91" providerId="ADAL" clId="{76FE8249-466F-4DD3-94D4-01A2F436CE21}" dt="2022-09-30T19:27:50.528" v="19703" actId="164"/>
          <ac:spMkLst>
            <pc:docMk/>
            <pc:sldMk cId="1708990020" sldId="4996"/>
            <ac:spMk id="52" creationId="{B7DCEBFE-C7D3-4FCC-9B19-DB6ACE8C3A1C}"/>
          </ac:spMkLst>
        </pc:spChg>
        <pc:spChg chg="add mod">
          <ac:chgData name="Doebler, William J. (LARC-D321)" userId="2f86e9e9-6061-467c-a4c7-48df9c957f91" providerId="ADAL" clId="{76FE8249-466F-4DD3-94D4-01A2F436CE21}" dt="2022-09-30T19:27:50.528" v="19703" actId="164"/>
          <ac:spMkLst>
            <pc:docMk/>
            <pc:sldMk cId="1708990020" sldId="4996"/>
            <ac:spMk id="53" creationId="{D13C4690-6E13-4CBD-B07E-2077D585F101}"/>
          </ac:spMkLst>
        </pc:spChg>
        <pc:spChg chg="add mod">
          <ac:chgData name="Doebler, William J. (LARC-D321)" userId="2f86e9e9-6061-467c-a4c7-48df9c957f91" providerId="ADAL" clId="{76FE8249-466F-4DD3-94D4-01A2F436CE21}" dt="2022-09-30T19:27:50.528" v="19703" actId="164"/>
          <ac:spMkLst>
            <pc:docMk/>
            <pc:sldMk cId="1708990020" sldId="4996"/>
            <ac:spMk id="54" creationId="{C6821D6D-C22A-4C58-8C89-6BE35736E6C3}"/>
          </ac:spMkLst>
        </pc:spChg>
        <pc:spChg chg="add mod">
          <ac:chgData name="Doebler, William J. (LARC-D321)" userId="2f86e9e9-6061-467c-a4c7-48df9c957f91" providerId="ADAL" clId="{76FE8249-466F-4DD3-94D4-01A2F436CE21}" dt="2022-09-30T19:27:50.528" v="19703" actId="164"/>
          <ac:spMkLst>
            <pc:docMk/>
            <pc:sldMk cId="1708990020" sldId="4996"/>
            <ac:spMk id="55" creationId="{112616A9-3573-4FCD-881C-8ED4BFEC99A1}"/>
          </ac:spMkLst>
        </pc:spChg>
        <pc:spChg chg="add mod">
          <ac:chgData name="Doebler, William J. (LARC-D321)" userId="2f86e9e9-6061-467c-a4c7-48df9c957f91" providerId="ADAL" clId="{76FE8249-466F-4DD3-94D4-01A2F436CE21}" dt="2022-09-30T19:27:50.528" v="19703" actId="164"/>
          <ac:spMkLst>
            <pc:docMk/>
            <pc:sldMk cId="1708990020" sldId="4996"/>
            <ac:spMk id="56" creationId="{A8C87006-2D25-4F67-A8B2-CF72C24B3B95}"/>
          </ac:spMkLst>
        </pc:spChg>
        <pc:spChg chg="add mod">
          <ac:chgData name="Doebler, William J. (LARC-D321)" userId="2f86e9e9-6061-467c-a4c7-48df9c957f91" providerId="ADAL" clId="{76FE8249-466F-4DD3-94D4-01A2F436CE21}" dt="2022-09-30T19:27:50.528" v="19703" actId="164"/>
          <ac:spMkLst>
            <pc:docMk/>
            <pc:sldMk cId="1708990020" sldId="4996"/>
            <ac:spMk id="57" creationId="{B49A8408-D4F5-4E01-A478-30E6DFF275EC}"/>
          </ac:spMkLst>
        </pc:spChg>
        <pc:spChg chg="add del mod">
          <ac:chgData name="Doebler, William J. (LARC-D321)" userId="2f86e9e9-6061-467c-a4c7-48df9c957f91" providerId="ADAL" clId="{76FE8249-466F-4DD3-94D4-01A2F436CE21}" dt="2022-09-29T15:39:09.596" v="19432" actId="478"/>
          <ac:spMkLst>
            <pc:docMk/>
            <pc:sldMk cId="1708990020" sldId="4996"/>
            <ac:spMk id="58" creationId="{20E46F05-F4B3-4CBE-9844-D8F9584AE41B}"/>
          </ac:spMkLst>
        </pc:spChg>
        <pc:spChg chg="add mod">
          <ac:chgData name="Doebler, William J. (LARC-D321)" userId="2f86e9e9-6061-467c-a4c7-48df9c957f91" providerId="ADAL" clId="{76FE8249-466F-4DD3-94D4-01A2F436CE21}" dt="2022-09-30T19:27:50.528" v="19703" actId="164"/>
          <ac:spMkLst>
            <pc:docMk/>
            <pc:sldMk cId="1708990020" sldId="4996"/>
            <ac:spMk id="59" creationId="{19B1B472-E036-4013-92EE-FE040B5A13C9}"/>
          </ac:spMkLst>
        </pc:spChg>
        <pc:spChg chg="add mod">
          <ac:chgData name="Doebler, William J. (LARC-D321)" userId="2f86e9e9-6061-467c-a4c7-48df9c957f91" providerId="ADAL" clId="{76FE8249-466F-4DD3-94D4-01A2F436CE21}" dt="2022-09-30T19:27:50.528" v="19703" actId="164"/>
          <ac:spMkLst>
            <pc:docMk/>
            <pc:sldMk cId="1708990020" sldId="4996"/>
            <ac:spMk id="60" creationId="{155D3F80-BD24-4D44-B284-250C0C4C02ED}"/>
          </ac:spMkLst>
        </pc:spChg>
        <pc:spChg chg="add mod">
          <ac:chgData name="Doebler, William J. (LARC-D321)" userId="2f86e9e9-6061-467c-a4c7-48df9c957f91" providerId="ADAL" clId="{76FE8249-466F-4DD3-94D4-01A2F436CE21}" dt="2022-09-30T19:28:36.308" v="19717" actId="1076"/>
          <ac:spMkLst>
            <pc:docMk/>
            <pc:sldMk cId="1708990020" sldId="4996"/>
            <ac:spMk id="61" creationId="{BBE1B253-2BBA-4E6C-8A08-07E79C12E1DC}"/>
          </ac:spMkLst>
        </pc:spChg>
        <pc:spChg chg="add mod">
          <ac:chgData name="Doebler, William J. (LARC-D321)" userId="2f86e9e9-6061-467c-a4c7-48df9c957f91" providerId="ADAL" clId="{76FE8249-466F-4DD3-94D4-01A2F436CE21}" dt="2022-09-30T19:27:50.528" v="19703" actId="164"/>
          <ac:spMkLst>
            <pc:docMk/>
            <pc:sldMk cId="1708990020" sldId="4996"/>
            <ac:spMk id="62" creationId="{E22E0569-A4B5-4DE2-B5CF-78B854BF4C34}"/>
          </ac:spMkLst>
        </pc:spChg>
        <pc:spChg chg="add mod">
          <ac:chgData name="Doebler, William J. (LARC-D321)" userId="2f86e9e9-6061-467c-a4c7-48df9c957f91" providerId="ADAL" clId="{76FE8249-466F-4DD3-94D4-01A2F436CE21}" dt="2022-09-30T19:27:50.528" v="19703" actId="164"/>
          <ac:spMkLst>
            <pc:docMk/>
            <pc:sldMk cId="1708990020" sldId="4996"/>
            <ac:spMk id="63" creationId="{C84548D1-C1B5-42BF-BA74-1328D216DE92}"/>
          </ac:spMkLst>
        </pc:spChg>
        <pc:spChg chg="add mod">
          <ac:chgData name="Doebler, William J. (LARC-D321)" userId="2f86e9e9-6061-467c-a4c7-48df9c957f91" providerId="ADAL" clId="{76FE8249-466F-4DD3-94D4-01A2F436CE21}" dt="2022-09-30T19:28:39.214" v="19719" actId="403"/>
          <ac:spMkLst>
            <pc:docMk/>
            <pc:sldMk cId="1708990020" sldId="4996"/>
            <ac:spMk id="64" creationId="{9187A88A-44C6-453E-B4AE-DC1422B92126}"/>
          </ac:spMkLst>
        </pc:spChg>
        <pc:spChg chg="add mod">
          <ac:chgData name="Doebler, William J. (LARC-D321)" userId="2f86e9e9-6061-467c-a4c7-48df9c957f91" providerId="ADAL" clId="{76FE8249-466F-4DD3-94D4-01A2F436CE21}" dt="2022-09-30T19:27:50.528" v="19703" actId="164"/>
          <ac:spMkLst>
            <pc:docMk/>
            <pc:sldMk cId="1708990020" sldId="4996"/>
            <ac:spMk id="65" creationId="{FF5D1CB4-1BD8-4B6C-B1BB-C92884EA8A43}"/>
          </ac:spMkLst>
        </pc:spChg>
        <pc:spChg chg="add mod">
          <ac:chgData name="Doebler, William J. (LARC-D321)" userId="2f86e9e9-6061-467c-a4c7-48df9c957f91" providerId="ADAL" clId="{76FE8249-466F-4DD3-94D4-01A2F436CE21}" dt="2022-09-30T19:27:50.528" v="19703" actId="164"/>
          <ac:spMkLst>
            <pc:docMk/>
            <pc:sldMk cId="1708990020" sldId="4996"/>
            <ac:spMk id="66" creationId="{C23912EE-E512-4604-9CDE-46D48E2E77D6}"/>
          </ac:spMkLst>
        </pc:spChg>
        <pc:spChg chg="add mod">
          <ac:chgData name="Doebler, William J. (LARC-D321)" userId="2f86e9e9-6061-467c-a4c7-48df9c957f91" providerId="ADAL" clId="{76FE8249-466F-4DD3-94D4-01A2F436CE21}" dt="2022-09-30T19:28:43.648" v="19721" actId="403"/>
          <ac:spMkLst>
            <pc:docMk/>
            <pc:sldMk cId="1708990020" sldId="4996"/>
            <ac:spMk id="67" creationId="{6A95CF57-6D98-4024-B1B6-C95BE998B8B0}"/>
          </ac:spMkLst>
        </pc:spChg>
        <pc:spChg chg="add mod">
          <ac:chgData name="Doebler, William J. (LARC-D321)" userId="2f86e9e9-6061-467c-a4c7-48df9c957f91" providerId="ADAL" clId="{76FE8249-466F-4DD3-94D4-01A2F436CE21}" dt="2022-09-30T19:27:50.528" v="19703" actId="164"/>
          <ac:spMkLst>
            <pc:docMk/>
            <pc:sldMk cId="1708990020" sldId="4996"/>
            <ac:spMk id="68" creationId="{552275ED-5C5A-4DB3-93EB-29DCEB2A1A50}"/>
          </ac:spMkLst>
        </pc:spChg>
        <pc:spChg chg="add mod">
          <ac:chgData name="Doebler, William J. (LARC-D321)" userId="2f86e9e9-6061-467c-a4c7-48df9c957f91" providerId="ADAL" clId="{76FE8249-466F-4DD3-94D4-01A2F436CE21}" dt="2022-09-30T19:27:50.528" v="19703" actId="164"/>
          <ac:spMkLst>
            <pc:docMk/>
            <pc:sldMk cId="1708990020" sldId="4996"/>
            <ac:spMk id="69" creationId="{E7FAD3F6-4BD7-4E3D-B873-1BAE22BFF7FF}"/>
          </ac:spMkLst>
        </pc:spChg>
        <pc:spChg chg="add mod">
          <ac:chgData name="Doebler, William J. (LARC-D321)" userId="2f86e9e9-6061-467c-a4c7-48df9c957f91" providerId="ADAL" clId="{76FE8249-466F-4DD3-94D4-01A2F436CE21}" dt="2022-09-30T19:28:47.353" v="19723" actId="403"/>
          <ac:spMkLst>
            <pc:docMk/>
            <pc:sldMk cId="1708990020" sldId="4996"/>
            <ac:spMk id="70" creationId="{12C7AB48-D6B5-4EFB-972D-8615E880D38F}"/>
          </ac:spMkLst>
        </pc:spChg>
        <pc:spChg chg="add mod">
          <ac:chgData name="Doebler, William J. (LARC-D321)" userId="2f86e9e9-6061-467c-a4c7-48df9c957f91" providerId="ADAL" clId="{76FE8249-466F-4DD3-94D4-01A2F436CE21}" dt="2022-09-30T19:27:50.528" v="19703" actId="164"/>
          <ac:spMkLst>
            <pc:docMk/>
            <pc:sldMk cId="1708990020" sldId="4996"/>
            <ac:spMk id="71" creationId="{86483AC4-F040-421B-AB1F-574059E6ACB0}"/>
          </ac:spMkLst>
        </pc:spChg>
        <pc:spChg chg="add mod">
          <ac:chgData name="Doebler, William J. (LARC-D321)" userId="2f86e9e9-6061-467c-a4c7-48df9c957f91" providerId="ADAL" clId="{76FE8249-466F-4DD3-94D4-01A2F436CE21}" dt="2022-09-30T19:27:50.528" v="19703" actId="164"/>
          <ac:spMkLst>
            <pc:docMk/>
            <pc:sldMk cId="1708990020" sldId="4996"/>
            <ac:spMk id="72" creationId="{BBFEA71D-E76B-45CD-B609-C3B5B8201FE6}"/>
          </ac:spMkLst>
        </pc:spChg>
        <pc:spChg chg="add mod">
          <ac:chgData name="Doebler, William J. (LARC-D321)" userId="2f86e9e9-6061-467c-a4c7-48df9c957f91" providerId="ADAL" clId="{76FE8249-466F-4DD3-94D4-01A2F436CE21}" dt="2022-09-30T19:28:53.886" v="19726" actId="1076"/>
          <ac:spMkLst>
            <pc:docMk/>
            <pc:sldMk cId="1708990020" sldId="4996"/>
            <ac:spMk id="73" creationId="{90B6A354-5446-41F1-B814-8F7BD0A7EA9A}"/>
          </ac:spMkLst>
        </pc:spChg>
        <pc:spChg chg="add mod">
          <ac:chgData name="Doebler, William J. (LARC-D321)" userId="2f86e9e9-6061-467c-a4c7-48df9c957f91" providerId="ADAL" clId="{76FE8249-466F-4DD3-94D4-01A2F436CE21}" dt="2022-09-30T19:29:18.199" v="19731" actId="14100"/>
          <ac:spMkLst>
            <pc:docMk/>
            <pc:sldMk cId="1708990020" sldId="4996"/>
            <ac:spMk id="74" creationId="{106CBACF-4299-4CAC-B942-198DF88A7757}"/>
          </ac:spMkLst>
        </pc:spChg>
        <pc:spChg chg="add mod">
          <ac:chgData name="Doebler, William J. (LARC-D321)" userId="2f86e9e9-6061-467c-a4c7-48df9c957f91" providerId="ADAL" clId="{76FE8249-466F-4DD3-94D4-01A2F436CE21}" dt="2022-09-30T19:29:24.596" v="19733" actId="14100"/>
          <ac:spMkLst>
            <pc:docMk/>
            <pc:sldMk cId="1708990020" sldId="4996"/>
            <ac:spMk id="75" creationId="{CBF3FDB3-67ED-4B54-8642-5AB162FAEAE9}"/>
          </ac:spMkLst>
        </pc:spChg>
        <pc:spChg chg="add mod">
          <ac:chgData name="Doebler, William J. (LARC-D321)" userId="2f86e9e9-6061-467c-a4c7-48df9c957f91" providerId="ADAL" clId="{76FE8249-466F-4DD3-94D4-01A2F436CE21}" dt="2022-09-30T19:29:29.048" v="19735" actId="14100"/>
          <ac:spMkLst>
            <pc:docMk/>
            <pc:sldMk cId="1708990020" sldId="4996"/>
            <ac:spMk id="76" creationId="{89AA1657-FBC3-4853-B14C-E936AC3A4A73}"/>
          </ac:spMkLst>
        </pc:spChg>
        <pc:spChg chg="add mod">
          <ac:chgData name="Doebler, William J. (LARC-D321)" userId="2f86e9e9-6061-467c-a4c7-48df9c957f91" providerId="ADAL" clId="{76FE8249-466F-4DD3-94D4-01A2F436CE21}" dt="2022-09-30T19:29:00.035" v="19727" actId="403"/>
          <ac:spMkLst>
            <pc:docMk/>
            <pc:sldMk cId="1708990020" sldId="4996"/>
            <ac:spMk id="77" creationId="{2FC5197C-C8B2-4AE0-8E04-C81A62E36754}"/>
          </ac:spMkLst>
        </pc:spChg>
        <pc:spChg chg="add mod">
          <ac:chgData name="Doebler, William J. (LARC-D321)" userId="2f86e9e9-6061-467c-a4c7-48df9c957f91" providerId="ADAL" clId="{76FE8249-466F-4DD3-94D4-01A2F436CE21}" dt="2022-09-30T19:29:02.825" v="19728" actId="403"/>
          <ac:spMkLst>
            <pc:docMk/>
            <pc:sldMk cId="1708990020" sldId="4996"/>
            <ac:spMk id="78" creationId="{F4F06F93-6028-4C78-A6EE-0AB76A0BDA03}"/>
          </ac:spMkLst>
        </pc:spChg>
        <pc:spChg chg="add mod">
          <ac:chgData name="Doebler, William J. (LARC-D321)" userId="2f86e9e9-6061-467c-a4c7-48df9c957f91" providerId="ADAL" clId="{76FE8249-466F-4DD3-94D4-01A2F436CE21}" dt="2022-09-30T19:27:50.528" v="19703" actId="164"/>
          <ac:spMkLst>
            <pc:docMk/>
            <pc:sldMk cId="1708990020" sldId="4996"/>
            <ac:spMk id="79" creationId="{B584B837-29FC-4384-A09F-361E7F023C37}"/>
          </ac:spMkLst>
        </pc:spChg>
        <pc:spChg chg="add mod">
          <ac:chgData name="Doebler, William J. (LARC-D321)" userId="2f86e9e9-6061-467c-a4c7-48df9c957f91" providerId="ADAL" clId="{76FE8249-466F-4DD3-94D4-01A2F436CE21}" dt="2022-09-30T19:27:50.528" v="19703" actId="164"/>
          <ac:spMkLst>
            <pc:docMk/>
            <pc:sldMk cId="1708990020" sldId="4996"/>
            <ac:spMk id="80" creationId="{77B30CED-AA19-44E6-80EB-2FC3318C10EF}"/>
          </ac:spMkLst>
        </pc:spChg>
        <pc:spChg chg="add mod">
          <ac:chgData name="Doebler, William J. (LARC-D321)" userId="2f86e9e9-6061-467c-a4c7-48df9c957f91" providerId="ADAL" clId="{76FE8249-466F-4DD3-94D4-01A2F436CE21}" dt="2022-09-30T19:27:50.528" v="19703" actId="164"/>
          <ac:spMkLst>
            <pc:docMk/>
            <pc:sldMk cId="1708990020" sldId="4996"/>
            <ac:spMk id="81" creationId="{E2018B4C-6D54-4C01-B524-17A91E704D01}"/>
          </ac:spMkLst>
        </pc:spChg>
        <pc:spChg chg="add mod">
          <ac:chgData name="Doebler, William J. (LARC-D321)" userId="2f86e9e9-6061-467c-a4c7-48df9c957f91" providerId="ADAL" clId="{76FE8249-466F-4DD3-94D4-01A2F436CE21}" dt="2022-09-30T19:27:50.528" v="19703" actId="164"/>
          <ac:spMkLst>
            <pc:docMk/>
            <pc:sldMk cId="1708990020" sldId="4996"/>
            <ac:spMk id="82" creationId="{045808DE-4479-409B-9FA0-5B975EC4A3E8}"/>
          </ac:spMkLst>
        </pc:spChg>
        <pc:spChg chg="add mod">
          <ac:chgData name="Doebler, William J. (LARC-D321)" userId="2f86e9e9-6061-467c-a4c7-48df9c957f91" providerId="ADAL" clId="{76FE8249-466F-4DD3-94D4-01A2F436CE21}" dt="2022-09-30T19:27:50.528" v="19703" actId="164"/>
          <ac:spMkLst>
            <pc:docMk/>
            <pc:sldMk cId="1708990020" sldId="4996"/>
            <ac:spMk id="83" creationId="{D203B269-8F33-4961-95BA-EF68D5E74D2B}"/>
          </ac:spMkLst>
        </pc:spChg>
        <pc:spChg chg="add mod">
          <ac:chgData name="Doebler, William J. (LARC-D321)" userId="2f86e9e9-6061-467c-a4c7-48df9c957f91" providerId="ADAL" clId="{76FE8249-466F-4DD3-94D4-01A2F436CE21}" dt="2022-09-30T19:27:50.528" v="19703" actId="164"/>
          <ac:spMkLst>
            <pc:docMk/>
            <pc:sldMk cId="1708990020" sldId="4996"/>
            <ac:spMk id="84" creationId="{87EB9F21-58A6-4E51-861F-0B11FD124C26}"/>
          </ac:spMkLst>
        </pc:spChg>
        <pc:spChg chg="add mod">
          <ac:chgData name="Doebler, William J. (LARC-D321)" userId="2f86e9e9-6061-467c-a4c7-48df9c957f91" providerId="ADAL" clId="{76FE8249-466F-4DD3-94D4-01A2F436CE21}" dt="2022-09-30T19:27:50.528" v="19703" actId="164"/>
          <ac:spMkLst>
            <pc:docMk/>
            <pc:sldMk cId="1708990020" sldId="4996"/>
            <ac:spMk id="85" creationId="{C4887582-E855-4F77-B600-46DD486AFA16}"/>
          </ac:spMkLst>
        </pc:spChg>
        <pc:spChg chg="add mod">
          <ac:chgData name="Doebler, William J. (LARC-D321)" userId="2f86e9e9-6061-467c-a4c7-48df9c957f91" providerId="ADAL" clId="{76FE8249-466F-4DD3-94D4-01A2F436CE21}" dt="2022-09-30T19:27:50.528" v="19703" actId="164"/>
          <ac:spMkLst>
            <pc:docMk/>
            <pc:sldMk cId="1708990020" sldId="4996"/>
            <ac:spMk id="86" creationId="{BE965F64-462E-45A8-9758-E1004FC994C3}"/>
          </ac:spMkLst>
        </pc:spChg>
        <pc:spChg chg="add mod">
          <ac:chgData name="Doebler, William J. (LARC-D321)" userId="2f86e9e9-6061-467c-a4c7-48df9c957f91" providerId="ADAL" clId="{76FE8249-466F-4DD3-94D4-01A2F436CE21}" dt="2022-09-30T19:27:50.528" v="19703" actId="164"/>
          <ac:spMkLst>
            <pc:docMk/>
            <pc:sldMk cId="1708990020" sldId="4996"/>
            <ac:spMk id="87" creationId="{078C04F3-5402-400A-91D3-C30C1808FC11}"/>
          </ac:spMkLst>
        </pc:spChg>
        <pc:spChg chg="add mod">
          <ac:chgData name="Doebler, William J. (LARC-D321)" userId="2f86e9e9-6061-467c-a4c7-48df9c957f91" providerId="ADAL" clId="{76FE8249-466F-4DD3-94D4-01A2F436CE21}" dt="2022-09-30T19:27:50.528" v="19703" actId="164"/>
          <ac:spMkLst>
            <pc:docMk/>
            <pc:sldMk cId="1708990020" sldId="4996"/>
            <ac:spMk id="88" creationId="{80A44BA8-8B13-48ED-AF7E-7E3A50F511D8}"/>
          </ac:spMkLst>
        </pc:spChg>
        <pc:spChg chg="add mod">
          <ac:chgData name="Doebler, William J. (LARC-D321)" userId="2f86e9e9-6061-467c-a4c7-48df9c957f91" providerId="ADAL" clId="{76FE8249-466F-4DD3-94D4-01A2F436CE21}" dt="2022-09-30T19:27:50.528" v="19703" actId="164"/>
          <ac:spMkLst>
            <pc:docMk/>
            <pc:sldMk cId="1708990020" sldId="4996"/>
            <ac:spMk id="89" creationId="{3C8014A5-A6CA-41C8-ADC4-4BC11E4CEEB4}"/>
          </ac:spMkLst>
        </pc:spChg>
        <pc:spChg chg="add del mod">
          <ac:chgData name="Doebler, William J. (LARC-D321)" userId="2f86e9e9-6061-467c-a4c7-48df9c957f91" providerId="ADAL" clId="{76FE8249-466F-4DD3-94D4-01A2F436CE21}" dt="2022-09-29T15:39:20.247" v="19434" actId="478"/>
          <ac:spMkLst>
            <pc:docMk/>
            <pc:sldMk cId="1708990020" sldId="4996"/>
            <ac:spMk id="91" creationId="{75368960-36FC-4551-9731-29C110A2CC4F}"/>
          </ac:spMkLst>
        </pc:spChg>
        <pc:spChg chg="add mod">
          <ac:chgData name="Doebler, William J. (LARC-D321)" userId="2f86e9e9-6061-467c-a4c7-48df9c957f91" providerId="ADAL" clId="{76FE8249-466F-4DD3-94D4-01A2F436CE21}" dt="2022-09-30T19:29:11.148" v="19729" actId="1076"/>
          <ac:spMkLst>
            <pc:docMk/>
            <pc:sldMk cId="1708990020" sldId="4996"/>
            <ac:spMk id="92" creationId="{D10E7E0C-D464-4752-BACC-C696736BBB17}"/>
          </ac:spMkLst>
        </pc:spChg>
        <pc:grpChg chg="add mod">
          <ac:chgData name="Doebler, William J. (LARC-D321)" userId="2f86e9e9-6061-467c-a4c7-48df9c957f91" providerId="ADAL" clId="{76FE8249-466F-4DD3-94D4-01A2F436CE21}" dt="2022-09-30T19:29:40.077" v="19742" actId="1036"/>
          <ac:grpSpMkLst>
            <pc:docMk/>
            <pc:sldMk cId="1708990020" sldId="4996"/>
            <ac:grpSpMk id="93" creationId="{D45EA2E3-1F5E-41C3-90AA-69255E4590A9}"/>
          </ac:grpSpMkLst>
        </pc:grpChg>
      </pc:sldChg>
      <pc:sldChg chg="addSp delSp modSp new mod modNotesTx">
        <pc:chgData name="Doebler, William J. (LARC-D321)" userId="2f86e9e9-6061-467c-a4c7-48df9c957f91" providerId="ADAL" clId="{76FE8249-466F-4DD3-94D4-01A2F436CE21}" dt="2022-10-03T20:04:42.190" v="31157"/>
        <pc:sldMkLst>
          <pc:docMk/>
          <pc:sldMk cId="1946712024" sldId="4997"/>
        </pc:sldMkLst>
        <pc:spChg chg="add mod">
          <ac:chgData name="Doebler, William J. (LARC-D321)" userId="2f86e9e9-6061-467c-a4c7-48df9c957f91" providerId="ADAL" clId="{76FE8249-466F-4DD3-94D4-01A2F436CE21}" dt="2022-09-30T20:36:42.519" v="25515"/>
          <ac:spMkLst>
            <pc:docMk/>
            <pc:sldMk cId="1946712024" sldId="4997"/>
            <ac:spMk id="2" creationId="{F78FE8DF-B35C-44A8-8AFB-90D877576AC5}"/>
          </ac:spMkLst>
        </pc:spChg>
        <pc:spChg chg="mod">
          <ac:chgData name="Doebler, William J. (LARC-D321)" userId="2f86e9e9-6061-467c-a4c7-48df9c957f91" providerId="ADAL" clId="{76FE8249-466F-4DD3-94D4-01A2F436CE21}" dt="2022-09-30T20:36:42.519" v="25515"/>
          <ac:spMkLst>
            <pc:docMk/>
            <pc:sldMk cId="1946712024" sldId="4997"/>
            <ac:spMk id="5" creationId="{FCBF486C-62A7-42DD-8925-0E63B53E385F}"/>
          </ac:spMkLst>
        </pc:spChg>
        <pc:spChg chg="mod">
          <ac:chgData name="Doebler, William J. (LARC-D321)" userId="2f86e9e9-6061-467c-a4c7-48df9c957f91" providerId="ADAL" clId="{76FE8249-466F-4DD3-94D4-01A2F436CE21}" dt="2022-09-30T20:36:42.519" v="25515"/>
          <ac:spMkLst>
            <pc:docMk/>
            <pc:sldMk cId="1946712024" sldId="4997"/>
            <ac:spMk id="6" creationId="{0FCB0D2B-6B01-4961-806F-C4BBA417C995}"/>
          </ac:spMkLst>
        </pc:spChg>
        <pc:spChg chg="mod">
          <ac:chgData name="Doebler, William J. (LARC-D321)" userId="2f86e9e9-6061-467c-a4c7-48df9c957f91" providerId="ADAL" clId="{76FE8249-466F-4DD3-94D4-01A2F436CE21}" dt="2022-09-30T20:37:06.195" v="25520" actId="1076"/>
          <ac:spMkLst>
            <pc:docMk/>
            <pc:sldMk cId="1946712024" sldId="4997"/>
            <ac:spMk id="7" creationId="{81C0EA18-F10C-48FA-A778-8EC95726644E}"/>
          </ac:spMkLst>
        </pc:spChg>
        <pc:spChg chg="add mod">
          <ac:chgData name="Doebler, William J. (LARC-D321)" userId="2f86e9e9-6061-467c-a4c7-48df9c957f91" providerId="ADAL" clId="{76FE8249-466F-4DD3-94D4-01A2F436CE21}" dt="2022-09-30T20:38:40.663" v="25547" actId="1035"/>
          <ac:spMkLst>
            <pc:docMk/>
            <pc:sldMk cId="1946712024" sldId="4997"/>
            <ac:spMk id="8" creationId="{05179AAC-6FBA-450D-9FE4-230139F57BD2}"/>
          </ac:spMkLst>
        </pc:spChg>
        <pc:spChg chg="add mod">
          <ac:chgData name="Doebler, William J. (LARC-D321)" userId="2f86e9e9-6061-467c-a4c7-48df9c957f91" providerId="ADAL" clId="{76FE8249-466F-4DD3-94D4-01A2F436CE21}" dt="2022-09-30T20:38:40.663" v="25547" actId="1035"/>
          <ac:spMkLst>
            <pc:docMk/>
            <pc:sldMk cId="1946712024" sldId="4997"/>
            <ac:spMk id="9" creationId="{F101EF1E-C3E9-42B2-9C47-A0343E499A72}"/>
          </ac:spMkLst>
        </pc:spChg>
        <pc:spChg chg="add del mod">
          <ac:chgData name="Doebler, William J. (LARC-D321)" userId="2f86e9e9-6061-467c-a4c7-48df9c957f91" providerId="ADAL" clId="{76FE8249-466F-4DD3-94D4-01A2F436CE21}" dt="2022-10-03T20:04:39.421" v="31155" actId="21"/>
          <ac:spMkLst>
            <pc:docMk/>
            <pc:sldMk cId="1946712024" sldId="4997"/>
            <ac:spMk id="12" creationId="{CD61BD6D-87FB-433A-96EC-60A9BACD6F82}"/>
          </ac:spMkLst>
        </pc:spChg>
        <pc:spChg chg="add mod">
          <ac:chgData name="Doebler, William J. (LARC-D321)" userId="2f86e9e9-6061-467c-a4c7-48df9c957f91" providerId="ADAL" clId="{76FE8249-466F-4DD3-94D4-01A2F436CE21}" dt="2022-10-03T20:04:42.190" v="31157"/>
          <ac:spMkLst>
            <pc:docMk/>
            <pc:sldMk cId="1946712024" sldId="4997"/>
            <ac:spMk id="13" creationId="{790B5CE4-77E1-4916-955F-8F59CDE1BEC4}"/>
          </ac:spMkLst>
        </pc:spChg>
        <pc:grpChg chg="add mod">
          <ac:chgData name="Doebler, William J. (LARC-D321)" userId="2f86e9e9-6061-467c-a4c7-48df9c957f91" providerId="ADAL" clId="{76FE8249-466F-4DD3-94D4-01A2F436CE21}" dt="2022-09-30T20:38:40.663" v="25547" actId="1035"/>
          <ac:grpSpMkLst>
            <pc:docMk/>
            <pc:sldMk cId="1946712024" sldId="4997"/>
            <ac:grpSpMk id="3" creationId="{C416AC98-BB0A-4B28-A950-8B317AA4DF56}"/>
          </ac:grpSpMkLst>
        </pc:grpChg>
        <pc:picChg chg="mod">
          <ac:chgData name="Doebler, William J. (LARC-D321)" userId="2f86e9e9-6061-467c-a4c7-48df9c957f91" providerId="ADAL" clId="{76FE8249-466F-4DD3-94D4-01A2F436CE21}" dt="2022-09-30T20:36:42.519" v="25515"/>
          <ac:picMkLst>
            <pc:docMk/>
            <pc:sldMk cId="1946712024" sldId="4997"/>
            <ac:picMk id="4" creationId="{07B74622-835D-4EDA-8EC2-F75E7FACA0BC}"/>
          </ac:picMkLst>
        </pc:picChg>
        <pc:picChg chg="add del mod">
          <ac:chgData name="Doebler, William J. (LARC-D321)" userId="2f86e9e9-6061-467c-a4c7-48df9c957f91" providerId="ADAL" clId="{76FE8249-466F-4DD3-94D4-01A2F436CE21}" dt="2022-10-03T20:04:41.835" v="31156" actId="478"/>
          <ac:picMkLst>
            <pc:docMk/>
            <pc:sldMk cId="1946712024" sldId="4997"/>
            <ac:picMk id="10" creationId="{32EF891C-BF61-4C36-BC2D-1A92B15CBDE7}"/>
          </ac:picMkLst>
        </pc:picChg>
        <pc:picChg chg="add del mod">
          <ac:chgData name="Doebler, William J. (LARC-D321)" userId="2f86e9e9-6061-467c-a4c7-48df9c957f91" providerId="ADAL" clId="{76FE8249-466F-4DD3-94D4-01A2F436CE21}" dt="2022-09-30T20:37:35.926" v="25529" actId="478"/>
          <ac:picMkLst>
            <pc:docMk/>
            <pc:sldMk cId="1946712024" sldId="4997"/>
            <ac:picMk id="12" creationId="{CB279BEE-E943-4643-80CF-05A7A77568E7}"/>
          </ac:picMkLst>
        </pc:picChg>
        <pc:picChg chg="add mod">
          <ac:chgData name="Doebler, William J. (LARC-D321)" userId="2f86e9e9-6061-467c-a4c7-48df9c957f91" providerId="ADAL" clId="{76FE8249-466F-4DD3-94D4-01A2F436CE21}" dt="2022-09-30T20:38:40.663" v="25547" actId="1035"/>
          <ac:picMkLst>
            <pc:docMk/>
            <pc:sldMk cId="1946712024" sldId="4997"/>
            <ac:picMk id="14" creationId="{F5B1984F-F5E8-474D-ADA6-BF6F6A5CBCE3}"/>
          </ac:picMkLst>
        </pc:picChg>
      </pc:sldChg>
      <pc:sldChg chg="add">
        <pc:chgData name="Doebler, William J. (LARC-D321)" userId="2f86e9e9-6061-467c-a4c7-48df9c957f91" providerId="ADAL" clId="{76FE8249-466F-4DD3-94D4-01A2F436CE21}" dt="2022-10-03T17:01:46.606" v="31020"/>
        <pc:sldMkLst>
          <pc:docMk/>
          <pc:sldMk cId="2357660889" sldId="4998"/>
        </pc:sldMkLst>
      </pc:sldChg>
      <pc:sldMasterChg chg="delSp mod modSldLayout">
        <pc:chgData name="Doebler, William J. (LARC-D321)" userId="2f86e9e9-6061-467c-a4c7-48df9c957f91" providerId="ADAL" clId="{76FE8249-466F-4DD3-94D4-01A2F436CE21}" dt="2022-10-04T19:45:13.713" v="31185" actId="478"/>
        <pc:sldMasterMkLst>
          <pc:docMk/>
          <pc:sldMasterMk cId="2233372322" sldId="2147483689"/>
        </pc:sldMasterMkLst>
        <pc:spChg chg="del">
          <ac:chgData name="Doebler, William J. (LARC-D321)" userId="2f86e9e9-6061-467c-a4c7-48df9c957f91" providerId="ADAL" clId="{76FE8249-466F-4DD3-94D4-01A2F436CE21}" dt="2022-10-04T19:44:13.039" v="31172" actId="478"/>
          <ac:spMkLst>
            <pc:docMk/>
            <pc:sldMasterMk cId="2233372322" sldId="2147483689"/>
            <ac:spMk id="9" creationId="{AFBC1694-1D9B-4BE1-B9D6-06BE629CE056}"/>
          </ac:spMkLst>
        </pc:spChg>
        <pc:sldLayoutChg chg="delSp mod">
          <pc:chgData name="Doebler, William J. (LARC-D321)" userId="2f86e9e9-6061-467c-a4c7-48df9c957f91" providerId="ADAL" clId="{76FE8249-466F-4DD3-94D4-01A2F436CE21}" dt="2022-10-04T19:44:17.008" v="31173" actId="478"/>
          <pc:sldLayoutMkLst>
            <pc:docMk/>
            <pc:sldMasterMk cId="2233372322" sldId="2147483689"/>
            <pc:sldLayoutMk cId="1313359156" sldId="2147483690"/>
          </pc:sldLayoutMkLst>
          <pc:spChg chg="del">
            <ac:chgData name="Doebler, William J. (LARC-D321)" userId="2f86e9e9-6061-467c-a4c7-48df9c957f91" providerId="ADAL" clId="{76FE8249-466F-4DD3-94D4-01A2F436CE21}" dt="2022-10-04T19:44:17.008" v="31173" actId="478"/>
            <ac:spMkLst>
              <pc:docMk/>
              <pc:sldMasterMk cId="2233372322" sldId="2147483689"/>
              <pc:sldLayoutMk cId="1313359156" sldId="2147483690"/>
              <ac:spMk id="5" creationId="{81E29C26-BF61-498D-AA6C-41387AC43718}"/>
            </ac:spMkLst>
          </pc:spChg>
        </pc:sldLayoutChg>
        <pc:sldLayoutChg chg="delSp mod">
          <pc:chgData name="Doebler, William J. (LARC-D321)" userId="2f86e9e9-6061-467c-a4c7-48df9c957f91" providerId="ADAL" clId="{76FE8249-466F-4DD3-94D4-01A2F436CE21}" dt="2022-10-04T19:44:23.410" v="31174" actId="478"/>
          <pc:sldLayoutMkLst>
            <pc:docMk/>
            <pc:sldMasterMk cId="2233372322" sldId="2147483689"/>
            <pc:sldLayoutMk cId="358402109" sldId="2147483691"/>
          </pc:sldLayoutMkLst>
          <pc:spChg chg="del">
            <ac:chgData name="Doebler, William J. (LARC-D321)" userId="2f86e9e9-6061-467c-a4c7-48df9c957f91" providerId="ADAL" clId="{76FE8249-466F-4DD3-94D4-01A2F436CE21}" dt="2022-10-04T19:44:23.410" v="31174" actId="478"/>
            <ac:spMkLst>
              <pc:docMk/>
              <pc:sldMasterMk cId="2233372322" sldId="2147483689"/>
              <pc:sldLayoutMk cId="358402109" sldId="2147483691"/>
              <ac:spMk id="5" creationId="{C7C53127-5930-4076-8D87-F8B291FC94D4}"/>
            </ac:spMkLst>
          </pc:spChg>
        </pc:sldLayoutChg>
        <pc:sldLayoutChg chg="delSp mod">
          <pc:chgData name="Doebler, William J. (LARC-D321)" userId="2f86e9e9-6061-467c-a4c7-48df9c957f91" providerId="ADAL" clId="{76FE8249-466F-4DD3-94D4-01A2F436CE21}" dt="2022-10-04T19:44:28.125" v="31175" actId="478"/>
          <pc:sldLayoutMkLst>
            <pc:docMk/>
            <pc:sldMasterMk cId="2233372322" sldId="2147483689"/>
            <pc:sldLayoutMk cId="4007753280" sldId="2147483692"/>
          </pc:sldLayoutMkLst>
          <pc:spChg chg="del">
            <ac:chgData name="Doebler, William J. (LARC-D321)" userId="2f86e9e9-6061-467c-a4c7-48df9c957f91" providerId="ADAL" clId="{76FE8249-466F-4DD3-94D4-01A2F436CE21}" dt="2022-10-04T19:44:28.125" v="31175" actId="478"/>
            <ac:spMkLst>
              <pc:docMk/>
              <pc:sldMasterMk cId="2233372322" sldId="2147483689"/>
              <pc:sldLayoutMk cId="4007753280" sldId="2147483692"/>
              <ac:spMk id="4" creationId="{5E02C930-1AF5-4791-B370-8254AA4DA787}"/>
            </ac:spMkLst>
          </pc:spChg>
        </pc:sldLayoutChg>
        <pc:sldLayoutChg chg="delSp mod">
          <pc:chgData name="Doebler, William J. (LARC-D321)" userId="2f86e9e9-6061-467c-a4c7-48df9c957f91" providerId="ADAL" clId="{76FE8249-466F-4DD3-94D4-01A2F436CE21}" dt="2022-10-04T19:44:34.638" v="31176" actId="478"/>
          <pc:sldLayoutMkLst>
            <pc:docMk/>
            <pc:sldMasterMk cId="2233372322" sldId="2147483689"/>
            <pc:sldLayoutMk cId="2707493057" sldId="2147483693"/>
          </pc:sldLayoutMkLst>
          <pc:spChg chg="del">
            <ac:chgData name="Doebler, William J. (LARC-D321)" userId="2f86e9e9-6061-467c-a4c7-48df9c957f91" providerId="ADAL" clId="{76FE8249-466F-4DD3-94D4-01A2F436CE21}" dt="2022-10-04T19:44:34.638" v="31176" actId="478"/>
            <ac:spMkLst>
              <pc:docMk/>
              <pc:sldMasterMk cId="2233372322" sldId="2147483689"/>
              <pc:sldLayoutMk cId="2707493057" sldId="2147483693"/>
              <ac:spMk id="6" creationId="{A3FAD500-6A8A-4952-ADFC-F2C868FC54F2}"/>
            </ac:spMkLst>
          </pc:spChg>
        </pc:sldLayoutChg>
        <pc:sldLayoutChg chg="delSp mod">
          <pc:chgData name="Doebler, William J. (LARC-D321)" userId="2f86e9e9-6061-467c-a4c7-48df9c957f91" providerId="ADAL" clId="{76FE8249-466F-4DD3-94D4-01A2F436CE21}" dt="2022-10-04T19:44:38.221" v="31177" actId="478"/>
          <pc:sldLayoutMkLst>
            <pc:docMk/>
            <pc:sldMasterMk cId="2233372322" sldId="2147483689"/>
            <pc:sldLayoutMk cId="80134404" sldId="2147483694"/>
          </pc:sldLayoutMkLst>
          <pc:spChg chg="del">
            <ac:chgData name="Doebler, William J. (LARC-D321)" userId="2f86e9e9-6061-467c-a4c7-48df9c957f91" providerId="ADAL" clId="{76FE8249-466F-4DD3-94D4-01A2F436CE21}" dt="2022-10-04T19:44:38.221" v="31177" actId="478"/>
            <ac:spMkLst>
              <pc:docMk/>
              <pc:sldMasterMk cId="2233372322" sldId="2147483689"/>
              <pc:sldLayoutMk cId="80134404" sldId="2147483694"/>
              <ac:spMk id="8" creationId="{7287470D-B4EE-49B1-A2E5-1E0791A4BD80}"/>
            </ac:spMkLst>
          </pc:spChg>
        </pc:sldLayoutChg>
        <pc:sldLayoutChg chg="delSp mod">
          <pc:chgData name="Doebler, William J. (LARC-D321)" userId="2f86e9e9-6061-467c-a4c7-48df9c957f91" providerId="ADAL" clId="{76FE8249-466F-4DD3-94D4-01A2F436CE21}" dt="2022-10-04T19:44:41.432" v="31178" actId="478"/>
          <pc:sldLayoutMkLst>
            <pc:docMk/>
            <pc:sldMasterMk cId="2233372322" sldId="2147483689"/>
            <pc:sldLayoutMk cId="2826457038" sldId="2147483695"/>
          </pc:sldLayoutMkLst>
          <pc:spChg chg="del">
            <ac:chgData name="Doebler, William J. (LARC-D321)" userId="2f86e9e9-6061-467c-a4c7-48df9c957f91" providerId="ADAL" clId="{76FE8249-466F-4DD3-94D4-01A2F436CE21}" dt="2022-10-04T19:44:41.432" v="31178" actId="478"/>
            <ac:spMkLst>
              <pc:docMk/>
              <pc:sldMasterMk cId="2233372322" sldId="2147483689"/>
              <pc:sldLayoutMk cId="2826457038" sldId="2147483695"/>
              <ac:spMk id="4" creationId="{150B0D3B-4D4E-44DA-AA0B-8A9C57B241DD}"/>
            </ac:spMkLst>
          </pc:spChg>
        </pc:sldLayoutChg>
        <pc:sldLayoutChg chg="delSp mod">
          <pc:chgData name="Doebler, William J. (LARC-D321)" userId="2f86e9e9-6061-467c-a4c7-48df9c957f91" providerId="ADAL" clId="{76FE8249-466F-4DD3-94D4-01A2F436CE21}" dt="2022-10-04T19:44:45" v="31179" actId="478"/>
          <pc:sldLayoutMkLst>
            <pc:docMk/>
            <pc:sldMasterMk cId="2233372322" sldId="2147483689"/>
            <pc:sldLayoutMk cId="1170067976" sldId="2147483696"/>
          </pc:sldLayoutMkLst>
          <pc:spChg chg="del">
            <ac:chgData name="Doebler, William J. (LARC-D321)" userId="2f86e9e9-6061-467c-a4c7-48df9c957f91" providerId="ADAL" clId="{76FE8249-466F-4DD3-94D4-01A2F436CE21}" dt="2022-10-04T19:44:45" v="31179" actId="478"/>
            <ac:spMkLst>
              <pc:docMk/>
              <pc:sldMasterMk cId="2233372322" sldId="2147483689"/>
              <pc:sldLayoutMk cId="1170067976" sldId="2147483696"/>
              <ac:spMk id="3" creationId="{2C6A885C-88DA-4821-87F4-BF9253471DCD}"/>
            </ac:spMkLst>
          </pc:spChg>
        </pc:sldLayoutChg>
        <pc:sldLayoutChg chg="delSp mod">
          <pc:chgData name="Doebler, William J. (LARC-D321)" userId="2f86e9e9-6061-467c-a4c7-48df9c957f91" providerId="ADAL" clId="{76FE8249-466F-4DD3-94D4-01A2F436CE21}" dt="2022-10-04T19:44:47.777" v="31180" actId="478"/>
          <pc:sldLayoutMkLst>
            <pc:docMk/>
            <pc:sldMasterMk cId="2233372322" sldId="2147483689"/>
            <pc:sldLayoutMk cId="760619587" sldId="2147483697"/>
          </pc:sldLayoutMkLst>
          <pc:spChg chg="del">
            <ac:chgData name="Doebler, William J. (LARC-D321)" userId="2f86e9e9-6061-467c-a4c7-48df9c957f91" providerId="ADAL" clId="{76FE8249-466F-4DD3-94D4-01A2F436CE21}" dt="2022-10-04T19:44:47.777" v="31180" actId="478"/>
            <ac:spMkLst>
              <pc:docMk/>
              <pc:sldMasterMk cId="2233372322" sldId="2147483689"/>
              <pc:sldLayoutMk cId="760619587" sldId="2147483697"/>
              <ac:spMk id="6" creationId="{B5B0BF5C-1C73-49DB-B0DF-8760BB3908D8}"/>
            </ac:spMkLst>
          </pc:spChg>
        </pc:sldLayoutChg>
        <pc:sldLayoutChg chg="delSp mod">
          <pc:chgData name="Doebler, William J. (LARC-D321)" userId="2f86e9e9-6061-467c-a4c7-48df9c957f91" providerId="ADAL" clId="{76FE8249-466F-4DD3-94D4-01A2F436CE21}" dt="2022-10-04T19:44:50.698" v="31181" actId="478"/>
          <pc:sldLayoutMkLst>
            <pc:docMk/>
            <pc:sldMasterMk cId="2233372322" sldId="2147483689"/>
            <pc:sldLayoutMk cId="137932777" sldId="2147483698"/>
          </pc:sldLayoutMkLst>
          <pc:spChg chg="del">
            <ac:chgData name="Doebler, William J. (LARC-D321)" userId="2f86e9e9-6061-467c-a4c7-48df9c957f91" providerId="ADAL" clId="{76FE8249-466F-4DD3-94D4-01A2F436CE21}" dt="2022-10-04T19:44:50.698" v="31181" actId="478"/>
            <ac:spMkLst>
              <pc:docMk/>
              <pc:sldMasterMk cId="2233372322" sldId="2147483689"/>
              <pc:sldLayoutMk cId="137932777" sldId="2147483698"/>
              <ac:spMk id="6" creationId="{98A68792-6756-4726-815A-A8ECEFAB7542}"/>
            </ac:spMkLst>
          </pc:spChg>
        </pc:sldLayoutChg>
        <pc:sldLayoutChg chg="delSp mod">
          <pc:chgData name="Doebler, William J. (LARC-D321)" userId="2f86e9e9-6061-467c-a4c7-48df9c957f91" providerId="ADAL" clId="{76FE8249-466F-4DD3-94D4-01A2F436CE21}" dt="2022-10-04T19:44:56.357" v="31182" actId="478"/>
          <pc:sldLayoutMkLst>
            <pc:docMk/>
            <pc:sldMasterMk cId="2233372322" sldId="2147483689"/>
            <pc:sldLayoutMk cId="4126275627" sldId="2147483699"/>
          </pc:sldLayoutMkLst>
          <pc:spChg chg="del">
            <ac:chgData name="Doebler, William J. (LARC-D321)" userId="2f86e9e9-6061-467c-a4c7-48df9c957f91" providerId="ADAL" clId="{76FE8249-466F-4DD3-94D4-01A2F436CE21}" dt="2022-10-04T19:44:56.357" v="31182" actId="478"/>
            <ac:spMkLst>
              <pc:docMk/>
              <pc:sldMasterMk cId="2233372322" sldId="2147483689"/>
              <pc:sldLayoutMk cId="4126275627" sldId="2147483699"/>
              <ac:spMk id="5" creationId="{D9819450-DE43-4495-92ED-90E4E9C0DFF9}"/>
            </ac:spMkLst>
          </pc:spChg>
        </pc:sldLayoutChg>
        <pc:sldLayoutChg chg="delSp mod">
          <pc:chgData name="Doebler, William J. (LARC-D321)" userId="2f86e9e9-6061-467c-a4c7-48df9c957f91" providerId="ADAL" clId="{76FE8249-466F-4DD3-94D4-01A2F436CE21}" dt="2022-10-04T19:45:06.992" v="31183" actId="478"/>
          <pc:sldLayoutMkLst>
            <pc:docMk/>
            <pc:sldMasterMk cId="2233372322" sldId="2147483689"/>
            <pc:sldLayoutMk cId="4218092729" sldId="2147483700"/>
          </pc:sldLayoutMkLst>
          <pc:spChg chg="del">
            <ac:chgData name="Doebler, William J. (LARC-D321)" userId="2f86e9e9-6061-467c-a4c7-48df9c957f91" providerId="ADAL" clId="{76FE8249-466F-4DD3-94D4-01A2F436CE21}" dt="2022-10-04T19:45:06.992" v="31183" actId="478"/>
            <ac:spMkLst>
              <pc:docMk/>
              <pc:sldMasterMk cId="2233372322" sldId="2147483689"/>
              <pc:sldLayoutMk cId="4218092729" sldId="2147483700"/>
              <ac:spMk id="5" creationId="{52594B28-7D70-4886-9A6D-8EC4D0362670}"/>
            </ac:spMkLst>
          </pc:spChg>
        </pc:sldLayoutChg>
        <pc:sldLayoutChg chg="delSp mod">
          <pc:chgData name="Doebler, William J. (LARC-D321)" userId="2f86e9e9-6061-467c-a4c7-48df9c957f91" providerId="ADAL" clId="{76FE8249-466F-4DD3-94D4-01A2F436CE21}" dt="2022-10-04T19:45:10.165" v="31184" actId="478"/>
          <pc:sldLayoutMkLst>
            <pc:docMk/>
            <pc:sldMasterMk cId="2233372322" sldId="2147483689"/>
            <pc:sldLayoutMk cId="3080340993" sldId="2147483701"/>
          </pc:sldLayoutMkLst>
          <pc:spChg chg="del">
            <ac:chgData name="Doebler, William J. (LARC-D321)" userId="2f86e9e9-6061-467c-a4c7-48df9c957f91" providerId="ADAL" clId="{76FE8249-466F-4DD3-94D4-01A2F436CE21}" dt="2022-10-04T19:45:10.165" v="31184" actId="478"/>
            <ac:spMkLst>
              <pc:docMk/>
              <pc:sldMasterMk cId="2233372322" sldId="2147483689"/>
              <pc:sldLayoutMk cId="3080340993" sldId="2147483701"/>
              <ac:spMk id="5" creationId="{AA92B8A0-8505-4170-8061-AE06E3D0FC94}"/>
            </ac:spMkLst>
          </pc:spChg>
        </pc:sldLayoutChg>
        <pc:sldLayoutChg chg="delSp mod">
          <pc:chgData name="Doebler, William J. (LARC-D321)" userId="2f86e9e9-6061-467c-a4c7-48df9c957f91" providerId="ADAL" clId="{76FE8249-466F-4DD3-94D4-01A2F436CE21}" dt="2022-10-04T19:45:13.713" v="31185" actId="478"/>
          <pc:sldLayoutMkLst>
            <pc:docMk/>
            <pc:sldMasterMk cId="2233372322" sldId="2147483689"/>
            <pc:sldLayoutMk cId="3868921486" sldId="2147483702"/>
          </pc:sldLayoutMkLst>
          <pc:spChg chg="del">
            <ac:chgData name="Doebler, William J. (LARC-D321)" userId="2f86e9e9-6061-467c-a4c7-48df9c957f91" providerId="ADAL" clId="{76FE8249-466F-4DD3-94D4-01A2F436CE21}" dt="2022-10-04T19:45:13.713" v="31185" actId="478"/>
            <ac:spMkLst>
              <pc:docMk/>
              <pc:sldMasterMk cId="2233372322" sldId="2147483689"/>
              <pc:sldLayoutMk cId="3868921486" sldId="2147483702"/>
              <ac:spMk id="6" creationId="{C56CB991-9E4B-4AA2-94C8-7195474041F8}"/>
            </ac:spMkLst>
          </pc:spChg>
        </pc:sldLayoutChg>
      </pc:sldMasterChg>
      <pc:sldMasterChg chg="delSp mod modSldLayout">
        <pc:chgData name="Doebler, William J. (LARC-D321)" userId="2f86e9e9-6061-467c-a4c7-48df9c957f91" providerId="ADAL" clId="{76FE8249-466F-4DD3-94D4-01A2F436CE21}" dt="2022-10-04T19:45:27.870" v="31189" actId="478"/>
        <pc:sldMasterMkLst>
          <pc:docMk/>
          <pc:sldMasterMk cId="3230652361" sldId="2147483705"/>
        </pc:sldMasterMkLst>
        <pc:spChg chg="del">
          <ac:chgData name="Doebler, William J. (LARC-D321)" userId="2f86e9e9-6061-467c-a4c7-48df9c957f91" providerId="ADAL" clId="{76FE8249-466F-4DD3-94D4-01A2F436CE21}" dt="2022-10-04T19:45:20.633" v="31186" actId="478"/>
          <ac:spMkLst>
            <pc:docMk/>
            <pc:sldMasterMk cId="3230652361" sldId="2147483705"/>
            <ac:spMk id="5" creationId="{00000000-0000-0000-0000-000000000000}"/>
          </ac:spMkLst>
        </pc:spChg>
        <pc:sldLayoutChg chg="delSp modSp mod">
          <pc:chgData name="Doebler, William J. (LARC-D321)" userId="2f86e9e9-6061-467c-a4c7-48df9c957f91" providerId="ADAL" clId="{76FE8249-466F-4DD3-94D4-01A2F436CE21}" dt="2022-10-04T19:45:24.718" v="31188" actId="478"/>
          <pc:sldLayoutMkLst>
            <pc:docMk/>
            <pc:sldMasterMk cId="3230652361" sldId="2147483705"/>
            <pc:sldLayoutMk cId="1325109308" sldId="2147483707"/>
          </pc:sldLayoutMkLst>
          <pc:spChg chg="del mod">
            <ac:chgData name="Doebler, William J. (LARC-D321)" userId="2f86e9e9-6061-467c-a4c7-48df9c957f91" providerId="ADAL" clId="{76FE8249-466F-4DD3-94D4-01A2F436CE21}" dt="2022-10-04T19:45:24.718" v="31188" actId="478"/>
            <ac:spMkLst>
              <pc:docMk/>
              <pc:sldMasterMk cId="3230652361" sldId="2147483705"/>
              <pc:sldLayoutMk cId="1325109308" sldId="2147483707"/>
              <ac:spMk id="2" creationId="{14269A42-6A2C-4493-BE99-920A483E0502}"/>
            </ac:spMkLst>
          </pc:spChg>
        </pc:sldLayoutChg>
        <pc:sldLayoutChg chg="delSp mod">
          <pc:chgData name="Doebler, William J. (LARC-D321)" userId="2f86e9e9-6061-467c-a4c7-48df9c957f91" providerId="ADAL" clId="{76FE8249-466F-4DD3-94D4-01A2F436CE21}" dt="2022-10-04T19:45:27.870" v="31189" actId="478"/>
          <pc:sldLayoutMkLst>
            <pc:docMk/>
            <pc:sldMasterMk cId="3230652361" sldId="2147483705"/>
            <pc:sldLayoutMk cId="1887391654" sldId="2147483708"/>
          </pc:sldLayoutMkLst>
          <pc:spChg chg="del">
            <ac:chgData name="Doebler, William J. (LARC-D321)" userId="2f86e9e9-6061-467c-a4c7-48df9c957f91" providerId="ADAL" clId="{76FE8249-466F-4DD3-94D4-01A2F436CE21}" dt="2022-10-04T19:45:27.870" v="31189" actId="478"/>
            <ac:spMkLst>
              <pc:docMk/>
              <pc:sldMasterMk cId="3230652361" sldId="2147483705"/>
              <pc:sldLayoutMk cId="1887391654" sldId="2147483708"/>
              <ac:spMk id="6"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554A6-5D59-4F8C-B52B-23451EBB30F4}" type="datetimeFigureOut">
              <a:rPr lang="en-US" smtClean="0"/>
              <a:t>10/4/2022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A9501D-8A85-4CCA-9C6E-0235E77D4E5A}" type="slidenum">
              <a:rPr lang="en-US" smtClean="0"/>
              <a:t>‹#›</a:t>
            </a:fld>
            <a:endParaRPr lang="en-US"/>
          </a:p>
        </p:txBody>
      </p:sp>
    </p:spTree>
    <p:extLst>
      <p:ext uri="{BB962C8B-B14F-4D97-AF65-F5344CB8AC3E}">
        <p14:creationId xmlns:p14="http://schemas.microsoft.com/office/powerpoint/2010/main" val="137051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Will Doebler from NASA Langley Research Center and today I’ll be giving some information about opportunities at NASA and the status of our </a:t>
            </a:r>
            <a:r>
              <a:rPr lang="en-US" dirty="0" err="1"/>
              <a:t>Quesst</a:t>
            </a:r>
            <a:r>
              <a:rPr lang="en-US" dirty="0"/>
              <a:t> Mission.</a:t>
            </a:r>
          </a:p>
          <a:p>
            <a:endParaRPr lang="en-US" dirty="0"/>
          </a:p>
          <a:p>
            <a:r>
              <a:rPr lang="en-US" dirty="0"/>
              <a:t>I’d also like to acknowledge several others at NASA who have contributed to this presentation including the members of NASA’s community test planning and execution teams, and our branch heads Ran Cabell and Mike Doty</a:t>
            </a:r>
          </a:p>
        </p:txBody>
      </p:sp>
      <p:sp>
        <p:nvSpPr>
          <p:cNvPr id="4" name="Slide Number Placeholder 3"/>
          <p:cNvSpPr>
            <a:spLocks noGrp="1"/>
          </p:cNvSpPr>
          <p:nvPr>
            <p:ph type="sldNum" sz="quarter" idx="5"/>
          </p:nvPr>
        </p:nvSpPr>
        <p:spPr/>
        <p:txBody>
          <a:bodyPr/>
          <a:lstStyle/>
          <a:p>
            <a:fld id="{DFA9501D-8A85-4CCA-9C6E-0235E77D4E5A}" type="slidenum">
              <a:rPr lang="en-US" smtClean="0"/>
              <a:t>1</a:t>
            </a:fld>
            <a:endParaRPr lang="en-US"/>
          </a:p>
        </p:txBody>
      </p:sp>
    </p:spTree>
    <p:extLst>
      <p:ext uri="{BB962C8B-B14F-4D97-AF65-F5344CB8AC3E}">
        <p14:creationId xmlns:p14="http://schemas.microsoft.com/office/powerpoint/2010/main" val="1376415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opportunities for students and graduates at NASA. The primary channels are through the intern.nasa.gov website and the federal job website, usajobs.gov.</a:t>
            </a:r>
          </a:p>
          <a:p>
            <a:endParaRPr lang="en-US" dirty="0"/>
          </a:p>
          <a:p>
            <a:r>
              <a:rPr lang="en-US" dirty="0"/>
              <a:t>NASA internships are available in three separate sessions each year. The spring session’s deadline is quickly approaching the first week of November, so check that out soon if you’re interested.</a:t>
            </a:r>
          </a:p>
          <a:p>
            <a:endParaRPr lang="en-US" dirty="0"/>
          </a:p>
          <a:p>
            <a:r>
              <a:rPr lang="en-US" dirty="0"/>
              <a:t>The intern.nasa.gov also has information on available fellowships, which in 2016 paid out about 50k per year to M.S. students and about 55k per year to PhD students. These numbers are from 2016, but these were pretty good rates at that time I think.</a:t>
            </a:r>
          </a:p>
          <a:p>
            <a:endParaRPr lang="en-US" dirty="0"/>
          </a:p>
          <a:p>
            <a:r>
              <a:rPr lang="en-US" dirty="0"/>
              <a:t>“Pathways Interns typically follow a cooperative education model, where you’ll alternate between working at NASA and going to school until you graduate. The biggest opportunity that comes to Pathways Interns is the chance to be noncompetitively converted to a full-time position after you complete your initial Pathways appointment. This gives you the chance to transition directly into a full-time job without having to reapply.”</a:t>
            </a:r>
          </a:p>
          <a:p>
            <a:endParaRPr lang="en-US" dirty="0"/>
          </a:p>
          <a:p>
            <a:r>
              <a:rPr lang="en-US" dirty="0"/>
              <a:t>There may soon be openings in both the acoustics branches at NASA Langley, so be on the lookout for a the call for applicants. The starting salaries for fresh MS students is 66k and the starting salary for </a:t>
            </a:r>
            <a:r>
              <a:rPr lang="en-US" dirty="0" err="1"/>
              <a:t>phd</a:t>
            </a:r>
            <a:r>
              <a:rPr lang="en-US" dirty="0"/>
              <a:t> is 80k. 13 days paid time off plus the 10 federal holidays. 13 paid sick days. Recently the parental leave program was overhauled to allow 12 weeks paid time off for both parents. You get access to the federal insurance rates, up to 5% matched retirement contributions as well as an additional life long pension. We have flexible work hours and telework arrangements, and you may also be supported to travel to fun conferences like this one.</a:t>
            </a:r>
          </a:p>
          <a:p>
            <a:endParaRPr lang="en-US" dirty="0"/>
          </a:p>
          <a:p>
            <a:r>
              <a:rPr lang="en-US" dirty="0"/>
              <a:t>Last, after being hired and working for 1 year you are eligible to apply for the NASA Advanced Degree Program, which pays tuition and books toward MS and PhD degrees.</a:t>
            </a:r>
          </a:p>
          <a:p>
            <a:endParaRPr lang="en-US" dirty="0"/>
          </a:p>
          <a:p>
            <a:r>
              <a:rPr lang="en-US" dirty="0"/>
              <a:t>AS&amp;ASTAR Fellowship 2016 terms</a:t>
            </a:r>
          </a:p>
          <a:p>
            <a:r>
              <a:rPr lang="en-US" dirty="0"/>
              <a:t> Fellowship Stipend: $25,000 (Master’s) / $30,000 (Doctoral) </a:t>
            </a:r>
          </a:p>
          <a:p>
            <a:r>
              <a:rPr lang="en-US" dirty="0"/>
              <a:t> Tuition Offset and Fees: $10,000 </a:t>
            </a:r>
          </a:p>
          <a:p>
            <a:r>
              <a:rPr lang="en-US" dirty="0"/>
              <a:t> CBRE Allowance: $8,000 </a:t>
            </a:r>
          </a:p>
          <a:p>
            <a:r>
              <a:rPr lang="en-US" dirty="0"/>
              <a:t> Health Insurance Allowance: $1,000 </a:t>
            </a:r>
          </a:p>
          <a:p>
            <a:r>
              <a:rPr lang="en-US" dirty="0"/>
              <a:t> Faculty Adviser Allowance: $4,500 </a:t>
            </a:r>
          </a:p>
          <a:p>
            <a:r>
              <a:rPr lang="en-US" dirty="0"/>
              <a:t> Fellow Professional Development Allowance: $1,500 </a:t>
            </a:r>
          </a:p>
        </p:txBody>
      </p:sp>
      <p:sp>
        <p:nvSpPr>
          <p:cNvPr id="4" name="Slide Number Placeholder 3"/>
          <p:cNvSpPr>
            <a:spLocks noGrp="1"/>
          </p:cNvSpPr>
          <p:nvPr>
            <p:ph type="sldNum" sz="quarter" idx="5"/>
          </p:nvPr>
        </p:nvSpPr>
        <p:spPr/>
        <p:txBody>
          <a:bodyPr/>
          <a:lstStyle/>
          <a:p>
            <a:fld id="{DFA9501D-8A85-4CCA-9C6E-0235E77D4E5A}" type="slidenum">
              <a:rPr lang="en-US" smtClean="0"/>
              <a:t>10</a:t>
            </a:fld>
            <a:endParaRPr lang="en-US"/>
          </a:p>
        </p:txBody>
      </p:sp>
    </p:spTree>
    <p:extLst>
      <p:ext uri="{BB962C8B-B14F-4D97-AF65-F5344CB8AC3E}">
        <p14:creationId xmlns:p14="http://schemas.microsoft.com/office/powerpoint/2010/main" val="1747425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 on board, you might get to experience lots of unique facilities across NASA. There are collection of flight simulators. There is the towering gantry facility where the apollo astronauts trained and is now used for crash testing of air and spacecraft. There are many wind tunnels of varying size and speed. Maybe you’ll find a virtual or hybrid opportunity that interest you. Maybe you’ll be working as usual and your colleague will ask you to help instrument a wind tunnel with vibrometers. Maybe you love noise reduction and want to contribute to quieter air transportation. Or if psychoacoustics is of interest to you, we have the facilities for you to explore.</a:t>
            </a:r>
          </a:p>
        </p:txBody>
      </p:sp>
      <p:sp>
        <p:nvSpPr>
          <p:cNvPr id="4" name="Slide Number Placeholder 3"/>
          <p:cNvSpPr>
            <a:spLocks noGrp="1"/>
          </p:cNvSpPr>
          <p:nvPr>
            <p:ph type="sldNum" sz="quarter" idx="5"/>
          </p:nvPr>
        </p:nvSpPr>
        <p:spPr/>
        <p:txBody>
          <a:bodyPr/>
          <a:lstStyle/>
          <a:p>
            <a:fld id="{DFA9501D-8A85-4CCA-9C6E-0235E77D4E5A}" type="slidenum">
              <a:rPr lang="en-US" smtClean="0"/>
              <a:t>11</a:t>
            </a:fld>
            <a:endParaRPr lang="en-US"/>
          </a:p>
        </p:txBody>
      </p:sp>
    </p:spTree>
    <p:extLst>
      <p:ext uri="{BB962C8B-B14F-4D97-AF65-F5344CB8AC3E}">
        <p14:creationId xmlns:p14="http://schemas.microsoft.com/office/powerpoint/2010/main" val="2759452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Supersonic flight has been around for 75 years.  </a:t>
            </a:r>
          </a:p>
          <a:p>
            <a:endParaRPr lang="en-US" sz="1800" dirty="0"/>
          </a:p>
          <a:p>
            <a:r>
              <a:rPr lang="en-US" sz="1800" dirty="0"/>
              <a:t>In the 1960s supersonic commercial aircraft were proposed, and several major community studies occurred. Supersonic aircraft were flown over communities and a social survey was conducted to learn how the community responded to sonic booms.  The results of the tests showed that conventional sonic booms were too loud to be acceptable.</a:t>
            </a:r>
          </a:p>
          <a:p>
            <a:endParaRPr lang="en-US" sz="1800" dirty="0"/>
          </a:p>
          <a:p>
            <a:r>
              <a:rPr lang="en-US" sz="1800" dirty="0"/>
              <a:t>In 1973 commercial supersonic flight was banned overland.  </a:t>
            </a:r>
          </a:p>
          <a:p>
            <a:endParaRPr lang="en-US" sz="1800" dirty="0"/>
          </a:p>
          <a:p>
            <a:r>
              <a:rPr lang="en-US" sz="1800" dirty="0"/>
              <a:t>From 1976—2003 Concorde flew passengers supersonically over water, but had to slow down over land.</a:t>
            </a:r>
          </a:p>
          <a:p>
            <a:endParaRPr lang="en-US" sz="1800" dirty="0"/>
          </a:p>
          <a:p>
            <a:r>
              <a:rPr lang="en-US" sz="1800" dirty="0"/>
              <a:t>Presently, NASA’s </a:t>
            </a:r>
            <a:r>
              <a:rPr lang="en-US" sz="1800" dirty="0" err="1"/>
              <a:t>Quesst</a:t>
            </a:r>
            <a:r>
              <a:rPr lang="en-US" sz="1800" dirty="0"/>
              <a:t> mission is building a low noise supersonic experimental aircraft, the X-59, to enable survey data collection from the public on reactions to low noise supersonic overflight.</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BA87BEE-D4AD-4F3A-9F7F-3716268CA0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461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NASA’s vision is a future where fast air travel is broadly available to the traveling public.  Future supersonic aircraft will fly overland without creating loud, disruptive sonic booms. They will also be efficient, affordable, and environmentally responsible, especially compared to Concorde.  </a:t>
            </a:r>
          </a:p>
          <a:p>
            <a:endParaRPr lang="en-US" sz="1800" dirty="0"/>
          </a:p>
          <a:p>
            <a:r>
              <a:rPr lang="en-US" sz="1800" dirty="0"/>
              <a:t>The main barrier to this vision is the restriction on overland supersonic flight.</a:t>
            </a:r>
          </a:p>
          <a:p>
            <a:endParaRPr lang="en-US" sz="1800" dirty="0"/>
          </a:p>
          <a:p>
            <a:r>
              <a:rPr lang="en-US" sz="1800" dirty="0"/>
              <a:t>Research agencies like NASA and policy agencies like the FAA, play a central role in developing the data needed for new regulations that will enable the new market.</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9529671-9345-4E78-927A-07C03D48ED4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126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a:latin typeface="Calibri" panose="020F0502020204030204" pitchFamily="34" charset="0"/>
                <a:ea typeface="Calibri" panose="020F0502020204030204" pitchFamily="34" charset="0"/>
                <a:cs typeface="Times New Roman" panose="02020603050405020304" pitchFamily="18" charset="0"/>
              </a:rPr>
              <a:t>One key to overcoming the barrier is the development of appropriate noise level standards.  </a:t>
            </a:r>
          </a:p>
          <a:p>
            <a:pPr defTabSz="931774">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sz="1800">
                <a:latin typeface="Calibri" panose="020F0502020204030204" pitchFamily="34" charset="0"/>
                <a:ea typeface="Calibri" panose="020F0502020204030204" pitchFamily="34" charset="0"/>
                <a:cs typeface="Times New Roman" panose="02020603050405020304" pitchFamily="18" charset="0"/>
              </a:rPr>
              <a:t>The goal is to move away from the current speed limit, which prohibits any supersonic flight, to establishing an actual noise limit.  </a:t>
            </a:r>
          </a:p>
          <a:p>
            <a:pPr defTabSz="931774">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sz="1800">
                <a:latin typeface="Calibri" panose="020F0502020204030204" pitchFamily="34" charset="0"/>
                <a:ea typeface="Calibri" panose="020F0502020204030204" pitchFamily="34" charset="0"/>
                <a:cs typeface="Times New Roman" panose="02020603050405020304" pitchFamily="18" charset="0"/>
              </a:rPr>
              <a:t>A regulation with a noise limit requires data to inform it. </a:t>
            </a:r>
          </a:p>
          <a:p>
            <a:pPr defTabSz="931774">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sz="1800">
                <a:latin typeface="Calibri" panose="020F0502020204030204" pitchFamily="34" charset="0"/>
                <a:ea typeface="Calibri" panose="020F0502020204030204" pitchFamily="34" charset="0"/>
                <a:cs typeface="Times New Roman" panose="02020603050405020304" pitchFamily="18" charset="0"/>
              </a:rPr>
              <a:t>The Quesst Mission is intended to generate and provide that data to regulators for the development of the noise standard.</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9529671-9345-4E78-927A-07C03D48ED4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158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NASA’s </a:t>
            </a:r>
            <a:r>
              <a:rPr lang="en-US" sz="1800" dirty="0" err="1"/>
              <a:t>Quesst</a:t>
            </a:r>
            <a:r>
              <a:rPr lang="en-US" sz="1800" dirty="0"/>
              <a:t> mission culminates in the collection of public survey data on reactions to low noise supersonic overflight.  It’s divided into 3 phases.  </a:t>
            </a:r>
          </a:p>
          <a:p>
            <a:endParaRPr lang="en-US" sz="1800" dirty="0"/>
          </a:p>
          <a:p>
            <a:r>
              <a:rPr lang="en-US" sz="1800" dirty="0"/>
              <a:t>Phase 1 is aircraft development of the X-59, which is currently underway. </a:t>
            </a:r>
            <a:r>
              <a:rPr lang="en-US" sz="1800" dirty="0" err="1"/>
              <a:t>Lockeed</a:t>
            </a:r>
            <a:r>
              <a:rPr lang="en-US" sz="1800" dirty="0"/>
              <a:t> Martin is leading the build in Palmdale, California. Phase 1 includes the design, fabrication, and ground test of the X-59.  When ready, the aircraft will undergo a series of envelope expansion flights to prove the airplane is ready and safe to fly.  </a:t>
            </a:r>
          </a:p>
          <a:p>
            <a:endParaRPr lang="en-US" sz="1800" dirty="0"/>
          </a:p>
          <a:p>
            <a:r>
              <a:rPr lang="en-US" sz="1800" dirty="0"/>
              <a:t>After that we’ll stay in the test ranges to conduct the acoustic validation, which is Phase 2.  Here we’ll be proving that the acoustic signature of the airplane matches what we set out to design.  We’ll conduct detailed inflight and ground measurements of the airplane’s signature in preparation for community testing.</a:t>
            </a:r>
          </a:p>
          <a:p>
            <a:endParaRPr lang="en-US" sz="1800" dirty="0"/>
          </a:p>
          <a:p>
            <a:r>
              <a:rPr lang="en-US" sz="1800" dirty="0"/>
              <a:t>Phase 3 is execution of the community response tests and data analysis.  That phase will be executed over 2-3 years staring in 2024 and will consist of several month-long flight tests over different communities in the US and possibly abroad.</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2EBC336-E195-EC4D-842A-A6ECA01F58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905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X-59 aircraft is driven by the idea of meeting a minimum set of requirements to accomplish the mission.  The acoustic signal must replicate a future, larger aircraft.  We must be able to operate the airplane using normal flight maneuvers that would be expected for commercial supersonic aircraft. </a:t>
            </a:r>
          </a:p>
          <a:p>
            <a:endParaRPr lang="en-US" sz="1800" dirty="0"/>
          </a:p>
          <a:p>
            <a:r>
              <a:rPr lang="en-US" sz="1800" dirty="0"/>
              <a:t>This is a new and unique airframe design to accomplish the signature shaping, but it uses many components from existing aircraft to reduce cost.  It’s a research aircraft, so the payload is just a single pilot plus flight test instrumentation.</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2EBC336-E195-EC4D-842A-A6ECA01F58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017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Here are some images of the airplane in fabrication.  Some systems are supplied by NASA such as the External Vision System, which enables forward vision without a forward facing canopy window.  The airplane is powered by an existing fighter aircraft engine.  The aircraft underwent ground testing in TX in the spring and is back in California for the finishing touches.  The target for its first flight is in the next few months.</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BA87BEE-D4AD-4F3A-9F7F-3716268CA0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939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Psychoacoustic research on sonic booms has shown that the Perceived Level decibel scale correlates well with human perception of impulsive sonic booms. This is different than other decibel scales that work well for continuous noise such as A-weighted sound level. Simplifying slightly, the Perceived Level metric computation process is more complex than other metrics that have a single frequency weighting curve. For PL, the weighting of each frequency band changes depending on the loudness of the band, and after weighting the bands a band summation process occurs finally resulting in the PL value.</a:t>
            </a:r>
          </a:p>
          <a:p>
            <a:endParaRPr lang="en-US" sz="1200" dirty="0"/>
          </a:p>
          <a:p>
            <a:r>
              <a:rPr lang="en-US" sz="1200" dirty="0"/>
              <a:t>To put values of PL in context, the conventional sonic booms from Concorde or other traditional loud sonic-boom-generating aircraft were on the order of 105 dB Perceived Level, which is comparable to nearby thunder or a car door slam from inside the car.  These types of sounds can be very startling when you are not expecting them.</a:t>
            </a:r>
          </a:p>
          <a:p>
            <a:endParaRPr lang="en-US" sz="1200" dirty="0"/>
          </a:p>
          <a:p>
            <a:r>
              <a:rPr lang="en-US" sz="1200" dirty="0"/>
              <a:t>By contrast, X-59’s sonic thump is designed to be 75 dB, which is comparable to distant thunder, or a car door slam from across the street.</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19</a:t>
            </a:fld>
            <a:endParaRPr lang="en-US"/>
          </a:p>
        </p:txBody>
      </p:sp>
    </p:spTree>
    <p:extLst>
      <p:ext uri="{BB962C8B-B14F-4D97-AF65-F5344CB8AC3E}">
        <p14:creationId xmlns:p14="http://schemas.microsoft.com/office/powerpoint/2010/main" val="2742622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As the aircraft flies supersonically, it drags a so-called “carpet” of impulsive sound behind it that can be 20 to 50 miles wide depending on the altitude and weather.  </a:t>
            </a:r>
          </a:p>
          <a:p>
            <a:pPr>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A 50 mile wide carpet across a flight path that is hundreds or thousands of miles long can encompass many millions of people, especially away from areas typically associated with aviation or transportation noise. </a:t>
            </a:r>
          </a:p>
          <a:p>
            <a:pPr>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That’s one reason why it is important to collect survey data from a large and geographically diverse population.</a:t>
            </a: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FA9501D-8A85-4CCA-9C6E-0235E77D4E5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7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I’ll give a little information on my background and path to working at NASA. Then I’ll give some information about what acoustics research is going on at NASA Langley and how you may be able to join our team. Finally I’ll talk about the </a:t>
            </a:r>
            <a:r>
              <a:rPr lang="en-US" dirty="0" err="1"/>
              <a:t>Quesst</a:t>
            </a:r>
            <a:r>
              <a:rPr lang="en-US" dirty="0"/>
              <a:t> mission that I’m currently supporting, whose goal is to help enable civilian supersonic air transportation worldwide</a:t>
            </a:r>
          </a:p>
        </p:txBody>
      </p:sp>
      <p:sp>
        <p:nvSpPr>
          <p:cNvPr id="4" name="Slide Number Placeholder 3"/>
          <p:cNvSpPr>
            <a:spLocks noGrp="1"/>
          </p:cNvSpPr>
          <p:nvPr>
            <p:ph type="sldNum" sz="quarter" idx="5"/>
          </p:nvPr>
        </p:nvSpPr>
        <p:spPr/>
        <p:txBody>
          <a:bodyPr/>
          <a:lstStyle/>
          <a:p>
            <a:fld id="{DFA9501D-8A85-4CCA-9C6E-0235E77D4E5A}" type="slidenum">
              <a:rPr lang="en-US" smtClean="0"/>
              <a:t>2</a:t>
            </a:fld>
            <a:endParaRPr lang="en-US"/>
          </a:p>
        </p:txBody>
      </p:sp>
    </p:spTree>
    <p:extLst>
      <p:ext uri="{BB962C8B-B14F-4D97-AF65-F5344CB8AC3E}">
        <p14:creationId xmlns:p14="http://schemas.microsoft.com/office/powerpoint/2010/main" val="2117653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Calibri" panose="020F0502020204030204" pitchFamily="34" charset="0"/>
                <a:ea typeface="Calibri" panose="020F0502020204030204" pitchFamily="34" charset="0"/>
                <a:cs typeface="Times New Roman" panose="02020603050405020304" pitchFamily="18" charset="0"/>
              </a:rPr>
              <a:t>NASA has conducted laboratory psychoacoustics tests, community noise survey tests in small communities, and risk reduction community noise survey tests in larger communities.  These tests of increasing complexity show, in general, that NASA is ready to collect noise and survey data to aid in development of a noise limit.  These earlier tests have prepared NASA to take the next step with flight tests over very large communities.</a:t>
            </a:r>
          </a:p>
          <a:p>
            <a:pPr defTabSz="931774">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sz="1800" dirty="0">
                <a:latin typeface="Calibri" panose="020F0502020204030204" pitchFamily="34" charset="0"/>
                <a:ea typeface="Calibri" panose="020F0502020204030204" pitchFamily="34" charset="0"/>
                <a:cs typeface="Times New Roman" panose="02020603050405020304" pitchFamily="18" charset="0"/>
              </a:rPr>
              <a:t>The next slide shows an example noise dose – perceptual response from these small and larger community tests, although it should be noted that these community tests were for reducing risk for the </a:t>
            </a:r>
            <a:r>
              <a:rPr lang="en-US" sz="1800" dirty="0" err="1">
                <a:latin typeface="Calibri" panose="020F0502020204030204" pitchFamily="34" charset="0"/>
                <a:ea typeface="Calibri" panose="020F0502020204030204" pitchFamily="34" charset="0"/>
                <a:cs typeface="Times New Roman" panose="02020603050405020304" pitchFamily="18" charset="0"/>
              </a:rPr>
              <a:t>Quesst</a:t>
            </a:r>
            <a:r>
              <a:rPr lang="en-US" sz="1800" dirty="0">
                <a:latin typeface="Calibri" panose="020F0502020204030204" pitchFamily="34" charset="0"/>
                <a:ea typeface="Calibri" panose="020F0502020204030204" pitchFamily="34" charset="0"/>
                <a:cs typeface="Times New Roman" panose="02020603050405020304" pitchFamily="18" charset="0"/>
              </a:rPr>
              <a:t> Mission, not necessarily to estimate the national dose-response data that will be provided to regulators.</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2EBC336-E195-EC4D-842A-A6ECA01F58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302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t>This plot shows sample dose response curves resulting from previous NASA community tests.  The x-axis shows noise dose in terms of Perceived Level (PL) in decibels.  The y-axis shows percent of highly annoyed responses.</a:t>
            </a:r>
          </a:p>
          <a:p>
            <a:pPr defTabSz="931774">
              <a:defRPr/>
            </a:pPr>
            <a:endParaRPr lang="en-US" sz="1800" dirty="0"/>
          </a:p>
          <a:p>
            <a:pPr defTabSz="931774">
              <a:defRPr/>
            </a:pPr>
            <a:r>
              <a:rPr lang="en-US" sz="1800" dirty="0"/>
              <a:t>The first thing to note is the high degree of scatter in the data, which is typical of social survey data.  </a:t>
            </a:r>
          </a:p>
          <a:p>
            <a:pPr defTabSz="931774">
              <a:defRPr/>
            </a:pPr>
            <a:endParaRPr lang="en-US" sz="1800" dirty="0"/>
          </a:p>
          <a:p>
            <a:pPr defTabSz="931774">
              <a:defRPr/>
            </a:pPr>
            <a:r>
              <a:rPr lang="en-US" sz="1800" dirty="0"/>
              <a:t>The second thing is that in both tests, 75 dB is associated with a very low percent highly annoyed. Although it is important to note that the goal of neither of these risk reduction community tests were to resolve a nationally representative dose-response curve.</a:t>
            </a:r>
          </a:p>
          <a:p>
            <a:endParaRPr lang="en-US" sz="1800" dirty="0"/>
          </a:p>
          <a:p>
            <a:pPr defTabSz="931774">
              <a:defRPr/>
            </a:pPr>
            <a:r>
              <a:rPr lang="en-US" sz="1800" dirty="0"/>
              <a:t>As a matter of practicality, the sonic boom community tests have all been “panel surveys,” in which a panel of survey participants responds multiple times.  It simply is not practical to recruit a member of the public and then only request a single response, especially when responses are needed promptly after each overflight.  A consequence of having panel studies is the need for statistical models that account for the correlation among multiple observations from the same person.  </a:t>
            </a:r>
          </a:p>
          <a:p>
            <a:pPr defTabSz="931774">
              <a:defRPr/>
            </a:pPr>
            <a:endParaRPr lang="en-US" sz="1800" dirty="0"/>
          </a:p>
          <a:p>
            <a:pPr defTabSz="931774">
              <a:defRPr/>
            </a:pPr>
            <a:r>
              <a:rPr lang="en-US" sz="1800" dirty="0"/>
              <a:t>The </a:t>
            </a:r>
            <a:r>
              <a:rPr lang="en-US" sz="1800" dirty="0" err="1"/>
              <a:t>Quesst</a:t>
            </a:r>
            <a:r>
              <a:rPr lang="en-US" sz="1800" dirty="0"/>
              <a:t> Mission goal is to produce an accurate and precise dose-response curve that is representative of the nation </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3AEBE3D-5856-4B34-BBAB-988944DD5EC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400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challenges in data collection for both axes of the dose-response curve. </a:t>
            </a:r>
          </a:p>
          <a:p>
            <a:endParaRPr lang="en-US" dirty="0"/>
          </a:p>
          <a:p>
            <a:r>
              <a:rPr lang="en-US" dirty="0"/>
              <a:t>Starting with the noise dose estimation, we will be collecting noise data across a large survey area with limited numbers of ground recording equipment. The large test area means the noise monitors will not be attended, and will remain in the field for the duration of the test. Automatic triggering based on the aircraft position is in development, and automatic functionality tests are built into the noise monitors.</a:t>
            </a:r>
          </a:p>
          <a:p>
            <a:endParaRPr lang="en-US" dirty="0"/>
          </a:p>
          <a:p>
            <a:r>
              <a:rPr lang="en-US" dirty="0"/>
              <a:t>Finding the boom signal in the noise can be challenging, and boom finding algorithms are being developed based on synthetic datasets. So far, a replica correlator seems to be the way to go.</a:t>
            </a:r>
          </a:p>
          <a:p>
            <a:endParaRPr lang="en-US" dirty="0"/>
          </a:p>
          <a:p>
            <a:r>
              <a:rPr lang="en-US" dirty="0"/>
              <a:t>The noise dose estimation procedure will combine measured noise levels from the sparse noise monitors along with physics-based predictions of sonic booms using NASA’s PCBoom software. The approach may be similar to data assimilation procedure that is used in weather forecast models.</a:t>
            </a:r>
          </a:p>
        </p:txBody>
      </p:sp>
      <p:sp>
        <p:nvSpPr>
          <p:cNvPr id="4" name="Slide Number Placeholder 3"/>
          <p:cNvSpPr>
            <a:spLocks noGrp="1"/>
          </p:cNvSpPr>
          <p:nvPr>
            <p:ph type="sldNum" sz="quarter" idx="5"/>
          </p:nvPr>
        </p:nvSpPr>
        <p:spPr/>
        <p:txBody>
          <a:bodyPr/>
          <a:lstStyle/>
          <a:p>
            <a:fld id="{DFA9501D-8A85-4CCA-9C6E-0235E77D4E5A}" type="slidenum">
              <a:rPr lang="en-US" smtClean="0"/>
              <a:t>23</a:t>
            </a:fld>
            <a:endParaRPr lang="en-US"/>
          </a:p>
        </p:txBody>
      </p:sp>
    </p:spTree>
    <p:extLst>
      <p:ext uri="{BB962C8B-B14F-4D97-AF65-F5344CB8AC3E}">
        <p14:creationId xmlns:p14="http://schemas.microsoft.com/office/powerpoint/2010/main" val="2184732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vertical axis of the dose-response curve also has its challenges. </a:t>
            </a:r>
          </a:p>
          <a:p>
            <a:endParaRPr lang="en-US" dirty="0"/>
          </a:p>
          <a:p>
            <a:r>
              <a:rPr lang="en-US" dirty="0"/>
              <a:t>The ultimate goal is to have a dose-response curve that is nationally representative. To do this we need a nationally representative sample of survey participants. Since the X-59 has limited flight hours and it cannot be flown out of all US airports, this limits the sampling frame to people who live within the X-59’s range of some larger airports and military bases. An approach to locate nationally representative communities within the land area available to the X-59 is being developed. Random address-based sampling will be used in these nationally representative areas. After the test, post-weighting of the data can enable national representativeness if the sampling procedure is imperfect.</a:t>
            </a:r>
          </a:p>
          <a:p>
            <a:endParaRPr lang="en-US" dirty="0"/>
          </a:p>
          <a:p>
            <a:r>
              <a:rPr lang="en-US" dirty="0"/>
              <a:t>The timing and budget allow just 5 community tests, so choosing the locations of these 5 tests is another important decision in order to claim national representativeness.</a:t>
            </a:r>
          </a:p>
          <a:p>
            <a:endParaRPr lang="en-US" dirty="0"/>
          </a:p>
          <a:p>
            <a:r>
              <a:rPr lang="en-US" dirty="0"/>
              <a:t>We also need prompt responses to the sonic boom events, so we opt for a web-based survey. Internet access is not available in all households, but it is on the rise.</a:t>
            </a:r>
          </a:p>
          <a:p>
            <a:endParaRPr lang="en-US" dirty="0"/>
          </a:p>
          <a:p>
            <a:r>
              <a:rPr lang="en-US" dirty="0"/>
              <a:t>It is also a challenge to model the dose-response curve itself. In the past studies, there have been few reports of high annoyance, which is creates a model fitting challenge. Accounting for correlation between survey responses from an individual complicates the modeling efforts.</a:t>
            </a:r>
          </a:p>
          <a:p>
            <a:endParaRPr lang="en-US" dirty="0"/>
          </a:p>
          <a:p>
            <a:r>
              <a:rPr lang="en-US" dirty="0"/>
              <a:t>Compared to previous tests, we will have more participants and increased test duration. We anticipate being able to model the community response data with this approach. The subsequent challenge is combining the data from the 5 community tests. Should they be pooled or modeled separately, for example.</a:t>
            </a:r>
          </a:p>
        </p:txBody>
      </p:sp>
      <p:sp>
        <p:nvSpPr>
          <p:cNvPr id="4" name="Slide Number Placeholder 3"/>
          <p:cNvSpPr>
            <a:spLocks noGrp="1"/>
          </p:cNvSpPr>
          <p:nvPr>
            <p:ph type="sldNum" sz="quarter" idx="5"/>
          </p:nvPr>
        </p:nvSpPr>
        <p:spPr/>
        <p:txBody>
          <a:bodyPr/>
          <a:lstStyle/>
          <a:p>
            <a:fld id="{9E6BFDAC-56A7-45BF-86C4-A40EA2DDE462}" type="slidenum">
              <a:rPr lang="en-US" smtClean="0"/>
              <a:t>24</a:t>
            </a:fld>
            <a:endParaRPr lang="en-US"/>
          </a:p>
        </p:txBody>
      </p:sp>
    </p:spTree>
    <p:extLst>
      <p:ext uri="{BB962C8B-B14F-4D97-AF65-F5344CB8AC3E}">
        <p14:creationId xmlns:p14="http://schemas.microsoft.com/office/powerpoint/2010/main" val="871177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25</a:t>
            </a:fld>
            <a:endParaRPr lang="en-US"/>
          </a:p>
        </p:txBody>
      </p:sp>
    </p:spTree>
    <p:extLst>
      <p:ext uri="{BB962C8B-B14F-4D97-AF65-F5344CB8AC3E}">
        <p14:creationId xmlns:p14="http://schemas.microsoft.com/office/powerpoint/2010/main" val="3292655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information about me – My job title is Research Aerospace Engineer and I do acoustics research in the structural acoustics branch at NASA Langley. I recently started working fully remote from Minnesota. I am also pursuing my PhD from Penn State through NASA’s Advanced Degree Program, which I will talk more about later. Prior to starting at NASA I was still pursuing my PhD at Penn State first supporting the FAA Ascent Program researching sonic boom </a:t>
            </a:r>
            <a:r>
              <a:rPr lang="en-US" dirty="0" err="1"/>
              <a:t>deturbulization</a:t>
            </a:r>
            <a:r>
              <a:rPr lang="en-US" dirty="0"/>
              <a:t>. I am very grateful to Dr. Sparrow for sending me out to NASA Armstrong for about a week to support acoustic measurements of sonic booms for NASA research flight test program called SonicBAT, Sonic Booms in Atmospheric Turbulence. We set up microphones in the hottest part of the days in the Mohave desert including the </a:t>
            </a:r>
            <a:r>
              <a:rPr lang="en-US" dirty="0" err="1"/>
              <a:t>Eigenmike</a:t>
            </a:r>
            <a:r>
              <a:rPr lang="en-US" dirty="0"/>
              <a:t> we borrowed from SPRAL.</a:t>
            </a:r>
          </a:p>
          <a:p>
            <a:endParaRPr lang="en-US" dirty="0"/>
          </a:p>
          <a:p>
            <a:r>
              <a:rPr lang="en-US" dirty="0"/>
              <a:t>An email blast went out to the students advertising a fellowship position opening at NASA Langley so I applied. The Fellowship was a really great experience for me and it included spending a summer at NASA Langley in Virginia where I got to know the team and management. During the fellowship I found out a position would be opening and I would need a Master’s degree to be considered, so I ended up writing a thesis. </a:t>
            </a:r>
          </a:p>
          <a:p>
            <a:endParaRPr lang="en-US" dirty="0"/>
          </a:p>
          <a:p>
            <a:r>
              <a:rPr lang="en-US" dirty="0"/>
              <a:t>All these flight-related research opportunities made me interested in flying myself. Did you know you can take lessons just up the road at the University Park airport? There’s the campus off the wing of the airplane.</a:t>
            </a:r>
          </a:p>
          <a:p>
            <a:endParaRPr lang="en-US" dirty="0"/>
          </a:p>
          <a:p>
            <a:r>
              <a:rPr lang="en-US" dirty="0"/>
              <a:t>Before grad school I had a summer internship at a naval base in California investigating automatic speech recognition platforms. And I went to Gustavus Adolphus College in MN for my bachelors in physics. I got to do various research activities there, and a lot of my time was spent playing French horn in band and orchestra. Music is part of what got me interested in acoustics.</a:t>
            </a:r>
          </a:p>
        </p:txBody>
      </p:sp>
      <p:sp>
        <p:nvSpPr>
          <p:cNvPr id="4" name="Slide Number Placeholder 3"/>
          <p:cNvSpPr>
            <a:spLocks noGrp="1"/>
          </p:cNvSpPr>
          <p:nvPr>
            <p:ph type="sldNum" sz="quarter" idx="5"/>
          </p:nvPr>
        </p:nvSpPr>
        <p:spPr/>
        <p:txBody>
          <a:bodyPr/>
          <a:lstStyle/>
          <a:p>
            <a:fld id="{DFA9501D-8A85-4CCA-9C6E-0235E77D4E5A}" type="slidenum">
              <a:rPr lang="en-US" smtClean="0"/>
              <a:t>3</a:t>
            </a:fld>
            <a:endParaRPr lang="en-US"/>
          </a:p>
        </p:txBody>
      </p:sp>
    </p:spTree>
    <p:extLst>
      <p:ext uri="{BB962C8B-B14F-4D97-AF65-F5344CB8AC3E}">
        <p14:creationId xmlns:p14="http://schemas.microsoft.com/office/powerpoint/2010/main" val="387152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enough about me. Let’s move on to the NASA Acoustics opportunities</a:t>
            </a:r>
          </a:p>
        </p:txBody>
      </p:sp>
      <p:sp>
        <p:nvSpPr>
          <p:cNvPr id="4" name="Slide Number Placeholder 3"/>
          <p:cNvSpPr>
            <a:spLocks noGrp="1"/>
          </p:cNvSpPr>
          <p:nvPr>
            <p:ph type="sldNum" sz="quarter" idx="5"/>
          </p:nvPr>
        </p:nvSpPr>
        <p:spPr/>
        <p:txBody>
          <a:bodyPr/>
          <a:lstStyle/>
          <a:p>
            <a:fld id="{DFA9501D-8A85-4CCA-9C6E-0235E77D4E5A}" type="slidenum">
              <a:rPr lang="en-US" smtClean="0"/>
              <a:t>4</a:t>
            </a:fld>
            <a:endParaRPr lang="en-US"/>
          </a:p>
        </p:txBody>
      </p:sp>
    </p:spTree>
    <p:extLst>
      <p:ext uri="{BB962C8B-B14F-4D97-AF65-F5344CB8AC3E}">
        <p14:creationId xmlns:p14="http://schemas.microsoft.com/office/powerpoint/2010/main" val="770956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 is divided into 5 Mission directorates. Aeronautics, Science, Space Technology, Space Operations, and Exploration Systems Development.</a:t>
            </a:r>
          </a:p>
          <a:p>
            <a:endParaRPr lang="en-US" dirty="0"/>
          </a:p>
          <a:p>
            <a:r>
              <a:rPr lang="en-US" dirty="0"/>
              <a:t>NASA is of course typically associated with space research, and I know what you’re thinking – there is not a whole lot of sound in space. But the aeronautics research mission directorate focuses on several acoustics related projects here on earth for terrestrial aviation.</a:t>
            </a:r>
          </a:p>
        </p:txBody>
      </p:sp>
      <p:sp>
        <p:nvSpPr>
          <p:cNvPr id="4" name="Slide Number Placeholder 3"/>
          <p:cNvSpPr>
            <a:spLocks noGrp="1"/>
          </p:cNvSpPr>
          <p:nvPr>
            <p:ph type="sldNum" sz="quarter" idx="5"/>
          </p:nvPr>
        </p:nvSpPr>
        <p:spPr/>
        <p:txBody>
          <a:bodyPr/>
          <a:lstStyle/>
          <a:p>
            <a:fld id="{DFA9501D-8A85-4CCA-9C6E-0235E77D4E5A}" type="slidenum">
              <a:rPr lang="en-US" smtClean="0"/>
              <a:t>5</a:t>
            </a:fld>
            <a:endParaRPr lang="en-US"/>
          </a:p>
        </p:txBody>
      </p:sp>
    </p:spTree>
    <p:extLst>
      <p:ext uri="{BB962C8B-B14F-4D97-AF65-F5344CB8AC3E}">
        <p14:creationId xmlns:p14="http://schemas.microsoft.com/office/powerpoint/2010/main" val="3646990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 has many research, spaceflight and assembly facilities across the country, and NASA Langley is in Hampton, VA. </a:t>
            </a:r>
          </a:p>
          <a:p>
            <a:endParaRPr lang="en-US" dirty="0"/>
          </a:p>
          <a:p>
            <a:r>
              <a:rPr lang="en-US" dirty="0"/>
              <a:t>Much of the work is done with teams spanning multiple locations. On my team, we also regularly work with NASA employees from Armstrong and Ames in California as well as some from NASA Glenn in Ohio. NASA also supports contractors who work all over the globe.</a:t>
            </a:r>
          </a:p>
        </p:txBody>
      </p:sp>
      <p:sp>
        <p:nvSpPr>
          <p:cNvPr id="4" name="Slide Number Placeholder 3"/>
          <p:cNvSpPr>
            <a:spLocks noGrp="1"/>
          </p:cNvSpPr>
          <p:nvPr>
            <p:ph type="sldNum" sz="quarter" idx="5"/>
          </p:nvPr>
        </p:nvSpPr>
        <p:spPr/>
        <p:txBody>
          <a:bodyPr/>
          <a:lstStyle/>
          <a:p>
            <a:fld id="{DFA9501D-8A85-4CCA-9C6E-0235E77D4E5A}" type="slidenum">
              <a:rPr lang="en-US" smtClean="0"/>
              <a:t>6</a:t>
            </a:fld>
            <a:endParaRPr lang="en-US"/>
          </a:p>
        </p:txBody>
      </p:sp>
    </p:spTree>
    <p:extLst>
      <p:ext uri="{BB962C8B-B14F-4D97-AF65-F5344CB8AC3E}">
        <p14:creationId xmlns:p14="http://schemas.microsoft.com/office/powerpoint/2010/main" val="1469964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 Langley has two acoustics branches with slightly different expertise. I work in the Structural Acoustics Branch, and our sister branch is the Aeroacoustics Branch. Their websites are listed here in case you want to dive into additional detail on any of the topics I will outline on the next slide.</a:t>
            </a:r>
          </a:p>
        </p:txBody>
      </p:sp>
      <p:sp>
        <p:nvSpPr>
          <p:cNvPr id="4" name="Slide Number Placeholder 3"/>
          <p:cNvSpPr>
            <a:spLocks noGrp="1"/>
          </p:cNvSpPr>
          <p:nvPr>
            <p:ph type="sldNum" sz="quarter" idx="5"/>
          </p:nvPr>
        </p:nvSpPr>
        <p:spPr/>
        <p:txBody>
          <a:bodyPr/>
          <a:lstStyle/>
          <a:p>
            <a:fld id="{DFA9501D-8A85-4CCA-9C6E-0235E77D4E5A}" type="slidenum">
              <a:rPr lang="en-US" smtClean="0"/>
              <a:t>7</a:t>
            </a:fld>
            <a:endParaRPr lang="en-US"/>
          </a:p>
        </p:txBody>
      </p:sp>
    </p:spTree>
    <p:extLst>
      <p:ext uri="{BB962C8B-B14F-4D97-AF65-F5344CB8AC3E}">
        <p14:creationId xmlns:p14="http://schemas.microsoft.com/office/powerpoint/2010/main" val="1732405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structural acoustics branch aims to understand and mitigate the impact of noise on people and structures.  There are four main categories of research expertise in our branch – psychoacoustics, </a:t>
            </a:r>
            <a:r>
              <a:rPr lang="en-US" dirty="0" err="1"/>
              <a:t>auralization</a:t>
            </a:r>
            <a:r>
              <a:rPr lang="en-US" dirty="0"/>
              <a:t>, sound/structure interaction, and noise control. </a:t>
            </a:r>
          </a:p>
          <a:p>
            <a:endParaRPr lang="en-US" dirty="0"/>
          </a:p>
          <a:p>
            <a:r>
              <a:rPr lang="en-US" dirty="0"/>
              <a:t>For psychoacoustics, we research human perception of sound and community noise. Two of our branch’s facilities support this. The exterior effects room is a </a:t>
            </a:r>
            <a:r>
              <a:rPr lang="en-US" dirty="0" err="1"/>
              <a:t>multiseat</a:t>
            </a:r>
            <a:r>
              <a:rPr lang="en-US" dirty="0"/>
              <a:t> psychoacoustics laboratory where aircraft or other sounds is played over an array of loudspeakers. The emerging topic of urban air mobility or small personal rotorcraft and the noise they generate is of particular interest to our branch, and a lot research is being done in that area.</a:t>
            </a:r>
          </a:p>
          <a:p>
            <a:endParaRPr lang="en-US" dirty="0"/>
          </a:p>
          <a:p>
            <a:r>
              <a:rPr lang="en-US" dirty="0"/>
              <a:t>The interior effects room is an interesting lab space that looks just like a home living room, but is instrumented with a more than 30 subwoofers in order to accurately recreate the sound from supersonic aircraft.</a:t>
            </a:r>
          </a:p>
          <a:p>
            <a:endParaRPr lang="en-US" dirty="0"/>
          </a:p>
          <a:p>
            <a:r>
              <a:rPr lang="en-US" dirty="0"/>
              <a:t>The </a:t>
            </a:r>
            <a:r>
              <a:rPr lang="en-US" dirty="0" err="1"/>
              <a:t>auralization</a:t>
            </a:r>
            <a:r>
              <a:rPr lang="en-US" dirty="0"/>
              <a:t> team creates realistic aircraft sounds from predictions and measurements, which are often played back in the exterior effects room for psychoacoustics studies.</a:t>
            </a:r>
          </a:p>
          <a:p>
            <a:endParaRPr lang="en-US" dirty="0"/>
          </a:p>
          <a:p>
            <a:r>
              <a:rPr lang="en-US" dirty="0"/>
              <a:t>Our noise control technologies team supports several projects. The Liner Technology Facility is used to test the noise reduction qualities of jet engine acoustic liners in laboratory conditions. The noise reduction research has influenced products that are currently flying today. Others in the branch support active noise control, adaptive structures, and effects of sound on structures such the effect of rotor noise on aircraft bodies.</a:t>
            </a:r>
          </a:p>
        </p:txBody>
      </p:sp>
      <p:sp>
        <p:nvSpPr>
          <p:cNvPr id="4" name="Slide Number Placeholder 3"/>
          <p:cNvSpPr>
            <a:spLocks noGrp="1"/>
          </p:cNvSpPr>
          <p:nvPr>
            <p:ph type="sldNum" sz="quarter" idx="5"/>
          </p:nvPr>
        </p:nvSpPr>
        <p:spPr/>
        <p:txBody>
          <a:bodyPr/>
          <a:lstStyle/>
          <a:p>
            <a:fld id="{DFA9501D-8A85-4CCA-9C6E-0235E77D4E5A}" type="slidenum">
              <a:rPr lang="en-US" smtClean="0"/>
              <a:t>8</a:t>
            </a:fld>
            <a:endParaRPr lang="en-US"/>
          </a:p>
        </p:txBody>
      </p:sp>
    </p:spTree>
    <p:extLst>
      <p:ext uri="{BB962C8B-B14F-4D97-AF65-F5344CB8AC3E}">
        <p14:creationId xmlns:p14="http://schemas.microsoft.com/office/powerpoint/2010/main" val="716836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aeroacoustics branch aims to understand and accurately predict the noise from any air vehicle configuration as well as to define and demonstrate concepts for air vehicle noise reduction.</a:t>
            </a:r>
          </a:p>
          <a:p>
            <a:endParaRPr lang="en-US" dirty="0"/>
          </a:p>
          <a:p>
            <a:r>
              <a:rPr lang="en-US" dirty="0"/>
              <a:t>Six of their expertise areas are sour noise experiments, subsystem measurements, full vehicle measurements, source predictions, system noise, and propulsion-airframe acoustics. </a:t>
            </a:r>
          </a:p>
          <a:p>
            <a:endParaRPr lang="en-US" dirty="0"/>
          </a:p>
          <a:p>
            <a:r>
              <a:rPr lang="en-US" dirty="0"/>
              <a:t>Researchers work in several wind tunnels measuring noise from various propellers at the subsystem level, but they also get to take the mobile acoustics facility out to the field and measure noise from vehicle flyovers. From these and other prediction tools they create accurate directional source noise predictions for use in determining noise at the ground.</a:t>
            </a:r>
          </a:p>
          <a:p>
            <a:endParaRPr lang="en-US" dirty="0"/>
          </a:p>
          <a:p>
            <a:r>
              <a:rPr lang="en-US" dirty="0"/>
              <a:t>Between the two branches there is very likely a place where your interests match NASA’s.</a:t>
            </a:r>
          </a:p>
        </p:txBody>
      </p:sp>
      <p:sp>
        <p:nvSpPr>
          <p:cNvPr id="4" name="Slide Number Placeholder 3"/>
          <p:cNvSpPr>
            <a:spLocks noGrp="1"/>
          </p:cNvSpPr>
          <p:nvPr>
            <p:ph type="sldNum" sz="quarter" idx="5"/>
          </p:nvPr>
        </p:nvSpPr>
        <p:spPr/>
        <p:txBody>
          <a:bodyPr/>
          <a:lstStyle/>
          <a:p>
            <a:fld id="{DFA9501D-8A85-4CCA-9C6E-0235E77D4E5A}" type="slidenum">
              <a:rPr lang="en-US" smtClean="0"/>
              <a:t>9</a:t>
            </a:fld>
            <a:endParaRPr lang="en-US"/>
          </a:p>
        </p:txBody>
      </p:sp>
    </p:spTree>
    <p:extLst>
      <p:ext uri="{BB962C8B-B14F-4D97-AF65-F5344CB8AC3E}">
        <p14:creationId xmlns:p14="http://schemas.microsoft.com/office/powerpoint/2010/main" val="842433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544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973780" y="4259180"/>
            <a:ext cx="10363200" cy="1711806"/>
          </a:xfrm>
        </p:spPr>
        <p:txBody>
          <a:bodyPr anchor="ctr" anchorCtr="0"/>
          <a:lstStyle>
            <a:lvl1pPr marL="0" indent="0" algn="ct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11" name="Text Placeholder 2"/>
          <p:cNvSpPr>
            <a:spLocks noGrp="1"/>
          </p:cNvSpPr>
          <p:nvPr>
            <p:ph type="body" idx="10"/>
          </p:nvPr>
        </p:nvSpPr>
        <p:spPr>
          <a:xfrm>
            <a:off x="973780" y="1560096"/>
            <a:ext cx="10363200" cy="2518609"/>
          </a:xfrm>
        </p:spPr>
        <p:txBody>
          <a:bodyPr anchor="ctr" anchorCtr="0"/>
          <a:lstStyle>
            <a:lvl1pPr marL="0" indent="0" algn="ctr">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12" name="Picture 11" descr="footer.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595872"/>
            <a:ext cx="12192000" cy="262128"/>
          </a:xfrm>
          <a:prstGeom prst="rect">
            <a:avLst/>
          </a:prstGeom>
        </p:spPr>
      </p:pic>
    </p:spTree>
    <p:extLst>
      <p:ext uri="{BB962C8B-B14F-4D97-AF65-F5344CB8AC3E}">
        <p14:creationId xmlns:p14="http://schemas.microsoft.com/office/powerpoint/2010/main" val="134308988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25379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2188139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4784" y="990600"/>
            <a:ext cx="5399616" cy="5399088"/>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90600"/>
            <a:ext cx="5369984" cy="5399088"/>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25234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498897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30765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743200"/>
            <a:ext cx="10363200" cy="1470025"/>
          </a:xfrm>
        </p:spPr>
        <p:txBody>
          <a:bodyPr/>
          <a:lstStyle>
            <a:lvl1pPr algn="ctr">
              <a:defRPr sz="3600"/>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5">
            <a:extLst>
              <a:ext uri="{FF2B5EF4-FFF2-40B4-BE49-F238E27FC236}">
                <a16:creationId xmlns:a16="http://schemas.microsoft.com/office/drawing/2014/main" id="{38DE5C90-8E1D-4C0F-9B89-4BB259D03DA0}"/>
              </a:ext>
            </a:extLst>
          </p:cNvPr>
          <p:cNvSpPr>
            <a:spLocks noGrp="1" noChangeArrowheads="1"/>
          </p:cNvSpPr>
          <p:nvPr>
            <p:ph type="sldNum" sz="quarter" idx="10"/>
          </p:nvPr>
        </p:nvSpPr>
        <p:spPr>
          <a:xfrm>
            <a:off x="11641138" y="6469063"/>
            <a:ext cx="550862" cy="388937"/>
          </a:xfrm>
        </p:spPr>
        <p:txBody>
          <a:bodyPr anchor="ctr"/>
          <a:lstStyle>
            <a:lvl1pPr algn="r">
              <a:defRPr sz="1000">
                <a:solidFill>
                  <a:srgbClr val="677085"/>
                </a:solidFill>
                <a:latin typeface="75 Helvetica Bold" charset="0"/>
              </a:defRPr>
            </a:lvl1pPr>
          </a:lstStyle>
          <a:p>
            <a:pPr>
              <a:defRPr/>
            </a:pPr>
            <a:fld id="{230D22D6-9D47-4895-A806-D02861F6109E}" type="slidenum">
              <a:rPr lang="en-US"/>
              <a:pPr>
                <a:defRPr/>
              </a:pPr>
              <a:t>‹#›</a:t>
            </a:fld>
            <a:endParaRPr lang="en-US"/>
          </a:p>
        </p:txBody>
      </p:sp>
    </p:spTree>
    <p:extLst>
      <p:ext uri="{BB962C8B-B14F-4D97-AF65-F5344CB8AC3E}">
        <p14:creationId xmlns:p14="http://schemas.microsoft.com/office/powerpoint/2010/main" val="131335915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6918" y="177249"/>
            <a:ext cx="10520109" cy="622300"/>
          </a:xfrm>
        </p:spPr>
        <p:txBody>
          <a:bodyPr>
            <a:normAutofit/>
          </a:bodyPr>
          <a:lstStyle/>
          <a:p>
            <a:r>
              <a:rPr lang="en-US"/>
              <a:t>Click to edit Master title style</a:t>
            </a:r>
          </a:p>
        </p:txBody>
      </p:sp>
      <p:sp>
        <p:nvSpPr>
          <p:cNvPr id="3" name="Content Placeholder 2"/>
          <p:cNvSpPr>
            <a:spLocks noGrp="1"/>
          </p:cNvSpPr>
          <p:nvPr>
            <p:ph idx="1"/>
          </p:nvPr>
        </p:nvSpPr>
        <p:spPr>
          <a:xfrm>
            <a:off x="304801" y="1052945"/>
            <a:ext cx="11571817" cy="5340298"/>
          </a:xfrm>
        </p:spPr>
        <p:txBody>
          <a:bodyPr/>
          <a:lstStyle>
            <a:lvl1pPr marL="227013" indent="-227013">
              <a:spcBef>
                <a:spcPts val="1200"/>
              </a:spcBef>
              <a:buSzPct val="90000"/>
              <a:defRPr sz="2200" b="1">
                <a:latin typeface="Arial" panose="020B0604020202020204" pitchFamily="34" charset="0"/>
                <a:cs typeface="Arial" panose="020B0604020202020204" pitchFamily="34" charset="0"/>
              </a:defRPr>
            </a:lvl1pPr>
            <a:lvl2pPr marL="685800" indent="-228600">
              <a:tabLst/>
              <a:defRPr sz="1800">
                <a:latin typeface="Arial" panose="020B0604020202020204" pitchFamily="34" charset="0"/>
                <a:cs typeface="Arial" panose="020B0604020202020204" pitchFamily="34" charset="0"/>
              </a:defRPr>
            </a:lvl2pPr>
            <a:lvl3pPr marL="1087438" indent="-173038">
              <a:buSzPct val="90000"/>
              <a:defRPr sz="1800">
                <a:latin typeface="Arial" panose="020B0604020202020204" pitchFamily="34" charset="0"/>
                <a:cs typeface="Arial" panose="020B0604020202020204" pitchFamily="34" charset="0"/>
              </a:defRPr>
            </a:lvl3pPr>
            <a:lvl4pPr marL="1604963" indent="-233363">
              <a:tabLst/>
              <a:defRPr sz="1800">
                <a:latin typeface="Arial" panose="020B0604020202020204" pitchFamily="34" charset="0"/>
                <a:cs typeface="Arial" panose="020B0604020202020204" pitchFamily="34" charset="0"/>
              </a:defRPr>
            </a:lvl4pPr>
            <a:lvl5pPr marL="2001838" indent="-173038">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a:extLst>
              <a:ext uri="{FF2B5EF4-FFF2-40B4-BE49-F238E27FC236}">
                <a16:creationId xmlns:a16="http://schemas.microsoft.com/office/drawing/2014/main" id="{03D03488-4851-420C-9BBF-E41C16C64724}"/>
              </a:ext>
            </a:extLst>
          </p:cNvPr>
          <p:cNvSpPr>
            <a:spLocks noGrp="1" noChangeArrowheads="1"/>
          </p:cNvSpPr>
          <p:nvPr>
            <p:ph type="sldNum" sz="quarter" idx="10"/>
          </p:nvPr>
        </p:nvSpPr>
        <p:spPr>
          <a:xfrm>
            <a:off x="11641138" y="6461125"/>
            <a:ext cx="550862" cy="388938"/>
          </a:xfrm>
        </p:spPr>
        <p:txBody>
          <a:bodyPr anchor="ctr"/>
          <a:lstStyle>
            <a:lvl1pPr algn="r">
              <a:defRPr sz="900">
                <a:solidFill>
                  <a:srgbClr val="677085"/>
                </a:solidFill>
                <a:latin typeface="75 Helvetica Bold" charset="0"/>
              </a:defRPr>
            </a:lvl1pPr>
          </a:lstStyle>
          <a:p>
            <a:pPr>
              <a:defRPr/>
            </a:pPr>
            <a:fld id="{31DD3C4B-036E-4AED-9291-1DC0D6EAFAC7}" type="slidenum">
              <a:rPr lang="en-US"/>
              <a:pPr>
                <a:defRPr/>
              </a:pPr>
              <a:t>‹#›</a:t>
            </a:fld>
            <a:endParaRPr lang="en-US"/>
          </a:p>
        </p:txBody>
      </p:sp>
    </p:spTree>
    <p:extLst>
      <p:ext uri="{BB962C8B-B14F-4D97-AF65-F5344CB8AC3E}">
        <p14:creationId xmlns:p14="http://schemas.microsoft.com/office/powerpoint/2010/main" val="35840210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5">
            <a:extLst>
              <a:ext uri="{FF2B5EF4-FFF2-40B4-BE49-F238E27FC236}">
                <a16:creationId xmlns:a16="http://schemas.microsoft.com/office/drawing/2014/main" id="{9E9A61B6-A5BC-4B53-A41A-74F54F4EF1A0}"/>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D573493C-DEEA-4DD3-A9FE-0403D7C85E5B}" type="slidenum">
              <a:rPr lang="en-US"/>
              <a:pPr>
                <a:defRPr/>
              </a:pPr>
              <a:t>‹#›</a:t>
            </a:fld>
            <a:endParaRPr lang="en-US"/>
          </a:p>
        </p:txBody>
      </p:sp>
    </p:spTree>
    <p:extLst>
      <p:ext uri="{BB962C8B-B14F-4D97-AF65-F5344CB8AC3E}">
        <p14:creationId xmlns:p14="http://schemas.microsoft.com/office/powerpoint/2010/main" val="400775328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4114800"/>
            <a:ext cx="5683251" cy="2147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4114800"/>
            <a:ext cx="5685367" cy="2147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a:extLst>
              <a:ext uri="{FF2B5EF4-FFF2-40B4-BE49-F238E27FC236}">
                <a16:creationId xmlns:a16="http://schemas.microsoft.com/office/drawing/2014/main" id="{BD4AB8BA-4DEC-4933-BDC6-C3EE35F9D003}"/>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A3041203-9414-435E-9EB6-0EBBECF303B0}" type="slidenum">
              <a:rPr lang="en-US"/>
              <a:pPr>
                <a:defRPr/>
              </a:pPr>
              <a:t>‹#›</a:t>
            </a:fld>
            <a:endParaRPr lang="en-US"/>
          </a:p>
        </p:txBody>
      </p:sp>
    </p:spTree>
    <p:extLst>
      <p:ext uri="{BB962C8B-B14F-4D97-AF65-F5344CB8AC3E}">
        <p14:creationId xmlns:p14="http://schemas.microsoft.com/office/powerpoint/2010/main" val="270749305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EFA6F2AB-96B2-C340-899D-553A5844BE1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6" name="Straight Connector 5"/>
          <p:cNvCxnSpPr>
            <a:cxnSpLocks noChangeShapeType="1"/>
          </p:cNvCxnSpPr>
          <p:nvPr/>
        </p:nvCxnSpPr>
        <p:spPr bwMode="auto">
          <a:xfrm>
            <a:off x="304804" y="932675"/>
            <a:ext cx="10212917"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a:xfrm>
            <a:off x="101600" y="1221189"/>
            <a:ext cx="11988800" cy="5380856"/>
          </a:xfrm>
          <a:prstGeom prst="rect">
            <a:avLst/>
          </a:prstGeom>
        </p:spPr>
        <p:txBody>
          <a:bodyPr/>
          <a:lstStyle>
            <a:lvl1pPr>
              <a:buClr>
                <a:schemeClr val="accent2">
                  <a:lumMod val="75000"/>
                </a:schemeClr>
              </a:buClr>
              <a:defRPr sz="2400"/>
            </a:lvl1pPr>
            <a:lvl2pPr>
              <a:buClr>
                <a:schemeClr val="accent1"/>
              </a:buCl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Placeholder 8"/>
          <p:cNvSpPr>
            <a:spLocks noGrp="1"/>
          </p:cNvSpPr>
          <p:nvPr>
            <p:ph type="title"/>
          </p:nvPr>
        </p:nvSpPr>
        <p:spPr bwMode="auto">
          <a:xfrm>
            <a:off x="304803" y="167511"/>
            <a:ext cx="10212939" cy="615951"/>
          </a:xfrm>
          <a:prstGeom prst="rect">
            <a:avLst/>
          </a:prstGeom>
          <a:noFill/>
          <a:ln w="9525">
            <a:noFill/>
            <a:miter lim="800000"/>
            <a:headEnd/>
            <a:tailEnd/>
          </a:ln>
        </p:spPr>
        <p:txBody>
          <a:bodyPr/>
          <a:lstStyle>
            <a:lvl1pPr algn="l">
              <a:defRPr sz="3200">
                <a:solidFill>
                  <a:srgbClr val="000090"/>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3339922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
            <a:extLst>
              <a:ext uri="{FF2B5EF4-FFF2-40B4-BE49-F238E27FC236}">
                <a16:creationId xmlns:a16="http://schemas.microsoft.com/office/drawing/2014/main" id="{535915BD-8518-476E-92D0-108F81C09282}"/>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0CB4497C-0A64-477C-A574-3AD8DC6EFAD2}" type="slidenum">
              <a:rPr lang="en-US"/>
              <a:pPr>
                <a:defRPr/>
              </a:pPr>
              <a:t>‹#›</a:t>
            </a:fld>
            <a:endParaRPr lang="en-US"/>
          </a:p>
        </p:txBody>
      </p:sp>
    </p:spTree>
    <p:extLst>
      <p:ext uri="{BB962C8B-B14F-4D97-AF65-F5344CB8AC3E}">
        <p14:creationId xmlns:p14="http://schemas.microsoft.com/office/powerpoint/2010/main" val="8013440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918" y="177249"/>
            <a:ext cx="10532533" cy="622300"/>
          </a:xfrm>
        </p:spPr>
        <p:txBody>
          <a:bodyPr/>
          <a:lstStyle/>
          <a:p>
            <a:r>
              <a:rPr lang="en-US"/>
              <a:t>Click to edit Master title style</a:t>
            </a:r>
          </a:p>
        </p:txBody>
      </p:sp>
      <p:sp>
        <p:nvSpPr>
          <p:cNvPr id="3" name="Rectangle 15">
            <a:extLst>
              <a:ext uri="{FF2B5EF4-FFF2-40B4-BE49-F238E27FC236}">
                <a16:creationId xmlns:a16="http://schemas.microsoft.com/office/drawing/2014/main" id="{C6646889-61FD-4181-AE0A-377C6C4DBB31}"/>
              </a:ext>
            </a:extLst>
          </p:cNvPr>
          <p:cNvSpPr>
            <a:spLocks noGrp="1" noChangeArrowheads="1"/>
          </p:cNvSpPr>
          <p:nvPr>
            <p:ph type="sldNum" sz="quarter" idx="10"/>
          </p:nvPr>
        </p:nvSpPr>
        <p:spPr>
          <a:xfrm>
            <a:off x="11641138" y="6469063"/>
            <a:ext cx="550862" cy="388937"/>
          </a:xfrm>
        </p:spPr>
        <p:txBody>
          <a:bodyPr/>
          <a:lstStyle>
            <a:lvl1pPr algn="r">
              <a:defRPr sz="900">
                <a:solidFill>
                  <a:srgbClr val="677085"/>
                </a:solidFill>
                <a:latin typeface="75 Helvetica Bold" charset="0"/>
              </a:defRPr>
            </a:lvl1pPr>
          </a:lstStyle>
          <a:p>
            <a:pPr>
              <a:defRPr/>
            </a:pPr>
            <a:fld id="{78A4C16C-A533-4C37-B717-D0E00056228F}" type="slidenum">
              <a:rPr lang="en-US"/>
              <a:pPr>
                <a:defRPr/>
              </a:pPr>
              <a:t>‹#›</a:t>
            </a:fld>
            <a:endParaRPr lang="en-US"/>
          </a:p>
        </p:txBody>
      </p:sp>
    </p:spTree>
    <p:extLst>
      <p:ext uri="{BB962C8B-B14F-4D97-AF65-F5344CB8AC3E}">
        <p14:creationId xmlns:p14="http://schemas.microsoft.com/office/powerpoint/2010/main" val="282645703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A3FD28FC-AD4C-430E-B7AD-3E6CFE5041F1}"/>
              </a:ext>
            </a:extLst>
          </p:cNvPr>
          <p:cNvSpPr>
            <a:spLocks noGrp="1" noChangeArrowheads="1"/>
          </p:cNvSpPr>
          <p:nvPr>
            <p:ph type="sldNum" sz="quarter" idx="10"/>
          </p:nvPr>
        </p:nvSpPr>
        <p:spPr>
          <a:xfrm>
            <a:off x="11634788" y="6469063"/>
            <a:ext cx="549275" cy="388937"/>
          </a:xfrm>
        </p:spPr>
        <p:txBody>
          <a:bodyPr anchor="ctr"/>
          <a:lstStyle>
            <a:lvl1pPr algn="r">
              <a:defRPr sz="900">
                <a:solidFill>
                  <a:srgbClr val="677085"/>
                </a:solidFill>
                <a:latin typeface="75 Helvetica Bold" charset="0"/>
              </a:defRPr>
            </a:lvl1pPr>
          </a:lstStyle>
          <a:p>
            <a:pPr>
              <a:defRPr/>
            </a:pPr>
            <a:fld id="{E079EC29-06AD-47F2-8FE2-E8F0197BF7E1}" type="slidenum">
              <a:rPr lang="en-US"/>
              <a:pPr>
                <a:defRPr/>
              </a:pPr>
              <a:t>‹#›</a:t>
            </a:fld>
            <a:endParaRPr lang="en-US"/>
          </a:p>
        </p:txBody>
      </p:sp>
    </p:spTree>
    <p:extLst>
      <p:ext uri="{BB962C8B-B14F-4D97-AF65-F5344CB8AC3E}">
        <p14:creationId xmlns:p14="http://schemas.microsoft.com/office/powerpoint/2010/main" val="1170067976"/>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
            <a:extLst>
              <a:ext uri="{FF2B5EF4-FFF2-40B4-BE49-F238E27FC236}">
                <a16:creationId xmlns:a16="http://schemas.microsoft.com/office/drawing/2014/main" id="{5E6DB997-4DB4-4630-960C-CD960950A1AD}"/>
              </a:ext>
            </a:extLst>
          </p:cNvPr>
          <p:cNvSpPr>
            <a:spLocks noGrp="1" noChangeArrowheads="1"/>
          </p:cNvSpPr>
          <p:nvPr>
            <p:ph type="sldNum" sz="quarter" idx="10"/>
          </p:nvPr>
        </p:nvSpPr>
        <p:spPr>
          <a:xfrm>
            <a:off x="11641138" y="6469063"/>
            <a:ext cx="550862" cy="388937"/>
          </a:xfrm>
        </p:spPr>
        <p:txBody>
          <a:bodyPr/>
          <a:lstStyle>
            <a:lvl1pPr algn="r">
              <a:defRPr sz="900">
                <a:solidFill>
                  <a:srgbClr val="677085"/>
                </a:solidFill>
                <a:latin typeface="75 Helvetica Bold" charset="0"/>
              </a:defRPr>
            </a:lvl1pPr>
          </a:lstStyle>
          <a:p>
            <a:pPr>
              <a:defRPr/>
            </a:pPr>
            <a:fld id="{1D22CACA-99CE-4F09-A264-93002534CAE3}" type="slidenum">
              <a:rPr lang="en-US"/>
              <a:pPr>
                <a:defRPr/>
              </a:pPr>
              <a:t>‹#›</a:t>
            </a:fld>
            <a:endParaRPr lang="en-US"/>
          </a:p>
        </p:txBody>
      </p:sp>
    </p:spTree>
    <p:extLst>
      <p:ext uri="{BB962C8B-B14F-4D97-AF65-F5344CB8AC3E}">
        <p14:creationId xmlns:p14="http://schemas.microsoft.com/office/powerpoint/2010/main" val="76061958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
            <a:extLst>
              <a:ext uri="{FF2B5EF4-FFF2-40B4-BE49-F238E27FC236}">
                <a16:creationId xmlns:a16="http://schemas.microsoft.com/office/drawing/2014/main" id="{C944EB23-8FA4-4B07-9926-AC65BBC41557}"/>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552D3DAB-A42D-482F-AB4E-A515A86C9479}" type="slidenum">
              <a:rPr lang="en-US"/>
              <a:pPr>
                <a:defRPr/>
              </a:pPr>
              <a:t>‹#›</a:t>
            </a:fld>
            <a:endParaRPr lang="en-US"/>
          </a:p>
        </p:txBody>
      </p:sp>
    </p:spTree>
    <p:extLst>
      <p:ext uri="{BB962C8B-B14F-4D97-AF65-F5344CB8AC3E}">
        <p14:creationId xmlns:p14="http://schemas.microsoft.com/office/powerpoint/2010/main" val="13793277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a:extLst>
              <a:ext uri="{FF2B5EF4-FFF2-40B4-BE49-F238E27FC236}">
                <a16:creationId xmlns:a16="http://schemas.microsoft.com/office/drawing/2014/main" id="{6541389B-5452-4A4F-B8A0-B99FA40D52EC}"/>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3481FA2D-910D-401A-A807-9CB36830EBA6}" type="slidenum">
              <a:rPr lang="en-US"/>
              <a:pPr>
                <a:defRPr/>
              </a:pPr>
              <a:t>‹#›</a:t>
            </a:fld>
            <a:endParaRPr lang="en-US"/>
          </a:p>
        </p:txBody>
      </p:sp>
    </p:spTree>
    <p:extLst>
      <p:ext uri="{BB962C8B-B14F-4D97-AF65-F5344CB8AC3E}">
        <p14:creationId xmlns:p14="http://schemas.microsoft.com/office/powerpoint/2010/main" val="4126275627"/>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66700"/>
            <a:ext cx="2895600" cy="5995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66700"/>
            <a:ext cx="8483600" cy="5995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a:extLst>
              <a:ext uri="{FF2B5EF4-FFF2-40B4-BE49-F238E27FC236}">
                <a16:creationId xmlns:a16="http://schemas.microsoft.com/office/drawing/2014/main" id="{795E4B7C-6F19-4377-9B46-B0185AD15095}"/>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803E815F-F498-4340-8195-1704A61321E7}" type="slidenum">
              <a:rPr lang="en-US"/>
              <a:pPr>
                <a:defRPr/>
              </a:pPr>
              <a:t>‹#›</a:t>
            </a:fld>
            <a:endParaRPr lang="en-US"/>
          </a:p>
        </p:txBody>
      </p:sp>
    </p:spTree>
    <p:extLst>
      <p:ext uri="{BB962C8B-B14F-4D97-AF65-F5344CB8AC3E}">
        <p14:creationId xmlns:p14="http://schemas.microsoft.com/office/powerpoint/2010/main" val="421809272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6918" y="187188"/>
            <a:ext cx="10520109" cy="622300"/>
          </a:xfrm>
        </p:spPr>
        <p:txBody>
          <a:bodyPr/>
          <a:lstStyle/>
          <a:p>
            <a:r>
              <a:rPr lang="en-US"/>
              <a:t>Click to edit Master title style</a:t>
            </a:r>
          </a:p>
        </p:txBody>
      </p:sp>
      <p:sp>
        <p:nvSpPr>
          <p:cNvPr id="3" name="Table Placeholder 2"/>
          <p:cNvSpPr>
            <a:spLocks noGrp="1"/>
          </p:cNvSpPr>
          <p:nvPr>
            <p:ph type="tbl" idx="1"/>
          </p:nvPr>
        </p:nvSpPr>
        <p:spPr>
          <a:xfrm>
            <a:off x="304801" y="4114800"/>
            <a:ext cx="11571817" cy="2147888"/>
          </a:xfrm>
        </p:spPr>
        <p:txBody>
          <a:bodyPr/>
          <a:lstStyle/>
          <a:p>
            <a:pPr lvl="0"/>
            <a:endParaRPr lang="en-US" noProof="0"/>
          </a:p>
        </p:txBody>
      </p:sp>
      <p:sp>
        <p:nvSpPr>
          <p:cNvPr id="4" name="Rectangle 15">
            <a:extLst>
              <a:ext uri="{FF2B5EF4-FFF2-40B4-BE49-F238E27FC236}">
                <a16:creationId xmlns:a16="http://schemas.microsoft.com/office/drawing/2014/main" id="{C6912E4A-70F3-4778-9F43-58C19097C4D4}"/>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26292D48-FF22-4F32-B7CC-999BD8D12BF9}" type="slidenum">
              <a:rPr lang="en-US"/>
              <a:pPr>
                <a:defRPr/>
              </a:pPr>
              <a:t>‹#›</a:t>
            </a:fld>
            <a:endParaRPr lang="en-US"/>
          </a:p>
        </p:txBody>
      </p:sp>
    </p:spTree>
    <p:extLst>
      <p:ext uri="{BB962C8B-B14F-4D97-AF65-F5344CB8AC3E}">
        <p14:creationId xmlns:p14="http://schemas.microsoft.com/office/powerpoint/2010/main" val="3080340993"/>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6918" y="177249"/>
            <a:ext cx="10520109" cy="622300"/>
          </a:xfrm>
        </p:spPr>
        <p:txBody>
          <a:bodyPr/>
          <a:lstStyle/>
          <a:p>
            <a:r>
              <a:rPr lang="en-US"/>
              <a:t>Click to edit Master title style</a:t>
            </a:r>
          </a:p>
        </p:txBody>
      </p:sp>
      <p:sp>
        <p:nvSpPr>
          <p:cNvPr id="3" name="Text Placeholder 2"/>
          <p:cNvSpPr>
            <a:spLocks noGrp="1"/>
          </p:cNvSpPr>
          <p:nvPr>
            <p:ph type="body" sz="half" idx="1"/>
          </p:nvPr>
        </p:nvSpPr>
        <p:spPr>
          <a:xfrm>
            <a:off x="304800" y="4114800"/>
            <a:ext cx="5683251"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4114800"/>
            <a:ext cx="5685367"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a:extLst>
              <a:ext uri="{FF2B5EF4-FFF2-40B4-BE49-F238E27FC236}">
                <a16:creationId xmlns:a16="http://schemas.microsoft.com/office/drawing/2014/main" id="{C5AF0191-816D-4BA2-B767-D11B28B6A863}"/>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970330A5-895E-484E-998F-E0028AACE532}" type="slidenum">
              <a:rPr lang="en-US"/>
              <a:pPr>
                <a:defRPr/>
              </a:pPr>
              <a:t>‹#›</a:t>
            </a:fld>
            <a:endParaRPr lang="en-US"/>
          </a:p>
        </p:txBody>
      </p:sp>
    </p:spTree>
    <p:extLst>
      <p:ext uri="{BB962C8B-B14F-4D97-AF65-F5344CB8AC3E}">
        <p14:creationId xmlns:p14="http://schemas.microsoft.com/office/powerpoint/2010/main" val="3868921486"/>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54BE-9255-8049-90FB-9D14970D2DA6}"/>
              </a:ext>
            </a:extLst>
          </p:cNvPr>
          <p:cNvSpPr>
            <a:spLocks noGrp="1"/>
          </p:cNvSpPr>
          <p:nvPr>
            <p:ph type="title"/>
          </p:nvPr>
        </p:nvSpPr>
        <p:spPr>
          <a:xfrm>
            <a:off x="313891" y="548640"/>
            <a:ext cx="10908940" cy="560564"/>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0A27DD22-A8D7-444C-A5E4-B49B98F96D26}"/>
              </a:ext>
            </a:extLst>
          </p:cNvPr>
          <p:cNvSpPr>
            <a:spLocks noGrp="1"/>
          </p:cNvSpPr>
          <p:nvPr>
            <p:ph sz="quarter" idx="10"/>
          </p:nvPr>
        </p:nvSpPr>
        <p:spPr>
          <a:xfrm>
            <a:off x="313891" y="1278199"/>
            <a:ext cx="10908940" cy="4914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0816850"/>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D7B89BD8-9FF2-8A41-AB75-86AF9ED87A51}"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5" name="Straight Connector 4"/>
          <p:cNvCxnSpPr>
            <a:cxnSpLocks noChangeShapeType="1"/>
          </p:cNvCxnSpPr>
          <p:nvPr/>
        </p:nvCxnSpPr>
        <p:spPr bwMode="auto">
          <a:xfrm>
            <a:off x="203202" y="955675"/>
            <a:ext cx="10314517"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 name="Title Placeholder 8"/>
          <p:cNvSpPr>
            <a:spLocks noGrp="1"/>
          </p:cNvSpPr>
          <p:nvPr>
            <p:ph type="title"/>
          </p:nvPr>
        </p:nvSpPr>
        <p:spPr bwMode="auto">
          <a:xfrm>
            <a:off x="203203" y="167511"/>
            <a:ext cx="10314539" cy="615951"/>
          </a:xfrm>
          <a:prstGeom prst="rect">
            <a:avLst/>
          </a:prstGeom>
          <a:noFill/>
          <a:ln w="9525">
            <a:noFill/>
            <a:miter lim="800000"/>
            <a:headEnd/>
            <a:tailEnd/>
          </a:ln>
        </p:spPr>
        <p:txBody>
          <a:bodyPr/>
          <a:lstStyle>
            <a:lvl1pPr algn="l">
              <a:defRPr sz="3200">
                <a:solidFill>
                  <a:srgbClr val="000090"/>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3925041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743200"/>
            <a:ext cx="10363200" cy="1470025"/>
          </a:xfrm>
        </p:spPr>
        <p:txBody>
          <a:bodyPr/>
          <a:lstStyle>
            <a:lvl1pPr algn="ctr">
              <a:defRPr sz="3600"/>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5">
            <a:extLst>
              <a:ext uri="{FF2B5EF4-FFF2-40B4-BE49-F238E27FC236}">
                <a16:creationId xmlns:a16="http://schemas.microsoft.com/office/drawing/2014/main" id="{38DE5C90-8E1D-4C0F-9B89-4BB259D03DA0}"/>
              </a:ext>
            </a:extLst>
          </p:cNvPr>
          <p:cNvSpPr>
            <a:spLocks noGrp="1" noChangeArrowheads="1"/>
          </p:cNvSpPr>
          <p:nvPr>
            <p:ph type="sldNum" sz="quarter" idx="10"/>
          </p:nvPr>
        </p:nvSpPr>
        <p:spPr>
          <a:xfrm>
            <a:off x="11641138" y="6469063"/>
            <a:ext cx="550862" cy="388937"/>
          </a:xfrm>
        </p:spPr>
        <p:txBody>
          <a:bodyPr anchor="ctr"/>
          <a:lstStyle>
            <a:lvl1pPr algn="r">
              <a:defRPr sz="1000">
                <a:solidFill>
                  <a:srgbClr val="677085"/>
                </a:solidFill>
                <a:latin typeface="75 Helvetica Bold" charset="0"/>
              </a:defRPr>
            </a:lvl1pPr>
          </a:lstStyle>
          <a:p>
            <a:pPr>
              <a:defRPr/>
            </a:pPr>
            <a:fld id="{230D22D6-9D47-4895-A806-D02861F6109E}" type="slidenum">
              <a:rPr lang="en-US"/>
              <a:pPr>
                <a:defRPr/>
              </a:pPr>
              <a:t>‹#›</a:t>
            </a:fld>
            <a:endParaRPr lang="en-US"/>
          </a:p>
        </p:txBody>
      </p:sp>
      <p:sp>
        <p:nvSpPr>
          <p:cNvPr id="7" name="Content Placeholder 6">
            <a:extLst>
              <a:ext uri="{FF2B5EF4-FFF2-40B4-BE49-F238E27FC236}">
                <a16:creationId xmlns:a16="http://schemas.microsoft.com/office/drawing/2014/main" id="{49135F8E-B60B-43F7-A3DE-C340D249F56A}"/>
              </a:ext>
            </a:extLst>
          </p:cNvPr>
          <p:cNvSpPr>
            <a:spLocks noGrp="1"/>
          </p:cNvSpPr>
          <p:nvPr>
            <p:ph sz="quarter" idx="12"/>
          </p:nvPr>
        </p:nvSpPr>
        <p:spPr>
          <a:xfrm>
            <a:off x="6191250" y="63563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9943086"/>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369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EFA6F2AB-96B2-C340-899D-553A5844BE1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cxnSp>
        <p:nvCxnSpPr>
          <p:cNvPr id="6" name="Straight Connector 5"/>
          <p:cNvCxnSpPr>
            <a:cxnSpLocks noChangeShapeType="1"/>
          </p:cNvCxnSpPr>
          <p:nvPr/>
        </p:nvCxnSpPr>
        <p:spPr bwMode="auto">
          <a:xfrm>
            <a:off x="304802" y="932675"/>
            <a:ext cx="10212917"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a:xfrm>
            <a:off x="101600" y="1221189"/>
            <a:ext cx="11988800" cy="5380856"/>
          </a:xfrm>
          <a:prstGeom prst="rect">
            <a:avLst/>
          </a:prstGeom>
        </p:spPr>
        <p:txBody>
          <a:bodyPr/>
          <a:lstStyle>
            <a:lvl1pPr>
              <a:buClr>
                <a:schemeClr val="accent2">
                  <a:lumMod val="75000"/>
                </a:schemeClr>
              </a:buClr>
              <a:defRPr sz="2400"/>
            </a:lvl1pPr>
            <a:lvl2pPr>
              <a:buClr>
                <a:schemeClr val="accent1"/>
              </a:buCl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8"/>
          <p:cNvSpPr>
            <a:spLocks noGrp="1"/>
          </p:cNvSpPr>
          <p:nvPr>
            <p:ph type="title"/>
          </p:nvPr>
        </p:nvSpPr>
        <p:spPr bwMode="auto">
          <a:xfrm>
            <a:off x="304801" y="167509"/>
            <a:ext cx="10212939" cy="615951"/>
          </a:xfrm>
          <a:prstGeom prst="rect">
            <a:avLst/>
          </a:prstGeom>
          <a:noFill/>
          <a:ln w="9525">
            <a:noFill/>
            <a:miter lim="800000"/>
            <a:headEnd/>
            <a:tailEnd/>
          </a:ln>
        </p:spPr>
        <p:txBody>
          <a:bodyPr/>
          <a:lstStyle>
            <a:lvl1pPr algn="l">
              <a:defRPr sz="3200">
                <a:solidFill>
                  <a:srgbClr val="000090"/>
                </a:solidFill>
              </a:defRPr>
            </a:lvl1pPr>
          </a:lstStyle>
          <a:p>
            <a:pPr lvl="0"/>
            <a:r>
              <a:rPr lang="en-US"/>
              <a:t>Click to edit Master title style</a:t>
            </a:r>
          </a:p>
        </p:txBody>
      </p:sp>
      <p:sp>
        <p:nvSpPr>
          <p:cNvPr id="4" name="Slide Number Placeholder 3">
            <a:extLst>
              <a:ext uri="{FF2B5EF4-FFF2-40B4-BE49-F238E27FC236}">
                <a16:creationId xmlns:a16="http://schemas.microsoft.com/office/drawing/2014/main" id="{104D21FD-D911-4F52-A334-78342B0581E0}"/>
              </a:ext>
            </a:extLst>
          </p:cNvPr>
          <p:cNvSpPr>
            <a:spLocks noGrp="1"/>
          </p:cNvSpPr>
          <p:nvPr>
            <p:ph type="sldNum" sz="quarter" idx="11"/>
          </p:nvPr>
        </p:nvSpPr>
        <p:spPr/>
        <p:txBody>
          <a:bodyPr/>
          <a:lstStyle/>
          <a:p>
            <a:pPr defTabSz="1219170" fontAlgn="base">
              <a:spcBef>
                <a:spcPct val="0"/>
              </a:spcBef>
              <a:spcAft>
                <a:spcPct val="0"/>
              </a:spcAft>
              <a:defRPr/>
            </a:pPr>
            <a:fld id="{5FB118B9-ACBC-CA4C-BCF4-8262FFC0A5D8}" type="slidenum">
              <a:rPr lang="en-US" altLang="en-US" smtClean="0"/>
              <a:pPr defTabSz="1219170" fontAlgn="base">
                <a:spcBef>
                  <a:spcPct val="0"/>
                </a:spcBef>
                <a:spcAft>
                  <a:spcPct val="0"/>
                </a:spcAft>
                <a:defRPr/>
              </a:pPr>
              <a:t>‹#›</a:t>
            </a:fld>
            <a:endParaRPr lang="en-US" altLang="en-US"/>
          </a:p>
        </p:txBody>
      </p:sp>
    </p:spTree>
    <p:extLst>
      <p:ext uri="{BB962C8B-B14F-4D97-AF65-F5344CB8AC3E}">
        <p14:creationId xmlns:p14="http://schemas.microsoft.com/office/powerpoint/2010/main" val="1325109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D7B89BD8-9FF2-8A41-AB75-86AF9ED87A51}"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cxnSp>
        <p:nvCxnSpPr>
          <p:cNvPr id="5" name="Straight Connector 4"/>
          <p:cNvCxnSpPr>
            <a:cxnSpLocks noChangeShapeType="1"/>
          </p:cNvCxnSpPr>
          <p:nvPr/>
        </p:nvCxnSpPr>
        <p:spPr bwMode="auto">
          <a:xfrm>
            <a:off x="203200" y="955675"/>
            <a:ext cx="10314517"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 name="Title Placeholder 8"/>
          <p:cNvSpPr>
            <a:spLocks noGrp="1"/>
          </p:cNvSpPr>
          <p:nvPr>
            <p:ph type="title"/>
          </p:nvPr>
        </p:nvSpPr>
        <p:spPr bwMode="auto">
          <a:xfrm>
            <a:off x="203201" y="167509"/>
            <a:ext cx="10314539" cy="615951"/>
          </a:xfrm>
          <a:prstGeom prst="rect">
            <a:avLst/>
          </a:prstGeom>
          <a:noFill/>
          <a:ln w="9525">
            <a:noFill/>
            <a:miter lim="800000"/>
            <a:headEnd/>
            <a:tailEnd/>
          </a:ln>
        </p:spPr>
        <p:txBody>
          <a:bodyPr/>
          <a:lstStyle>
            <a:lvl1pPr algn="l">
              <a:defRPr sz="3200">
                <a:solidFill>
                  <a:srgbClr val="000090"/>
                </a:solidFill>
              </a:defRPr>
            </a:lvl1pPr>
          </a:lstStyle>
          <a:p>
            <a:pPr lvl="0"/>
            <a:r>
              <a:rPr lang="en-US"/>
              <a:t>Click to edit Master title style</a:t>
            </a:r>
          </a:p>
        </p:txBody>
      </p:sp>
    </p:spTree>
    <p:extLst>
      <p:ext uri="{BB962C8B-B14F-4D97-AF65-F5344CB8AC3E}">
        <p14:creationId xmlns:p14="http://schemas.microsoft.com/office/powerpoint/2010/main" val="1887391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Date Placeholder 3"/>
          <p:cNvSpPr txBox="1">
            <a:spLocks/>
          </p:cNvSpPr>
          <p:nvPr/>
        </p:nvSpPr>
        <p:spPr bwMode="auto">
          <a:xfrm>
            <a:off x="99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fld id="{C1C6BCCC-D428-4059-ACB6-D1E43208947A}" type="datetime1">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l" defTabSz="1219170" rtl="0" eaLnBrk="1" fontAlgn="base" latinLnBrk="0" hangingPunct="1">
                <a:lnSpc>
                  <a:spcPct val="100000"/>
                </a:lnSpc>
                <a:spcBef>
                  <a:spcPct val="0"/>
                </a:spcBef>
                <a:spcAft>
                  <a:spcPct val="0"/>
                </a:spcAft>
                <a:buClrTx/>
                <a:buSzTx/>
                <a:buFontTx/>
                <a:buNone/>
                <a:tabLst/>
                <a:defRPr/>
              </a:pPr>
              <a:t>10/4/2022</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sp>
        <p:nvSpPr>
          <p:cNvPr id="4" name="Footer Placeholder 4"/>
          <p:cNvSpPr txBox="1">
            <a:spLocks/>
          </p:cNvSpPr>
          <p:nvPr/>
        </p:nvSpPr>
        <p:spPr bwMode="auto">
          <a:xfrm>
            <a:off x="4163484" y="6627813"/>
            <a:ext cx="3860800" cy="228600"/>
          </a:xfrm>
          <a:prstGeom prst="rect">
            <a:avLst/>
          </a:prstGeom>
          <a:noFill/>
          <a:ln>
            <a:noFill/>
          </a:ln>
          <a:extLst>
            <a:ext uri="{909E8E84-426E-40dd-AFC4-6F175D3DCCD1}"/>
            <a:ext uri="{91240B29-F687-4f45-9708-019B960494DF}"/>
          </a:extLst>
        </p:spPr>
        <p:txBody>
          <a:bodyPr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898989"/>
                </a:solidFill>
                <a:effectLst/>
                <a:uLnTx/>
                <a:uFillTx/>
                <a:latin typeface="Calibri" charset="0"/>
                <a:ea typeface="ＭＳ Ｐゴシック" charset="0"/>
                <a:cs typeface="Arial Unicode MS" panose="020B0604020202020204" pitchFamily="34" charset="-128"/>
              </a:rPr>
              <a:t>Document Title</a:t>
            </a:r>
          </a:p>
        </p:txBody>
      </p:sp>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3E5AE6C2-82BA-804B-BC99-DA96FAEB3ED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sp>
        <p:nvSpPr>
          <p:cNvPr id="7" name="Title Placeholder 8"/>
          <p:cNvSpPr>
            <a:spLocks noGrp="1"/>
          </p:cNvSpPr>
          <p:nvPr>
            <p:ph type="title"/>
          </p:nvPr>
        </p:nvSpPr>
        <p:spPr bwMode="auto">
          <a:xfrm>
            <a:off x="1656321" y="167509"/>
            <a:ext cx="8861420" cy="615951"/>
          </a:xfrm>
          <a:prstGeom prst="rect">
            <a:avLst/>
          </a:prstGeom>
          <a:noFill/>
          <a:ln w="9525">
            <a:noFill/>
            <a:miter lim="800000"/>
            <a:headEnd/>
            <a:tailEnd/>
          </a:ln>
        </p:spPr>
        <p:txBody>
          <a:bodyPr/>
          <a:lstStyle>
            <a:lvl1pPr>
              <a:defRPr sz="2400">
                <a:solidFill>
                  <a:srgbClr val="000090"/>
                </a:solidFill>
              </a:defRPr>
            </a:lvl1pPr>
          </a:lstStyle>
          <a:p>
            <a:pPr lvl="0"/>
            <a:r>
              <a:rPr lang="en-US"/>
              <a:t>Click to edit Master title style</a:t>
            </a:r>
          </a:p>
        </p:txBody>
      </p:sp>
    </p:spTree>
    <p:extLst>
      <p:ext uri="{BB962C8B-B14F-4D97-AF65-F5344CB8AC3E}">
        <p14:creationId xmlns:p14="http://schemas.microsoft.com/office/powerpoint/2010/main" val="12194006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4CEEAE07-E49E-EB49-8C23-96E8A2DD0138}"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sp>
        <p:nvSpPr>
          <p:cNvPr id="2" name="Title 1"/>
          <p:cNvSpPr>
            <a:spLocks noGrp="1"/>
          </p:cNvSpPr>
          <p:nvPr>
            <p:ph type="title"/>
          </p:nvPr>
        </p:nvSpPr>
        <p:spPr>
          <a:xfrm>
            <a:off x="914400" y="2286043"/>
            <a:ext cx="10363200" cy="1362075"/>
          </a:xfrm>
          <a:prstGeom prst="rect">
            <a:avLst/>
          </a:prstGeom>
        </p:spPr>
        <p:txBody>
          <a:bodyPr anchor="b" anchorCtr="0"/>
          <a:lstStyle>
            <a:lvl1pPr algn="ctr">
              <a:defRPr sz="4000" b="1" cap="none" baseline="0">
                <a:solidFill>
                  <a:srgbClr val="000090"/>
                </a:solidFill>
              </a:defRPr>
            </a:lvl1pPr>
          </a:lstStyle>
          <a:p>
            <a:r>
              <a:rPr lang="en-US"/>
              <a:t>Click to edit Master title style</a:t>
            </a:r>
          </a:p>
        </p:txBody>
      </p:sp>
      <p:sp>
        <p:nvSpPr>
          <p:cNvPr id="3" name="Text Placeholder 2"/>
          <p:cNvSpPr>
            <a:spLocks noGrp="1"/>
          </p:cNvSpPr>
          <p:nvPr>
            <p:ph type="body" idx="1"/>
          </p:nvPr>
        </p:nvSpPr>
        <p:spPr>
          <a:xfrm>
            <a:off x="914400" y="3648118"/>
            <a:ext cx="10363200" cy="1500187"/>
          </a:xfrm>
          <a:prstGeom prst="rect">
            <a:avLst/>
          </a:prstGeom>
        </p:spPr>
        <p:txBody>
          <a:bodyPr anchor="t" anchorCtr="0"/>
          <a:lstStyle>
            <a:lvl1pPr marL="0" indent="0" algn="ctr">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Footer Placeholder 4"/>
          <p:cNvSpPr>
            <a:spLocks noGrp="1"/>
          </p:cNvSpPr>
          <p:nvPr>
            <p:ph type="ftr" sz="quarter" idx="11"/>
          </p:nvPr>
        </p:nvSpPr>
        <p:spPr>
          <a:xfrm>
            <a:off x="4165600" y="6629400"/>
            <a:ext cx="3860800" cy="228600"/>
          </a:xfrm>
          <a:prstGeom prst="rect">
            <a:avLst/>
          </a:prstGeom>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2213998535"/>
      </p:ext>
    </p:extLst>
  </p:cSld>
  <p:clrMapOvr>
    <a:masterClrMapping/>
  </p:clrMapOvr>
  <p:hf sldNum="0" hdr="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609601" y="1022287"/>
            <a:ext cx="10351033" cy="0"/>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77EC9A0D-1CD7-4448-8BF2-1AF4A1D173AC}"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sp>
        <p:nvSpPr>
          <p:cNvPr id="2" name="Title 1"/>
          <p:cNvSpPr>
            <a:spLocks noGrp="1"/>
          </p:cNvSpPr>
          <p:nvPr>
            <p:ph type="title"/>
          </p:nvPr>
        </p:nvSpPr>
        <p:spPr>
          <a:xfrm>
            <a:off x="609600" y="274637"/>
            <a:ext cx="10043793" cy="639763"/>
          </a:xfrm>
          <a:prstGeom prst="rect">
            <a:avLst/>
          </a:prstGeom>
        </p:spPr>
        <p:txBody>
          <a:bodyPr/>
          <a:lstStyle>
            <a:lvl1pPr algn="l">
              <a:defRPr sz="3200">
                <a:solidFill>
                  <a:srgbClr val="000090"/>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buClr>
                <a:schemeClr val="accent2">
                  <a:lumMod val="75000"/>
                </a:schemeClr>
              </a:buClr>
              <a:defRPr sz="2667"/>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buClr>
                <a:schemeClr val="accent2">
                  <a:lumMod val="75000"/>
                </a:schemeClr>
              </a:buClr>
              <a:defRPr sz="2667"/>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p:cNvSpPr>
            <a:spLocks noGrp="1"/>
          </p:cNvSpPr>
          <p:nvPr>
            <p:ph type="dt" sz="half" idx="10"/>
          </p:nvPr>
        </p:nvSpPr>
        <p:spPr>
          <a:xfrm>
            <a:off x="103716" y="6556558"/>
            <a:ext cx="2844800" cy="281956"/>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sz="1400">
                <a:latin typeface="+mn-lt"/>
                <a:ea typeface="ヒラギノ角ゴ Pro W3" charset="-128"/>
                <a:cs typeface="+mn-cs"/>
              </a:defRPr>
            </a:lvl1pPr>
          </a:lstStyle>
          <a:p>
            <a:pPr defTabSz="1219170">
              <a:defRPr/>
            </a:pPr>
            <a:r>
              <a:rPr lang="en-US">
                <a:solidFill>
                  <a:prstClr val="black"/>
                </a:solidFill>
              </a:rPr>
              <a:t>October 22, 2012</a:t>
            </a:r>
          </a:p>
        </p:txBody>
      </p:sp>
      <p:sp>
        <p:nvSpPr>
          <p:cNvPr id="8" name="Footer Placeholder 5"/>
          <p:cNvSpPr>
            <a:spLocks noGrp="1"/>
          </p:cNvSpPr>
          <p:nvPr>
            <p:ph type="ftr" sz="quarter" idx="11"/>
          </p:nvPr>
        </p:nvSpPr>
        <p:spPr>
          <a:xfrm>
            <a:off x="4165600" y="6629400"/>
            <a:ext cx="3860800" cy="228600"/>
          </a:xfrm>
          <a:prstGeom prst="rect">
            <a:avLst/>
          </a:prstGeom>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2021852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a:cxnSpLocks noChangeShapeType="1"/>
          </p:cNvCxnSpPr>
          <p:nvPr/>
        </p:nvCxnSpPr>
        <p:spPr bwMode="auto">
          <a:xfrm>
            <a:off x="1625602" y="1066801"/>
            <a:ext cx="8860367" cy="1588"/>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D48B91AE-A1C4-3C4D-AF8F-B5CB4ABFEE6E}"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sp>
        <p:nvSpPr>
          <p:cNvPr id="2" name="Title 1"/>
          <p:cNvSpPr>
            <a:spLocks noGrp="1"/>
          </p:cNvSpPr>
          <p:nvPr>
            <p:ph type="title"/>
          </p:nvPr>
        </p:nvSpPr>
        <p:spPr>
          <a:xfrm>
            <a:off x="1524000" y="274637"/>
            <a:ext cx="8940800" cy="639763"/>
          </a:xfrm>
          <a:prstGeom prst="rect">
            <a:avLst/>
          </a:prstGeom>
        </p:spPr>
        <p:txBody>
          <a:bodyPr/>
          <a:lstStyle>
            <a:lvl1pPr>
              <a:defRPr>
                <a:solidFill>
                  <a:srgbClr val="000090"/>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buClr>
                <a:schemeClr val="accent2">
                  <a:lumMod val="75000"/>
                </a:schemeClr>
              </a:buCl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buClr>
                <a:schemeClr val="accent2">
                  <a:lumMod val="75000"/>
                </a:schemeClr>
              </a:buCl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10" name="Footer Placeholder 7"/>
          <p:cNvSpPr>
            <a:spLocks noGrp="1"/>
          </p:cNvSpPr>
          <p:nvPr>
            <p:ph type="ftr" sz="quarter" idx="11"/>
          </p:nvPr>
        </p:nvSpPr>
        <p:spPr>
          <a:xfrm>
            <a:off x="4165600" y="6629400"/>
            <a:ext cx="3860800" cy="228600"/>
          </a:xfrm>
          <a:prstGeom prst="rect">
            <a:avLst/>
          </a:prstGeom>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3478352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508000" y="1219200"/>
            <a:ext cx="4165600" cy="0"/>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5C11D658-F609-C04B-9C25-9B3AB77DDB88}"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sp>
        <p:nvSpPr>
          <p:cNvPr id="2" name="Title 1"/>
          <p:cNvSpPr>
            <a:spLocks noGrp="1"/>
          </p:cNvSpPr>
          <p:nvPr>
            <p:ph type="title"/>
          </p:nvPr>
        </p:nvSpPr>
        <p:spPr>
          <a:xfrm>
            <a:off x="1524002" y="273050"/>
            <a:ext cx="3096684" cy="793751"/>
          </a:xfrm>
          <a:prstGeom prst="rect">
            <a:avLst/>
          </a:prstGeom>
        </p:spPr>
        <p:txBody>
          <a:bodyPr anchor="b"/>
          <a:lstStyle>
            <a:lvl1pPr algn="l">
              <a:defRPr sz="2000" b="1">
                <a:solidFill>
                  <a:srgbClr val="000090"/>
                </a:solidFill>
              </a:defRPr>
            </a:lvl1pPr>
          </a:lstStyle>
          <a:p>
            <a:r>
              <a:rPr lang="en-US"/>
              <a:t>Click to edit Master title style</a:t>
            </a:r>
          </a:p>
        </p:txBody>
      </p:sp>
      <p:sp>
        <p:nvSpPr>
          <p:cNvPr id="3" name="Content Placeholder 2"/>
          <p:cNvSpPr>
            <a:spLocks noGrp="1"/>
          </p:cNvSpPr>
          <p:nvPr>
            <p:ph idx="1"/>
          </p:nvPr>
        </p:nvSpPr>
        <p:spPr>
          <a:xfrm>
            <a:off x="4766733" y="1219201"/>
            <a:ext cx="6815667" cy="4906963"/>
          </a:xfrm>
          <a:prstGeom prst="rect">
            <a:avLst/>
          </a:prstGeom>
        </p:spPr>
        <p:txBody>
          <a:bodyPr/>
          <a:lstStyle>
            <a:lvl1pPr>
              <a:buClr>
                <a:schemeClr val="accent2">
                  <a:lumMod val="75000"/>
                </a:schemeClr>
              </a:buCl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371601"/>
            <a:ext cx="4011084" cy="47545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4"/>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8" name="Footer Placeholder 5"/>
          <p:cNvSpPr>
            <a:spLocks noGrp="1"/>
          </p:cNvSpPr>
          <p:nvPr>
            <p:ph type="ftr" sz="quarter" idx="11"/>
          </p:nvPr>
        </p:nvSpPr>
        <p:spPr>
          <a:xfrm>
            <a:off x="4165600" y="6629400"/>
            <a:ext cx="3860800" cy="228600"/>
          </a:xfrm>
          <a:prstGeom prst="rect">
            <a:avLst/>
          </a:prstGeom>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586123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3D8F9FEE-A4B5-1F41-B1BB-1E06EE1980D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Unicode MS" panose="020B0604020202020204" pitchFamily="34" charset="-128"/>
            </a:endParaRPr>
          </a:p>
        </p:txBody>
      </p:sp>
      <p:sp>
        <p:nvSpPr>
          <p:cNvPr id="2" name="Title 1"/>
          <p:cNvSpPr>
            <a:spLocks noGrp="1"/>
          </p:cNvSpPr>
          <p:nvPr>
            <p:ph type="title"/>
          </p:nvPr>
        </p:nvSpPr>
        <p:spPr>
          <a:xfrm>
            <a:off x="2389717" y="4800600"/>
            <a:ext cx="7315200" cy="566739"/>
          </a:xfrm>
          <a:prstGeom prst="rect">
            <a:avLst/>
          </a:prstGeom>
        </p:spPr>
        <p:txBody>
          <a:bodyPr anchor="b"/>
          <a:lstStyle>
            <a:lvl1pPr algn="l">
              <a:defRPr sz="2000" b="1">
                <a:solidFill>
                  <a:srgbClr val="000090"/>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Date Placeholder 4"/>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7" name="Footer Placeholder 5"/>
          <p:cNvSpPr>
            <a:spLocks noGrp="1"/>
          </p:cNvSpPr>
          <p:nvPr>
            <p:ph type="ftr" sz="quarter" idx="11"/>
          </p:nvPr>
        </p:nvSpPr>
        <p:spPr>
          <a:xfrm>
            <a:off x="4165600" y="6629400"/>
            <a:ext cx="3860800" cy="228600"/>
          </a:xfrm>
          <a:prstGeom prst="rect">
            <a:avLst/>
          </a:prstGeom>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2534101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Date Placeholder 3"/>
          <p:cNvSpPr txBox="1">
            <a:spLocks/>
          </p:cNvSpPr>
          <p:nvPr/>
        </p:nvSpPr>
        <p:spPr bwMode="auto">
          <a:xfrm>
            <a:off x="99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fld id="{C1C6BCCC-D428-4059-ACB6-D1E43208947A}" type="datetime1">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l" defTabSz="1219170" rtl="0" eaLnBrk="1" fontAlgn="base" latinLnBrk="0" hangingPunct="1">
                <a:lnSpc>
                  <a:spcPct val="100000"/>
                </a:lnSpc>
                <a:spcBef>
                  <a:spcPct val="0"/>
                </a:spcBef>
                <a:spcAft>
                  <a:spcPct val="0"/>
                </a:spcAft>
                <a:buClrTx/>
                <a:buSzTx/>
                <a:buFontTx/>
                <a:buNone/>
                <a:tabLst/>
                <a:defRPr/>
              </a:pPr>
              <a:t>10/4/2022</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 name="Footer Placeholder 4"/>
          <p:cNvSpPr txBox="1">
            <a:spLocks/>
          </p:cNvSpPr>
          <p:nvPr/>
        </p:nvSpPr>
        <p:spPr bwMode="auto">
          <a:xfrm>
            <a:off x="4163484" y="6627813"/>
            <a:ext cx="3860800" cy="228600"/>
          </a:xfrm>
          <a:prstGeom prst="rect">
            <a:avLst/>
          </a:prstGeom>
          <a:noFill/>
          <a:ln>
            <a:noFill/>
          </a:ln>
          <a:extLst>
            <a:ext uri="{909E8E84-426E-40dd-AFC4-6F175D3DCCD1}"/>
            <a:ext uri="{91240B29-F687-4f45-9708-019B960494DF}"/>
          </a:extLst>
        </p:spPr>
        <p:txBody>
          <a:bodyPr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898989"/>
                </a:solidFill>
                <a:effectLst/>
                <a:uLnTx/>
                <a:uFillTx/>
                <a:latin typeface="Calibri" charset="0"/>
                <a:ea typeface="ＭＳ Ｐゴシック" charset="0"/>
                <a:cs typeface="Arial" charset="0"/>
              </a:rPr>
              <a:t>Document Title</a:t>
            </a:r>
          </a:p>
        </p:txBody>
      </p:sp>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3E5AE6C2-82BA-804B-BC99-DA96FAEB3ED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7" name="Title Placeholder 8"/>
          <p:cNvSpPr>
            <a:spLocks noGrp="1"/>
          </p:cNvSpPr>
          <p:nvPr>
            <p:ph type="title"/>
          </p:nvPr>
        </p:nvSpPr>
        <p:spPr bwMode="auto">
          <a:xfrm>
            <a:off x="1656321" y="167511"/>
            <a:ext cx="8861420" cy="615951"/>
          </a:xfrm>
          <a:prstGeom prst="rect">
            <a:avLst/>
          </a:prstGeom>
          <a:noFill/>
          <a:ln w="9525">
            <a:noFill/>
            <a:miter lim="800000"/>
            <a:headEnd/>
            <a:tailEnd/>
          </a:ln>
        </p:spPr>
        <p:txBody>
          <a:bodyPr/>
          <a:lstStyle>
            <a:lvl1pPr>
              <a:defRPr sz="2400">
                <a:solidFill>
                  <a:srgbClr val="000090"/>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3707213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4CEEAE07-E49E-EB49-8C23-96E8A2DD0138}"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solidFill>
                  <a:srgbClr val="000090"/>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6" name="Footer Placeholder 4"/>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208019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609603" y="1022287"/>
            <a:ext cx="10351033" cy="0"/>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77EC9A0D-1CD7-4448-8BF2-1AF4A1D173AC}"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609602" y="274639"/>
            <a:ext cx="10043793" cy="639763"/>
          </a:xfrm>
          <a:prstGeom prst="rect">
            <a:avLst/>
          </a:prstGeom>
        </p:spPr>
        <p:txBody>
          <a:bodyPr/>
          <a:lstStyle>
            <a:lvl1pPr algn="l">
              <a:defRPr sz="3200">
                <a:solidFill>
                  <a:srgbClr val="000090"/>
                </a:solidFill>
              </a:defRPr>
            </a:lvl1p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buClr>
                <a:schemeClr val="accent2">
                  <a:lumMod val="75000"/>
                </a:schemeClr>
              </a:buClr>
              <a:defRPr sz="2667"/>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3"/>
            <a:ext cx="5384800" cy="4525963"/>
          </a:xfrm>
          <a:prstGeom prst="rect">
            <a:avLst/>
          </a:prstGeom>
        </p:spPr>
        <p:txBody>
          <a:bodyPr/>
          <a:lstStyle>
            <a:lvl1pPr>
              <a:buClr>
                <a:schemeClr val="accent2">
                  <a:lumMod val="75000"/>
                </a:schemeClr>
              </a:buClr>
              <a:defRPr sz="2667"/>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p:cNvSpPr>
            <a:spLocks noGrp="1"/>
          </p:cNvSpPr>
          <p:nvPr>
            <p:ph type="dt" sz="half" idx="10"/>
          </p:nvPr>
        </p:nvSpPr>
        <p:spPr>
          <a:xfrm>
            <a:off x="103716" y="6556558"/>
            <a:ext cx="2844800" cy="281956"/>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sz="1400">
                <a:latin typeface="+mn-lt"/>
                <a:ea typeface="ヒラギノ角ゴ Pro W3" charset="-128"/>
                <a:cs typeface="+mn-cs"/>
              </a:defRPr>
            </a:lvl1pPr>
          </a:lstStyle>
          <a:p>
            <a:pPr defTabSz="1219170">
              <a:defRPr/>
            </a:pPr>
            <a:r>
              <a:rPr lang="en-US">
                <a:solidFill>
                  <a:prstClr val="black"/>
                </a:solidFill>
              </a:rPr>
              <a:t>October 22, 2012</a:t>
            </a:r>
            <a:endParaRPr lang="en-US" dirty="0">
              <a:solidFill>
                <a:prstClr val="black"/>
              </a:solidFill>
            </a:endParaRPr>
          </a:p>
        </p:txBody>
      </p:sp>
      <p:sp>
        <p:nvSpPr>
          <p:cNvPr id="8" name="Footer Placeholder 5"/>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423134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a:cxnSpLocks noChangeShapeType="1"/>
          </p:cNvCxnSpPr>
          <p:nvPr/>
        </p:nvCxnSpPr>
        <p:spPr bwMode="auto">
          <a:xfrm>
            <a:off x="1625604" y="1066801"/>
            <a:ext cx="8860367" cy="1588"/>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D48B91AE-A1C4-3C4D-AF8F-B5CB4ABFEE6E}"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1524000" y="274639"/>
            <a:ext cx="8940800" cy="639763"/>
          </a:xfrm>
          <a:prstGeom prst="rect">
            <a:avLst/>
          </a:prstGeom>
        </p:spPr>
        <p:txBody>
          <a:bodyPr/>
          <a:lstStyle>
            <a:lvl1pPr>
              <a:defRPr>
                <a:solidFill>
                  <a:srgbClr val="000090"/>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2" y="1535115"/>
            <a:ext cx="5386917"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a:prstGeom prst="rect">
            <a:avLst/>
          </a:prstGeom>
        </p:spPr>
        <p:txBody>
          <a:bodyPr/>
          <a:lstStyle>
            <a:lvl1pPr>
              <a:buClr>
                <a:schemeClr val="accent2">
                  <a:lumMod val="75000"/>
                </a:schemeClr>
              </a:buCl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1" y="1535115"/>
            <a:ext cx="5389033"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1" y="2174875"/>
            <a:ext cx="5389033" cy="3951288"/>
          </a:xfrm>
          <a:prstGeom prst="rect">
            <a:avLst/>
          </a:prstGeom>
        </p:spPr>
        <p:txBody>
          <a:bodyPr/>
          <a:lstStyle>
            <a:lvl1pPr>
              <a:buClr>
                <a:schemeClr val="accent2">
                  <a:lumMod val="75000"/>
                </a:schemeClr>
              </a:buCl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6"/>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10" name="Footer Placeholder 7"/>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3335143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508000" y="1219200"/>
            <a:ext cx="4165600" cy="0"/>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5C11D658-F609-C04B-9C25-9B3AB77DDB88}"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1524002" y="273052"/>
            <a:ext cx="3096684" cy="793751"/>
          </a:xfrm>
          <a:prstGeom prst="rect">
            <a:avLst/>
          </a:prstGeom>
        </p:spPr>
        <p:txBody>
          <a:bodyPr anchor="b"/>
          <a:lstStyle>
            <a:lvl1pPr algn="l">
              <a:defRPr sz="2000" b="1">
                <a:solidFill>
                  <a:srgbClr val="000090"/>
                </a:solidFill>
              </a:defRPr>
            </a:lvl1pPr>
          </a:lstStyle>
          <a:p>
            <a:r>
              <a:rPr lang="en-US"/>
              <a:t>Click to edit Master title style</a:t>
            </a:r>
            <a:endParaRPr lang="en-US" dirty="0"/>
          </a:p>
        </p:txBody>
      </p:sp>
      <p:sp>
        <p:nvSpPr>
          <p:cNvPr id="3" name="Content Placeholder 2"/>
          <p:cNvSpPr>
            <a:spLocks noGrp="1"/>
          </p:cNvSpPr>
          <p:nvPr>
            <p:ph idx="1"/>
          </p:nvPr>
        </p:nvSpPr>
        <p:spPr>
          <a:xfrm>
            <a:off x="4766735" y="1219203"/>
            <a:ext cx="6815667" cy="4906963"/>
          </a:xfrm>
          <a:prstGeom prst="rect">
            <a:avLst/>
          </a:prstGeom>
        </p:spPr>
        <p:txBody>
          <a:bodyPr/>
          <a:lstStyle>
            <a:lvl1pPr>
              <a:buClr>
                <a:schemeClr val="accent2">
                  <a:lumMod val="75000"/>
                </a:schemeClr>
              </a:buCl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371601"/>
            <a:ext cx="4011084" cy="47545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4"/>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8" name="Footer Placeholder 5"/>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983339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3D8F9FEE-A4B5-1F41-B1BB-1E06EE1980D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2389717" y="4800602"/>
            <a:ext cx="7315200" cy="566739"/>
          </a:xfrm>
          <a:prstGeom prst="rect">
            <a:avLst/>
          </a:prstGeom>
        </p:spPr>
        <p:txBody>
          <a:bodyPr anchor="b"/>
          <a:lstStyle>
            <a:lvl1pPr algn="l">
              <a:defRPr sz="2000" b="1">
                <a:solidFill>
                  <a:srgbClr val="00009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40"/>
            <a:ext cx="7315200" cy="8048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Date Placeholder 4"/>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7" name="Footer Placeholder 5"/>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2601349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4.png"/><Relationship Id="rId2" Type="http://schemas.openxmlformats.org/officeDocument/2006/relationships/slideLayout" Target="../slideLayouts/slideLayout17.xml"/><Relationship Id="rId16"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png"/><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165600" y="6629400"/>
            <a:ext cx="3860800" cy="228600"/>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chemeClr val="tx1">
                    <a:tint val="75000"/>
                  </a:schemeClr>
                </a:solidFill>
                <a:latin typeface="+mn-lt"/>
                <a:ea typeface="+mn-ea"/>
                <a:cs typeface="+mn-cs"/>
              </a:defRPr>
            </a:lvl1pPr>
          </a:lstStyle>
          <a:p>
            <a:pPr defTabSz="121917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9245600" y="6629400"/>
            <a:ext cx="2844800" cy="2286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000000"/>
                </a:solidFill>
                <a:latin typeface="Calibri" panose="020F0502020204030204" pitchFamily="34" charset="0"/>
                <a:ea typeface="MS PGothic" panose="020B0600070205080204" pitchFamily="34" charset="-128"/>
                <a:cs typeface="Arial" panose="020B0604020202020204" pitchFamily="34" charset="0"/>
              </a:defRPr>
            </a:lvl1pPr>
          </a:lstStyle>
          <a:p>
            <a:pPr defTabSz="1219170" fontAlgn="base">
              <a:spcBef>
                <a:spcPct val="0"/>
              </a:spcBef>
              <a:spcAft>
                <a:spcPct val="0"/>
              </a:spcAft>
              <a:defRPr/>
            </a:pPr>
            <a:fld id="{5FB118B9-ACBC-CA4C-BCF4-8262FFC0A5D8}" type="slidenum">
              <a:rPr lang="en-US" altLang="en-US" smtClean="0"/>
              <a:pPr defTabSz="1219170" fontAlgn="base">
                <a:spcBef>
                  <a:spcPct val="0"/>
                </a:spcBef>
                <a:spcAft>
                  <a:spcPct val="0"/>
                </a:spcAft>
                <a:defRPr/>
              </a:pPr>
              <a:t>‹#›</a:t>
            </a:fld>
            <a:endParaRPr lang="en-US" altLang="en-US"/>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08157" y="151004"/>
            <a:ext cx="1207008" cy="1008983"/>
          </a:xfrm>
          <a:prstGeom prst="rect">
            <a:avLst/>
          </a:prstGeom>
        </p:spPr>
      </p:pic>
    </p:spTree>
    <p:extLst>
      <p:ext uri="{BB962C8B-B14F-4D97-AF65-F5344CB8AC3E}">
        <p14:creationId xmlns:p14="http://schemas.microsoft.com/office/powerpoint/2010/main" val="3640487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p:txStyles>
    <p:titleStyle>
      <a:lvl1pPr algn="ctr" rtl="0" eaLnBrk="1" fontAlgn="base" hangingPunct="1">
        <a:spcBef>
          <a:spcPct val="0"/>
        </a:spcBef>
        <a:spcAft>
          <a:spcPct val="0"/>
        </a:spcAft>
        <a:defRPr sz="2800" b="1" kern="1200">
          <a:solidFill>
            <a:srgbClr val="0000FF"/>
          </a:solidFill>
          <a:latin typeface="+mj-lt"/>
          <a:ea typeface="ヒラギノ角ゴ Pro W3" pitchFamily="-109" charset="-128"/>
          <a:cs typeface="ヒラギノ角ゴ Pro W3" pitchFamily="-109" charset="-128"/>
        </a:defRPr>
      </a:lvl1pPr>
      <a:lvl2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2pPr>
      <a:lvl3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3pPr>
      <a:lvl4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4pPr>
      <a:lvl5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5pPr>
      <a:lvl6pPr marL="457189" algn="ctr" rtl="0" eaLnBrk="1" fontAlgn="base" hangingPunct="1">
        <a:spcBef>
          <a:spcPct val="0"/>
        </a:spcBef>
        <a:spcAft>
          <a:spcPct val="0"/>
        </a:spcAft>
        <a:defRPr sz="3600" b="1">
          <a:solidFill>
            <a:schemeClr val="bg1"/>
          </a:solidFill>
          <a:latin typeface="Calibri" pitchFamily="34" charset="0"/>
        </a:defRPr>
      </a:lvl6pPr>
      <a:lvl7pPr marL="914377" algn="ctr" rtl="0" eaLnBrk="1" fontAlgn="base" hangingPunct="1">
        <a:spcBef>
          <a:spcPct val="0"/>
        </a:spcBef>
        <a:spcAft>
          <a:spcPct val="0"/>
        </a:spcAft>
        <a:defRPr sz="3600" b="1">
          <a:solidFill>
            <a:schemeClr val="bg1"/>
          </a:solidFill>
          <a:latin typeface="Calibri" pitchFamily="34" charset="0"/>
        </a:defRPr>
      </a:lvl7pPr>
      <a:lvl8pPr marL="1371566" algn="ctr" rtl="0" eaLnBrk="1" fontAlgn="base" hangingPunct="1">
        <a:spcBef>
          <a:spcPct val="0"/>
        </a:spcBef>
        <a:spcAft>
          <a:spcPct val="0"/>
        </a:spcAft>
        <a:defRPr sz="3600" b="1">
          <a:solidFill>
            <a:schemeClr val="bg1"/>
          </a:solidFill>
          <a:latin typeface="Calibri" pitchFamily="34" charset="0"/>
        </a:defRPr>
      </a:lvl8pPr>
      <a:lvl9pPr marL="1828754" algn="ctr" rtl="0" eaLnBrk="1" fontAlgn="base" hangingPunct="1">
        <a:spcBef>
          <a:spcPct val="0"/>
        </a:spcBef>
        <a:spcAft>
          <a:spcPct val="0"/>
        </a:spcAft>
        <a:defRPr sz="3600" b="1">
          <a:solidFill>
            <a:schemeClr val="bg1"/>
          </a:solidFill>
          <a:latin typeface="Calibri" pitchFamily="34" charset="0"/>
        </a:defRPr>
      </a:lvl9pPr>
    </p:titleStyle>
    <p:bodyStyle>
      <a:lvl1pPr marL="342891" indent="-342891" algn="l" rtl="0" eaLnBrk="1" fontAlgn="base" hangingPunct="1">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20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3" name="Picture 22" descr="slide_sky.jp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9278" y="2"/>
            <a:ext cx="12201279" cy="794083"/>
          </a:xfrm>
          <a:prstGeom prst="rect">
            <a:avLst/>
          </a:prstGeom>
        </p:spPr>
      </p:pic>
      <p:sp>
        <p:nvSpPr>
          <p:cNvPr id="1026" name="Rectangle 3"/>
          <p:cNvSpPr>
            <a:spLocks noGrp="1" noChangeArrowheads="1"/>
          </p:cNvSpPr>
          <p:nvPr userDrawn="1">
            <p:ph type="body" idx="1"/>
          </p:nvPr>
        </p:nvSpPr>
        <p:spPr bwMode="auto">
          <a:xfrm>
            <a:off x="594784" y="990600"/>
            <a:ext cx="10972800" cy="5399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Rectangle 16"/>
          <p:cNvSpPr>
            <a:spLocks noGrp="1" noChangeArrowheads="1"/>
          </p:cNvSpPr>
          <p:nvPr userDrawn="1">
            <p:ph type="title"/>
          </p:nvPr>
        </p:nvSpPr>
        <p:spPr bwMode="auto">
          <a:xfrm>
            <a:off x="594784" y="131763"/>
            <a:ext cx="10972800" cy="488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cxnSp>
        <p:nvCxnSpPr>
          <p:cNvPr id="14" name="Straight Connector 13"/>
          <p:cNvCxnSpPr/>
          <p:nvPr userDrawn="1"/>
        </p:nvCxnSpPr>
        <p:spPr>
          <a:xfrm>
            <a:off x="0" y="784147"/>
            <a:ext cx="12192000" cy="1588"/>
          </a:xfrm>
          <a:prstGeom prst="line">
            <a:avLst/>
          </a:prstGeom>
          <a:ln w="381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1" name="Picture 10" descr="footer.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6595872"/>
            <a:ext cx="12192000" cy="262128"/>
          </a:xfrm>
          <a:prstGeom prst="rect">
            <a:avLst/>
          </a:prstGeom>
        </p:spPr>
      </p:pic>
      <p:sp>
        <p:nvSpPr>
          <p:cNvPr id="12" name="Slide Number Placeholder 5"/>
          <p:cNvSpPr txBox="1">
            <a:spLocks/>
          </p:cNvSpPr>
          <p:nvPr userDrawn="1"/>
        </p:nvSpPr>
        <p:spPr bwMode="auto">
          <a:xfrm>
            <a:off x="9347200" y="6650347"/>
            <a:ext cx="2844800" cy="22286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bodyPr>
          <a:lstStyle>
            <a:lvl1pPr algn="r">
              <a:defRPr sz="1000">
                <a:solidFill>
                  <a:srgbClr val="FFFFFF"/>
                </a:solidFill>
                <a:latin typeface="Arial"/>
                <a:cs typeface="Arial"/>
              </a:defRPr>
            </a:lvl1pPr>
          </a:lstStyle>
          <a:p>
            <a:pPr>
              <a:defRPr/>
            </a:pPr>
            <a:fld id="{5F83CCDB-619D-4800-8564-F05B109397A5}" type="slidenum">
              <a:rPr lang="en-US" sz="1000" smtClean="0">
                <a:ea typeface="ＭＳ Ｐゴシック" pitchFamily="124" charset="-128"/>
              </a:rPr>
              <a:pPr>
                <a:defRPr/>
              </a:pPr>
              <a:t>‹#›</a:t>
            </a:fld>
            <a:endParaRPr lang="en-US" sz="1000">
              <a:ea typeface="ＭＳ Ｐゴシック" pitchFamily="124" charset="-128"/>
            </a:endParaRPr>
          </a:p>
        </p:txBody>
      </p:sp>
    </p:spTree>
    <p:extLst>
      <p:ext uri="{BB962C8B-B14F-4D97-AF65-F5344CB8AC3E}">
        <p14:creationId xmlns:p14="http://schemas.microsoft.com/office/powerpoint/2010/main" val="266124253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transition/>
  <p:hf hdr="0" ftr="0" dt="0"/>
  <p:txStyles>
    <p:titleStyle>
      <a:lvl1pPr algn="l" rtl="0" eaLnBrk="0" fontAlgn="base" hangingPunct="0">
        <a:spcBef>
          <a:spcPct val="0"/>
        </a:spcBef>
        <a:spcAft>
          <a:spcPct val="0"/>
        </a:spcAft>
        <a:defRPr sz="2400" b="1">
          <a:solidFill>
            <a:schemeClr val="bg1"/>
          </a:solidFill>
          <a:latin typeface="+mj-lt"/>
          <a:ea typeface="+mj-ea"/>
          <a:cs typeface="+mj-cs"/>
        </a:defRPr>
      </a:lvl1pPr>
      <a:lvl2pPr algn="ctr" rtl="0" eaLnBrk="0" fontAlgn="base" hangingPunct="0">
        <a:spcBef>
          <a:spcPct val="0"/>
        </a:spcBef>
        <a:spcAft>
          <a:spcPct val="0"/>
        </a:spcAft>
        <a:defRPr sz="2400" b="1">
          <a:solidFill>
            <a:schemeClr val="bg1"/>
          </a:solidFill>
          <a:latin typeface="Arial" charset="0"/>
          <a:ea typeface="ＭＳ Ｐゴシック" pitchFamily="124" charset="-128"/>
        </a:defRPr>
      </a:lvl2pPr>
      <a:lvl3pPr algn="ctr" rtl="0" eaLnBrk="0" fontAlgn="base" hangingPunct="0">
        <a:spcBef>
          <a:spcPct val="0"/>
        </a:spcBef>
        <a:spcAft>
          <a:spcPct val="0"/>
        </a:spcAft>
        <a:defRPr sz="2400" b="1">
          <a:solidFill>
            <a:schemeClr val="bg1"/>
          </a:solidFill>
          <a:latin typeface="Arial" charset="0"/>
          <a:ea typeface="ＭＳ Ｐゴシック" pitchFamily="124" charset="-128"/>
        </a:defRPr>
      </a:lvl3pPr>
      <a:lvl4pPr algn="ctr" rtl="0" eaLnBrk="0" fontAlgn="base" hangingPunct="0">
        <a:spcBef>
          <a:spcPct val="0"/>
        </a:spcBef>
        <a:spcAft>
          <a:spcPct val="0"/>
        </a:spcAft>
        <a:defRPr sz="2400" b="1">
          <a:solidFill>
            <a:schemeClr val="bg1"/>
          </a:solidFill>
          <a:latin typeface="Arial" charset="0"/>
          <a:ea typeface="ＭＳ Ｐゴシック" pitchFamily="124" charset="-128"/>
        </a:defRPr>
      </a:lvl4pPr>
      <a:lvl5pPr algn="ctr" rtl="0" eaLnBrk="0" fontAlgn="base" hangingPunct="0">
        <a:spcBef>
          <a:spcPct val="0"/>
        </a:spcBef>
        <a:spcAft>
          <a:spcPct val="0"/>
        </a:spcAft>
        <a:defRPr sz="2400" b="1">
          <a:solidFill>
            <a:schemeClr val="bg1"/>
          </a:solidFill>
          <a:latin typeface="Arial" charset="0"/>
          <a:ea typeface="ＭＳ Ｐゴシック" pitchFamily="124" charset="-128"/>
        </a:defRPr>
      </a:lvl5pPr>
      <a:lvl6pPr marL="457200" algn="ctr" rtl="0" fontAlgn="base">
        <a:spcBef>
          <a:spcPct val="0"/>
        </a:spcBef>
        <a:spcAft>
          <a:spcPct val="0"/>
        </a:spcAft>
        <a:defRPr sz="2400" b="1">
          <a:solidFill>
            <a:schemeClr val="bg1"/>
          </a:solidFill>
          <a:latin typeface="Arial" charset="0"/>
          <a:ea typeface="ＭＳ Ｐゴシック" pitchFamily="124" charset="-128"/>
        </a:defRPr>
      </a:lvl6pPr>
      <a:lvl7pPr marL="914400" algn="ctr" rtl="0" fontAlgn="base">
        <a:spcBef>
          <a:spcPct val="0"/>
        </a:spcBef>
        <a:spcAft>
          <a:spcPct val="0"/>
        </a:spcAft>
        <a:defRPr sz="2400" b="1">
          <a:solidFill>
            <a:schemeClr val="bg1"/>
          </a:solidFill>
          <a:latin typeface="Arial" charset="0"/>
          <a:ea typeface="ＭＳ Ｐゴシック" pitchFamily="124" charset="-128"/>
        </a:defRPr>
      </a:lvl7pPr>
      <a:lvl8pPr marL="1371600" algn="ctr" rtl="0" fontAlgn="base">
        <a:spcBef>
          <a:spcPct val="0"/>
        </a:spcBef>
        <a:spcAft>
          <a:spcPct val="0"/>
        </a:spcAft>
        <a:defRPr sz="2400" b="1">
          <a:solidFill>
            <a:schemeClr val="bg1"/>
          </a:solidFill>
          <a:latin typeface="Arial" charset="0"/>
          <a:ea typeface="ＭＳ Ｐゴシック" pitchFamily="124" charset="-128"/>
        </a:defRPr>
      </a:lvl8pPr>
      <a:lvl9pPr marL="1828800" algn="ctr" rtl="0" fontAlgn="base">
        <a:spcBef>
          <a:spcPct val="0"/>
        </a:spcBef>
        <a:spcAft>
          <a:spcPct val="0"/>
        </a:spcAft>
        <a:defRPr sz="2400" b="1">
          <a:solidFill>
            <a:schemeClr val="bg1"/>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8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2">
            <a:extLst>
              <a:ext uri="{FF2B5EF4-FFF2-40B4-BE49-F238E27FC236}">
                <a16:creationId xmlns:a16="http://schemas.microsoft.com/office/drawing/2014/main" id="{1EEC9819-E05E-45B3-AF9D-E8B566FE7703}"/>
              </a:ext>
            </a:extLst>
          </p:cNvPr>
          <p:cNvSpPr>
            <a:spLocks noGrp="1" noChangeArrowheads="1"/>
          </p:cNvSpPr>
          <p:nvPr>
            <p:ph type="title"/>
          </p:nvPr>
        </p:nvSpPr>
        <p:spPr bwMode="auto">
          <a:xfrm>
            <a:off x="306388" y="177800"/>
            <a:ext cx="105330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2051" name="Rectangle 13">
            <a:extLst>
              <a:ext uri="{FF2B5EF4-FFF2-40B4-BE49-F238E27FC236}">
                <a16:creationId xmlns:a16="http://schemas.microsoft.com/office/drawing/2014/main" id="{7F72D1FC-175F-454D-A299-4BD1662C18EE}"/>
              </a:ext>
            </a:extLst>
          </p:cNvPr>
          <p:cNvSpPr>
            <a:spLocks noGrp="1" noChangeArrowheads="1"/>
          </p:cNvSpPr>
          <p:nvPr>
            <p:ph type="body" idx="1"/>
          </p:nvPr>
        </p:nvSpPr>
        <p:spPr bwMode="auto">
          <a:xfrm>
            <a:off x="304800" y="1219200"/>
            <a:ext cx="11571288"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9" name="Rectangle 15">
            <a:extLst>
              <a:ext uri="{FF2B5EF4-FFF2-40B4-BE49-F238E27FC236}">
                <a16:creationId xmlns:a16="http://schemas.microsoft.com/office/drawing/2014/main" id="{98D6615F-2351-4C23-A7FC-F1075DEAB2F6}"/>
              </a:ext>
            </a:extLst>
          </p:cNvPr>
          <p:cNvSpPr>
            <a:spLocks noGrp="1" noChangeArrowheads="1"/>
          </p:cNvSpPr>
          <p:nvPr>
            <p:ph type="sldNum" sz="quarter" idx="4"/>
          </p:nvPr>
        </p:nvSpPr>
        <p:spPr bwMode="auto">
          <a:xfrm>
            <a:off x="11277600" y="6392863"/>
            <a:ext cx="550863" cy="388937"/>
          </a:xfrm>
          <a:prstGeom prst="rect">
            <a:avLst/>
          </a:prstGeom>
          <a:noFill/>
          <a:ln w="9525">
            <a:noFill/>
            <a:miter lim="800000"/>
            <a:headEnd/>
            <a:tailEnd/>
          </a:ln>
          <a:effectLst/>
        </p:spPr>
        <p:txBody>
          <a:bodyPr vert="horz" wrap="square" lIns="101882" tIns="50941" rIns="101882" bIns="50941" numCol="1" anchor="b" anchorCtr="0" compatLnSpc="1">
            <a:prstTxWarp prst="textNoShape">
              <a:avLst/>
            </a:prstTxWarp>
          </a:bodyPr>
          <a:lstStyle>
            <a:lvl1pPr algn="r" eaLnBrk="1" hangingPunct="1">
              <a:defRPr sz="900">
                <a:solidFill>
                  <a:srgbClr val="677085"/>
                </a:solidFill>
                <a:latin typeface="75 Helvetica Bold" charset="0"/>
              </a:defRPr>
            </a:lvl1pPr>
          </a:lstStyle>
          <a:p>
            <a:pPr>
              <a:defRPr/>
            </a:pPr>
            <a:fld id="{021AC319-D74B-4600-94C6-C38E7DF792C3}" type="slidenum">
              <a:rPr lang="en-US"/>
              <a:pPr>
                <a:defRPr/>
              </a:pPr>
              <a:t>‹#›</a:t>
            </a:fld>
            <a:endParaRPr lang="en-US" sz="1000"/>
          </a:p>
        </p:txBody>
      </p:sp>
      <p:cxnSp>
        <p:nvCxnSpPr>
          <p:cNvPr id="7" name="Straight Connector 6">
            <a:extLst>
              <a:ext uri="{FF2B5EF4-FFF2-40B4-BE49-F238E27FC236}">
                <a16:creationId xmlns:a16="http://schemas.microsoft.com/office/drawing/2014/main" id="{23C8C752-4F3F-4430-8785-3FD8B449506E}"/>
              </a:ext>
            </a:extLst>
          </p:cNvPr>
          <p:cNvCxnSpPr/>
          <p:nvPr userDrawn="1"/>
        </p:nvCxnSpPr>
        <p:spPr bwMode="auto">
          <a:xfrm>
            <a:off x="304800" y="889000"/>
            <a:ext cx="10363200" cy="1588"/>
          </a:xfrm>
          <a:prstGeom prst="line">
            <a:avLst/>
          </a:prstGeom>
          <a:solidFill>
            <a:schemeClr val="accent1"/>
          </a:solidFill>
          <a:ln w="38100" cap="flat" cmpd="sng" algn="ctr">
            <a:gradFill flip="none" rotWithShape="1">
              <a:gsLst>
                <a:gs pos="0">
                  <a:srgbClr val="800000"/>
                </a:gs>
                <a:gs pos="100000">
                  <a:prstClr val="white"/>
                </a:gs>
              </a:gsLst>
              <a:lin ang="0" scaled="1"/>
              <a:tileRect/>
            </a:gradFill>
            <a:prstDash val="solid"/>
            <a:round/>
            <a:headEnd type="none" w="med" len="med"/>
            <a:tailEnd type="none" w="med" len="med"/>
          </a:ln>
          <a:effectLst/>
        </p:spPr>
      </p:cxnSp>
      <p:pic>
        <p:nvPicPr>
          <p:cNvPr id="2054" name="Picture 2">
            <a:extLst>
              <a:ext uri="{FF2B5EF4-FFF2-40B4-BE49-F238E27FC236}">
                <a16:creationId xmlns:a16="http://schemas.microsoft.com/office/drawing/2014/main" id="{5A7E6C68-42B3-4D43-828D-5DBC7D3AFAF4}"/>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1277600" y="187325"/>
            <a:ext cx="739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37232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ransition spd="med">
    <p:fade/>
  </p:transition>
  <p:hf hdr="0" ftr="0" dt="0"/>
  <p:txStyles>
    <p:titleStyle>
      <a:lvl1pPr algn="l" rtl="0" eaLnBrk="0" fontAlgn="base" hangingPunct="0">
        <a:spcBef>
          <a:spcPct val="0"/>
        </a:spcBef>
        <a:spcAft>
          <a:spcPct val="0"/>
        </a:spcAft>
        <a:defRPr sz="2800" b="1">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2pPr>
      <a:lvl3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3pPr>
      <a:lvl4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4pPr>
      <a:lvl5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5pPr>
      <a:lvl6pPr marL="4572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245600" y="6629400"/>
            <a:ext cx="2844800" cy="2286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000000"/>
                </a:solidFill>
                <a:latin typeface="Calibri" panose="020F0502020204030204" pitchFamily="34" charset="0"/>
                <a:ea typeface="MS PGothic" panose="020B0600070205080204" pitchFamily="34" charset="-128"/>
                <a:cs typeface="Arial Unicode MS" panose="020B0604020202020204" pitchFamily="34" charset="-128"/>
              </a:defRPr>
            </a:lvl1pPr>
          </a:lstStyle>
          <a:p>
            <a:pPr defTabSz="1219170" fontAlgn="base">
              <a:spcBef>
                <a:spcPct val="0"/>
              </a:spcBef>
              <a:spcAft>
                <a:spcPct val="0"/>
              </a:spcAft>
              <a:defRPr/>
            </a:pPr>
            <a:fld id="{5FB118B9-ACBC-CA4C-BCF4-8262FFC0A5D8}" type="slidenum">
              <a:rPr lang="en-US" altLang="en-US" smtClean="0"/>
              <a:pPr defTabSz="1219170" fontAlgn="base">
                <a:spcBef>
                  <a:spcPct val="0"/>
                </a:spcBef>
                <a:spcAft>
                  <a:spcPct val="0"/>
                </a:spcAft>
                <a:defRPr/>
              </a:pPr>
              <a:t>‹#›</a:t>
            </a:fld>
            <a:endParaRPr lang="en-US" altLang="en-US"/>
          </a:p>
        </p:txBody>
      </p:sp>
      <p:pic>
        <p:nvPicPr>
          <p:cNvPr id="3" name="Picture 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08157" y="151002"/>
            <a:ext cx="1207008" cy="1008983"/>
          </a:xfrm>
          <a:prstGeom prst="rect">
            <a:avLst/>
          </a:prstGeom>
        </p:spPr>
      </p:pic>
    </p:spTree>
    <p:extLst>
      <p:ext uri="{BB962C8B-B14F-4D97-AF65-F5344CB8AC3E}">
        <p14:creationId xmlns:p14="http://schemas.microsoft.com/office/powerpoint/2010/main" val="323065236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Lst>
  <p:hf sldNum="0" hdr="0" ftr="0"/>
  <p:txStyles>
    <p:titleStyle>
      <a:lvl1pPr algn="ctr" rtl="0" eaLnBrk="0" fontAlgn="base" hangingPunct="0">
        <a:spcBef>
          <a:spcPct val="0"/>
        </a:spcBef>
        <a:spcAft>
          <a:spcPct val="0"/>
        </a:spcAft>
        <a:defRPr sz="2800" b="1" kern="1200">
          <a:solidFill>
            <a:srgbClr val="0000FF"/>
          </a:solidFill>
          <a:latin typeface="+mj-lt"/>
          <a:ea typeface="ヒラギノ角ゴ Pro W3" pitchFamily="-109" charset="-128"/>
          <a:cs typeface="ヒラギノ角ゴ Pro W3" pitchFamily="-109" charset="-128"/>
        </a:defRPr>
      </a:lvl1pPr>
      <a:lvl2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2pPr>
      <a:lvl3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3pPr>
      <a:lvl4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4pPr>
      <a:lvl5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5pPr>
      <a:lvl6pPr marL="457189" algn="ctr" rtl="0" eaLnBrk="1" fontAlgn="base" hangingPunct="1">
        <a:spcBef>
          <a:spcPct val="0"/>
        </a:spcBef>
        <a:spcAft>
          <a:spcPct val="0"/>
        </a:spcAft>
        <a:defRPr sz="3600" b="1">
          <a:solidFill>
            <a:schemeClr val="bg1"/>
          </a:solidFill>
          <a:latin typeface="Calibri" pitchFamily="34" charset="0"/>
        </a:defRPr>
      </a:lvl6pPr>
      <a:lvl7pPr marL="914377" algn="ctr" rtl="0" eaLnBrk="1" fontAlgn="base" hangingPunct="1">
        <a:spcBef>
          <a:spcPct val="0"/>
        </a:spcBef>
        <a:spcAft>
          <a:spcPct val="0"/>
        </a:spcAft>
        <a:defRPr sz="3600" b="1">
          <a:solidFill>
            <a:schemeClr val="bg1"/>
          </a:solidFill>
          <a:latin typeface="Calibri" pitchFamily="34" charset="0"/>
        </a:defRPr>
      </a:lvl7pPr>
      <a:lvl8pPr marL="1371566" algn="ctr" rtl="0" eaLnBrk="1" fontAlgn="base" hangingPunct="1">
        <a:spcBef>
          <a:spcPct val="0"/>
        </a:spcBef>
        <a:spcAft>
          <a:spcPct val="0"/>
        </a:spcAft>
        <a:defRPr sz="3600" b="1">
          <a:solidFill>
            <a:schemeClr val="bg1"/>
          </a:solidFill>
          <a:latin typeface="Calibri" pitchFamily="34" charset="0"/>
        </a:defRPr>
      </a:lvl8pPr>
      <a:lvl9pPr marL="1828754" algn="ctr" rtl="0" eaLnBrk="1" fontAlgn="base" hangingPunct="1">
        <a:spcBef>
          <a:spcPct val="0"/>
        </a:spcBef>
        <a:spcAft>
          <a:spcPct val="0"/>
        </a:spcAft>
        <a:defRPr sz="3600" b="1">
          <a:solidFill>
            <a:schemeClr val="bg1"/>
          </a:solidFill>
          <a:latin typeface="Calibri" pitchFamily="34" charset="0"/>
        </a:defRPr>
      </a:lvl9pPr>
    </p:titleStyle>
    <p:bodyStyle>
      <a:lvl1pPr marL="342891" indent="-342891" algn="l" rtl="0" eaLnBrk="0" fontAlgn="base" hangingPunct="0">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32" indent="-285744" algn="l" rtl="0" eaLnBrk="0" fontAlgn="base" hangingPunct="0">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ヒラギノ角ゴ Pro W3"/>
        </a:defRPr>
      </a:lvl2pPr>
      <a:lvl3pPr marL="1142971" indent="-228594" algn="l" rtl="0" eaLnBrk="0" fontAlgn="base" hangingPunct="0">
        <a:spcBef>
          <a:spcPct val="20000"/>
        </a:spcBef>
        <a:spcAft>
          <a:spcPct val="0"/>
        </a:spcAft>
        <a:buFont typeface="Wingdings" charset="2"/>
        <a:buChar char="§"/>
        <a:defRPr sz="2000" kern="1200">
          <a:solidFill>
            <a:schemeClr val="tx1"/>
          </a:solidFill>
          <a:latin typeface="+mn-lt"/>
          <a:ea typeface="MS PGothic" panose="020B0600070205080204" pitchFamily="34" charset="-128"/>
          <a:cs typeface="ヒラギノ角ゴ Pro W3"/>
        </a:defRPr>
      </a:lvl3pPr>
      <a:lvl4pPr marL="1600160" indent="-228594" algn="l" rtl="0" eaLnBrk="0" fontAlgn="base" hangingPunct="0">
        <a:spcBef>
          <a:spcPct val="20000"/>
        </a:spcBef>
        <a:spcAft>
          <a:spcPct val="0"/>
        </a:spcAft>
        <a:buFont typeface="Courier New" charset="0"/>
        <a:buChar char="o"/>
        <a:defRPr kern="1200">
          <a:solidFill>
            <a:schemeClr val="tx1"/>
          </a:solidFill>
          <a:latin typeface="+mn-lt"/>
          <a:ea typeface="MS PGothic" panose="020B0600070205080204" pitchFamily="34" charset="-128"/>
          <a:cs typeface="ヒラギノ角ゴ Pro W3"/>
        </a:defRPr>
      </a:lvl4pPr>
      <a:lvl5pPr marL="2057349" indent="-228594" algn="l" rtl="0" eaLnBrk="0" fontAlgn="base" hangingPunct="0">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0.jpg"/><Relationship Id="rId18" Type="http://schemas.openxmlformats.org/officeDocument/2006/relationships/image" Target="../media/image65.JPG"/><Relationship Id="rId3" Type="http://schemas.openxmlformats.org/officeDocument/2006/relationships/image" Target="../media/image50.JPG"/><Relationship Id="rId7" Type="http://schemas.openxmlformats.org/officeDocument/2006/relationships/image" Target="../media/image54.jpg"/><Relationship Id="rId12" Type="http://schemas.openxmlformats.org/officeDocument/2006/relationships/image" Target="../media/image59.jpg"/><Relationship Id="rId17" Type="http://schemas.openxmlformats.org/officeDocument/2006/relationships/image" Target="../media/image64.jpg"/><Relationship Id="rId2" Type="http://schemas.openxmlformats.org/officeDocument/2006/relationships/notesSlide" Target="../notesSlides/notesSlide11.xml"/><Relationship Id="rId16" Type="http://schemas.openxmlformats.org/officeDocument/2006/relationships/image" Target="../media/image63.jpg"/><Relationship Id="rId1" Type="http://schemas.openxmlformats.org/officeDocument/2006/relationships/slideLayout" Target="../slideLayouts/slideLayout1.xml"/><Relationship Id="rId6" Type="http://schemas.openxmlformats.org/officeDocument/2006/relationships/image" Target="../media/image53.jpg"/><Relationship Id="rId11" Type="http://schemas.openxmlformats.org/officeDocument/2006/relationships/image" Target="../media/image58.jpg"/><Relationship Id="rId5" Type="http://schemas.openxmlformats.org/officeDocument/2006/relationships/image" Target="../media/image52.JPG"/><Relationship Id="rId15" Type="http://schemas.openxmlformats.org/officeDocument/2006/relationships/image" Target="../media/image62.jpg"/><Relationship Id="rId10" Type="http://schemas.openxmlformats.org/officeDocument/2006/relationships/image" Target="../media/image57.jpg"/><Relationship Id="rId19" Type="http://schemas.openxmlformats.org/officeDocument/2006/relationships/image" Target="../media/image66.png"/><Relationship Id="rId4" Type="http://schemas.openxmlformats.org/officeDocument/2006/relationships/image" Target="../media/image51.JPG"/><Relationship Id="rId9" Type="http://schemas.openxmlformats.org/officeDocument/2006/relationships/image" Target="../media/image56.jpg"/><Relationship Id="rId14" Type="http://schemas.openxmlformats.org/officeDocument/2006/relationships/image" Target="../media/image6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jpe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73.jpeg"/><Relationship Id="rId5" Type="http://schemas.openxmlformats.org/officeDocument/2006/relationships/image" Target="../media/image78.jpe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82.png"/><Relationship Id="rId5" Type="http://schemas.microsoft.com/office/2007/relationships/hdphoto" Target="../media/hdphoto1.wdp"/><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8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95.png"/><Relationship Id="rId4" Type="http://schemas.openxmlformats.org/officeDocument/2006/relationships/image" Target="../media/image94.jpeg"/></Relationships>
</file>

<file path=ppt/slides/_rels/slide24.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98.tiff"/><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12"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hyperlink" Target="https://ntrs.nasa.gov/citations/20220013091" TargetMode="Externa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tiff"/><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plane, mountain&#10;&#10;Description automatically generated">
            <a:extLst>
              <a:ext uri="{FF2B5EF4-FFF2-40B4-BE49-F238E27FC236}">
                <a16:creationId xmlns:a16="http://schemas.microsoft.com/office/drawing/2014/main" id="{44C2E86A-D507-4282-8846-D65884E1B58F}"/>
              </a:ext>
            </a:extLst>
          </p:cNvPr>
          <p:cNvPicPr>
            <a:picLocks noChangeAspect="1"/>
          </p:cNvPicPr>
          <p:nvPr/>
        </p:nvPicPr>
        <p:blipFill rotWithShape="1">
          <a:blip r:embed="rId3">
            <a:extLst>
              <a:ext uri="{28A0092B-C50C-407E-A947-70E740481C1C}">
                <a14:useLocalDpi xmlns:a14="http://schemas.microsoft.com/office/drawing/2010/main" val="0"/>
              </a:ext>
            </a:extLst>
          </a:blip>
          <a:srcRect t="8750" b="16250"/>
          <a:stretch/>
        </p:blipFill>
        <p:spPr>
          <a:xfrm>
            <a:off x="0" y="0"/>
            <a:ext cx="12192000" cy="6858000"/>
          </a:xfrm>
          <a:prstGeom prst="rect">
            <a:avLst/>
          </a:prstGeom>
        </p:spPr>
      </p:pic>
      <p:sp>
        <p:nvSpPr>
          <p:cNvPr id="2" name="Title 1"/>
          <p:cNvSpPr txBox="1">
            <a:spLocks/>
          </p:cNvSpPr>
          <p:nvPr/>
        </p:nvSpPr>
        <p:spPr>
          <a:xfrm>
            <a:off x="6692900" y="3770412"/>
            <a:ext cx="5181600" cy="650551"/>
          </a:xfrm>
          <a:prstGeom prst="rect">
            <a:avLst/>
          </a:prstGeom>
        </p:spPr>
        <p:txBody>
          <a:bodyPr/>
          <a:lstStyle>
            <a:lvl1pPr algn="ctr" rtl="0" eaLnBrk="0" fontAlgn="base" hangingPunct="0">
              <a:spcBef>
                <a:spcPct val="0"/>
              </a:spcBef>
              <a:spcAft>
                <a:spcPct val="0"/>
              </a:spcAft>
              <a:defRPr sz="2800" b="1" kern="1200">
                <a:solidFill>
                  <a:srgbClr val="0000FF"/>
                </a:solidFill>
                <a:latin typeface="+mj-lt"/>
                <a:ea typeface="ヒラギノ角ゴ Pro W3" pitchFamily="-109" charset="-128"/>
                <a:cs typeface="ヒラギノ角ゴ Pro W3" pitchFamily="-109" charset="-128"/>
              </a:defRPr>
            </a:lvl1pPr>
            <a:lvl2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2pPr>
            <a:lvl3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3pPr>
            <a:lvl4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4pPr>
            <a:lvl5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5pPr>
            <a:lvl6pPr marL="457189" algn="ctr" rtl="0" eaLnBrk="1" fontAlgn="base" hangingPunct="1">
              <a:spcBef>
                <a:spcPct val="0"/>
              </a:spcBef>
              <a:spcAft>
                <a:spcPct val="0"/>
              </a:spcAft>
              <a:defRPr sz="3600" b="1">
                <a:solidFill>
                  <a:schemeClr val="bg1"/>
                </a:solidFill>
                <a:latin typeface="Calibri" pitchFamily="34" charset="0"/>
              </a:defRPr>
            </a:lvl6pPr>
            <a:lvl7pPr marL="914377" algn="ctr" rtl="0" eaLnBrk="1" fontAlgn="base" hangingPunct="1">
              <a:spcBef>
                <a:spcPct val="0"/>
              </a:spcBef>
              <a:spcAft>
                <a:spcPct val="0"/>
              </a:spcAft>
              <a:defRPr sz="3600" b="1">
                <a:solidFill>
                  <a:schemeClr val="bg1"/>
                </a:solidFill>
                <a:latin typeface="Calibri" pitchFamily="34" charset="0"/>
              </a:defRPr>
            </a:lvl7pPr>
            <a:lvl8pPr marL="1371566" algn="ctr" rtl="0" eaLnBrk="1" fontAlgn="base" hangingPunct="1">
              <a:spcBef>
                <a:spcPct val="0"/>
              </a:spcBef>
              <a:spcAft>
                <a:spcPct val="0"/>
              </a:spcAft>
              <a:defRPr sz="3600" b="1">
                <a:solidFill>
                  <a:schemeClr val="bg1"/>
                </a:solidFill>
                <a:latin typeface="Calibri" pitchFamily="34" charset="0"/>
              </a:defRPr>
            </a:lvl8pPr>
            <a:lvl9pPr marL="1828754" algn="ctr" rtl="0" eaLnBrk="1" fontAlgn="base" hangingPunct="1">
              <a:spcBef>
                <a:spcPct val="0"/>
              </a:spcBef>
              <a:spcAft>
                <a:spcPct val="0"/>
              </a:spcAft>
              <a:defRPr sz="3600" b="1">
                <a:solidFill>
                  <a:schemeClr val="bg1"/>
                </a:solidFill>
                <a:latin typeface="Calibri" pitchFamily="34" charset="0"/>
              </a:defRPr>
            </a:lvl9pPr>
          </a:lstStyle>
          <a:p>
            <a:r>
              <a:rPr lang="en-US" sz="3600" dirty="0">
                <a:solidFill>
                  <a:srgbClr val="D5C256"/>
                </a:solidFill>
                <a:latin typeface="Arial" panose="020B0604020202020204" pitchFamily="34" charset="0"/>
                <a:cs typeface="Arial" panose="020B0604020202020204" pitchFamily="34" charset="0"/>
              </a:rPr>
              <a:t>NASA’s </a:t>
            </a:r>
          </a:p>
          <a:p>
            <a:r>
              <a:rPr lang="en-US" sz="3600" dirty="0" err="1">
                <a:solidFill>
                  <a:srgbClr val="D5C256"/>
                </a:solidFill>
                <a:latin typeface="Arial" panose="020B0604020202020204" pitchFamily="34" charset="0"/>
                <a:cs typeface="Arial" panose="020B0604020202020204" pitchFamily="34" charset="0"/>
              </a:rPr>
              <a:t>Quesst</a:t>
            </a:r>
            <a:r>
              <a:rPr lang="en-US" sz="3600" dirty="0">
                <a:solidFill>
                  <a:srgbClr val="D5C256"/>
                </a:solidFill>
                <a:latin typeface="Arial" panose="020B0604020202020204" pitchFamily="34" charset="0"/>
                <a:cs typeface="Arial" panose="020B0604020202020204" pitchFamily="34" charset="0"/>
              </a:rPr>
              <a:t> Mission Status</a:t>
            </a:r>
          </a:p>
          <a:p>
            <a:endParaRPr lang="en-US" sz="3600" dirty="0">
              <a:solidFill>
                <a:srgbClr val="000090"/>
              </a:solidFill>
            </a:endParaRPr>
          </a:p>
        </p:txBody>
      </p:sp>
      <p:sp>
        <p:nvSpPr>
          <p:cNvPr id="3" name="Text Placeholder 2"/>
          <p:cNvSpPr txBox="1">
            <a:spLocks/>
          </p:cNvSpPr>
          <p:nvPr/>
        </p:nvSpPr>
        <p:spPr>
          <a:xfrm>
            <a:off x="6692900" y="5127356"/>
            <a:ext cx="5181600" cy="1087751"/>
          </a:xfrm>
          <a:prstGeom prst="rect">
            <a:avLst/>
          </a:prstGeom>
        </p:spPr>
        <p:txBody>
          <a:bodyPr/>
          <a:lstStyle>
            <a:lvl1pPr marL="342891" indent="-342891" algn="l" rtl="0" eaLnBrk="0" fontAlgn="base" hangingPunct="0">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32" indent="-285744" algn="l" rtl="0" eaLnBrk="0" fontAlgn="base" hangingPunct="0">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ヒラギノ角ゴ Pro W3"/>
              </a:defRPr>
            </a:lvl2pPr>
            <a:lvl3pPr marL="1142971" indent="-228594" algn="l" rtl="0" eaLnBrk="0" fontAlgn="base" hangingPunct="0">
              <a:spcBef>
                <a:spcPct val="20000"/>
              </a:spcBef>
              <a:spcAft>
                <a:spcPct val="0"/>
              </a:spcAft>
              <a:buFont typeface="Wingdings" charset="2"/>
              <a:buChar char="§"/>
              <a:defRPr sz="2000" kern="1200">
                <a:solidFill>
                  <a:schemeClr val="tx1"/>
                </a:solidFill>
                <a:latin typeface="+mn-lt"/>
                <a:ea typeface="MS PGothic" panose="020B0600070205080204" pitchFamily="34" charset="-128"/>
                <a:cs typeface="ヒラギノ角ゴ Pro W3"/>
              </a:defRPr>
            </a:lvl3pPr>
            <a:lvl4pPr marL="1600160" indent="-228594" algn="l" rtl="0" eaLnBrk="0" fontAlgn="base" hangingPunct="0">
              <a:spcBef>
                <a:spcPct val="20000"/>
              </a:spcBef>
              <a:spcAft>
                <a:spcPct val="0"/>
              </a:spcAft>
              <a:buFont typeface="Courier New" charset="0"/>
              <a:buChar char="o"/>
              <a:defRPr kern="1200">
                <a:solidFill>
                  <a:schemeClr val="tx1"/>
                </a:solidFill>
                <a:latin typeface="+mn-lt"/>
                <a:ea typeface="MS PGothic" panose="020B0600070205080204" pitchFamily="34" charset="-128"/>
                <a:cs typeface="ヒラギノ角ゴ Pro W3"/>
              </a:defRPr>
            </a:lvl4pPr>
            <a:lvl5pPr marL="2057349" indent="-228594" algn="l" rtl="0" eaLnBrk="0" fontAlgn="base" hangingPunct="0">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solidFill>
                  <a:srgbClr val="D5C256"/>
                </a:solidFill>
                <a:latin typeface="Arial" panose="020B0604020202020204" pitchFamily="34" charset="0"/>
                <a:cs typeface="Arial" panose="020B0604020202020204" pitchFamily="34" charset="0"/>
              </a:rPr>
              <a:t>Will Doebler</a:t>
            </a:r>
          </a:p>
          <a:p>
            <a:pPr marL="0" indent="0" algn="ctr">
              <a:buNone/>
            </a:pPr>
            <a:r>
              <a:rPr lang="en-US" dirty="0">
                <a:solidFill>
                  <a:srgbClr val="D5C256"/>
                </a:solidFill>
                <a:latin typeface="Arial" panose="020B0604020202020204" pitchFamily="34" charset="0"/>
                <a:cs typeface="Arial" panose="020B0604020202020204" pitchFamily="34" charset="0"/>
              </a:rPr>
              <a:t>Penn State CAV Workshop</a:t>
            </a:r>
          </a:p>
        </p:txBody>
      </p:sp>
      <p:sp>
        <p:nvSpPr>
          <p:cNvPr id="6" name="Text Placeholder 2"/>
          <p:cNvSpPr txBox="1">
            <a:spLocks/>
          </p:cNvSpPr>
          <p:nvPr/>
        </p:nvSpPr>
        <p:spPr>
          <a:xfrm>
            <a:off x="7866301" y="6215105"/>
            <a:ext cx="2834798" cy="538162"/>
          </a:xfrm>
          <a:prstGeom prst="rect">
            <a:avLst/>
          </a:prstGeom>
        </p:spPr>
        <p:txBody>
          <a:bodyPr/>
          <a:lstStyle>
            <a:lvl1pPr marL="342891" indent="-342891" algn="l" rtl="0" eaLnBrk="0" fontAlgn="base" hangingPunct="0">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32" indent="-285744" algn="l" rtl="0" eaLnBrk="0" fontAlgn="base" hangingPunct="0">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ヒラギノ角ゴ Pro W3"/>
              </a:defRPr>
            </a:lvl2pPr>
            <a:lvl3pPr marL="1142971" indent="-228594" algn="l" rtl="0" eaLnBrk="0" fontAlgn="base" hangingPunct="0">
              <a:spcBef>
                <a:spcPct val="20000"/>
              </a:spcBef>
              <a:spcAft>
                <a:spcPct val="0"/>
              </a:spcAft>
              <a:buFont typeface="Wingdings" charset="2"/>
              <a:buChar char="§"/>
              <a:defRPr sz="2000" kern="1200">
                <a:solidFill>
                  <a:schemeClr val="tx1"/>
                </a:solidFill>
                <a:latin typeface="+mn-lt"/>
                <a:ea typeface="MS PGothic" panose="020B0600070205080204" pitchFamily="34" charset="-128"/>
                <a:cs typeface="ヒラギノ角ゴ Pro W3"/>
              </a:defRPr>
            </a:lvl3pPr>
            <a:lvl4pPr marL="1600160" indent="-228594" algn="l" rtl="0" eaLnBrk="0" fontAlgn="base" hangingPunct="0">
              <a:spcBef>
                <a:spcPct val="20000"/>
              </a:spcBef>
              <a:spcAft>
                <a:spcPct val="0"/>
              </a:spcAft>
              <a:buFont typeface="Courier New" charset="0"/>
              <a:buChar char="o"/>
              <a:defRPr kern="1200">
                <a:solidFill>
                  <a:schemeClr val="tx1"/>
                </a:solidFill>
                <a:latin typeface="+mn-lt"/>
                <a:ea typeface="MS PGothic" panose="020B0600070205080204" pitchFamily="34" charset="-128"/>
                <a:cs typeface="ヒラギノ角ゴ Pro W3"/>
              </a:defRPr>
            </a:lvl4pPr>
            <a:lvl5pPr marL="2057349" indent="-228594" algn="l" rtl="0" eaLnBrk="0" fontAlgn="base" hangingPunct="0">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rgbClr val="D5C256"/>
                </a:solidFill>
                <a:latin typeface="Arial" panose="020B0604020202020204" pitchFamily="34" charset="0"/>
                <a:cs typeface="Arial" panose="020B0604020202020204" pitchFamily="34" charset="0"/>
              </a:rPr>
              <a:t>October 18, 2022</a:t>
            </a:r>
          </a:p>
        </p:txBody>
      </p:sp>
    </p:spTree>
    <p:extLst>
      <p:ext uri="{BB962C8B-B14F-4D97-AF65-F5344CB8AC3E}">
        <p14:creationId xmlns:p14="http://schemas.microsoft.com/office/powerpoint/2010/main" val="3349502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432F42-48F2-4793-B56F-4CE53817B2C2}"/>
              </a:ext>
            </a:extLst>
          </p:cNvPr>
          <p:cNvSpPr>
            <a:spLocks noGrp="1"/>
          </p:cNvSpPr>
          <p:nvPr>
            <p:ph idx="1"/>
          </p:nvPr>
        </p:nvSpPr>
        <p:spPr/>
        <p:txBody>
          <a:bodyPr/>
          <a:lstStyle/>
          <a:p>
            <a:pPr>
              <a:spcBef>
                <a:spcPts val="200"/>
              </a:spcBef>
            </a:pPr>
            <a:r>
              <a:rPr lang="en-US" dirty="0"/>
              <a:t>intern.nasa.gov</a:t>
            </a:r>
          </a:p>
          <a:p>
            <a:pPr lvl="1">
              <a:spcBef>
                <a:spcPts val="200"/>
              </a:spcBef>
            </a:pPr>
            <a:r>
              <a:rPr lang="en-US" dirty="0"/>
              <a:t>Internships</a:t>
            </a:r>
          </a:p>
          <a:p>
            <a:pPr lvl="1">
              <a:spcBef>
                <a:spcPts val="200"/>
              </a:spcBef>
            </a:pPr>
            <a:r>
              <a:rPr lang="en-US" dirty="0"/>
              <a:t>Fellowships</a:t>
            </a:r>
          </a:p>
          <a:p>
            <a:pPr lvl="2">
              <a:spcBef>
                <a:spcPts val="200"/>
              </a:spcBef>
            </a:pPr>
            <a:r>
              <a:rPr lang="en-US" dirty="0"/>
              <a:t>2016: $50k (M.S.) or $55k (PhD) per year</a:t>
            </a:r>
          </a:p>
          <a:p>
            <a:pPr lvl="1">
              <a:spcBef>
                <a:spcPts val="200"/>
              </a:spcBef>
            </a:pPr>
            <a:r>
              <a:rPr lang="en-US" dirty="0"/>
              <a:t>Pathways Program</a:t>
            </a:r>
          </a:p>
          <a:p>
            <a:pPr lvl="2">
              <a:spcBef>
                <a:spcPts val="200"/>
              </a:spcBef>
            </a:pPr>
            <a:r>
              <a:rPr lang="en-US" dirty="0"/>
              <a:t>Minimum 16 weeks on-site at NASA</a:t>
            </a:r>
          </a:p>
          <a:p>
            <a:pPr>
              <a:spcBef>
                <a:spcPts val="200"/>
              </a:spcBef>
            </a:pPr>
            <a:r>
              <a:rPr lang="en-US" dirty="0"/>
              <a:t>usajobs.gov</a:t>
            </a:r>
          </a:p>
          <a:p>
            <a:pPr lvl="1">
              <a:spcBef>
                <a:spcPts val="200"/>
              </a:spcBef>
            </a:pPr>
            <a:r>
              <a:rPr lang="en-US" dirty="0"/>
              <a:t>Employment</a:t>
            </a:r>
          </a:p>
          <a:p>
            <a:pPr lvl="2">
              <a:spcBef>
                <a:spcPts val="200"/>
              </a:spcBef>
            </a:pPr>
            <a:r>
              <a:rPr lang="en-US" dirty="0"/>
              <a:t>2022: Starting at $66k for M.S. and $80k for PhD + annual bonus. Support for work-life balance:</a:t>
            </a:r>
          </a:p>
          <a:p>
            <a:pPr lvl="3">
              <a:spcBef>
                <a:spcPts val="200"/>
              </a:spcBef>
            </a:pPr>
            <a:r>
              <a:rPr lang="en-US" dirty="0"/>
              <a:t>13 days paid time off + 10 federal holidays, 13 days paid sick leave, 12 weeks paid parental leave</a:t>
            </a:r>
          </a:p>
          <a:p>
            <a:pPr lvl="3">
              <a:spcBef>
                <a:spcPts val="200"/>
              </a:spcBef>
            </a:pPr>
            <a:r>
              <a:rPr lang="en-US" dirty="0"/>
              <a:t>Health &amp; life insurance, up to 5% matching retirement contribution plus pension </a:t>
            </a:r>
          </a:p>
          <a:p>
            <a:pPr lvl="2">
              <a:spcBef>
                <a:spcPts val="200"/>
              </a:spcBef>
            </a:pPr>
            <a:r>
              <a:rPr lang="en-US" dirty="0"/>
              <a:t>Flexible work hours, telework arrangements, and conference travel support may also be possible</a:t>
            </a:r>
          </a:p>
          <a:p>
            <a:pPr>
              <a:spcBef>
                <a:spcPts val="200"/>
              </a:spcBef>
            </a:pPr>
            <a:r>
              <a:rPr lang="en-US" dirty="0"/>
              <a:t>NASA Advanced Degree Program</a:t>
            </a:r>
          </a:p>
          <a:p>
            <a:pPr lvl="1">
              <a:spcBef>
                <a:spcPts val="200"/>
              </a:spcBef>
            </a:pPr>
            <a:r>
              <a:rPr lang="en-US" dirty="0"/>
              <a:t>Covers tuition and books to complete Master’s and PhD programs after being hired</a:t>
            </a:r>
          </a:p>
          <a:p>
            <a:endParaRPr lang="en-US" dirty="0"/>
          </a:p>
        </p:txBody>
      </p:sp>
      <p:sp>
        <p:nvSpPr>
          <p:cNvPr id="3" name="Title 2">
            <a:extLst>
              <a:ext uri="{FF2B5EF4-FFF2-40B4-BE49-F238E27FC236}">
                <a16:creationId xmlns:a16="http://schemas.microsoft.com/office/drawing/2014/main" id="{4847B8DC-9FF2-4DD1-9C36-A5BB9455BEBA}"/>
              </a:ext>
            </a:extLst>
          </p:cNvPr>
          <p:cNvSpPr>
            <a:spLocks noGrp="1"/>
          </p:cNvSpPr>
          <p:nvPr>
            <p:ph type="title"/>
          </p:nvPr>
        </p:nvSpPr>
        <p:spPr/>
        <p:txBody>
          <a:bodyPr/>
          <a:lstStyle/>
          <a:p>
            <a:r>
              <a:rPr lang="en-US" dirty="0"/>
              <a:t>NASA Opportunities for Students and Graduates</a:t>
            </a:r>
          </a:p>
        </p:txBody>
      </p:sp>
      <p:pic>
        <p:nvPicPr>
          <p:cNvPr id="7" name="Picture 6">
            <a:extLst>
              <a:ext uri="{FF2B5EF4-FFF2-40B4-BE49-F238E27FC236}">
                <a16:creationId xmlns:a16="http://schemas.microsoft.com/office/drawing/2014/main" id="{0F01E84E-A05B-45F3-8552-5DA1CBF42C62}"/>
              </a:ext>
            </a:extLst>
          </p:cNvPr>
          <p:cNvPicPr>
            <a:picLocks noChangeAspect="1"/>
          </p:cNvPicPr>
          <p:nvPr/>
        </p:nvPicPr>
        <p:blipFill>
          <a:blip r:embed="rId3"/>
          <a:stretch>
            <a:fillRect/>
          </a:stretch>
        </p:blipFill>
        <p:spPr>
          <a:xfrm>
            <a:off x="7722208" y="1221189"/>
            <a:ext cx="4041872" cy="2103761"/>
          </a:xfrm>
          <a:prstGeom prst="rect">
            <a:avLst/>
          </a:prstGeom>
        </p:spPr>
      </p:pic>
    </p:spTree>
    <p:extLst>
      <p:ext uri="{BB962C8B-B14F-4D97-AF65-F5344CB8AC3E}">
        <p14:creationId xmlns:p14="http://schemas.microsoft.com/office/powerpoint/2010/main" val="2027377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5DD3C7D-2E5A-4856-BBE6-F0A807C30C10}"/>
              </a:ext>
            </a:extLst>
          </p:cNvPr>
          <p:cNvGrpSpPr/>
          <p:nvPr/>
        </p:nvGrpSpPr>
        <p:grpSpPr>
          <a:xfrm>
            <a:off x="138133" y="1107445"/>
            <a:ext cx="6087111" cy="1888321"/>
            <a:chOff x="-295740" y="1192928"/>
            <a:chExt cx="12487740" cy="3873901"/>
          </a:xfrm>
        </p:grpSpPr>
        <p:pic>
          <p:nvPicPr>
            <p:cNvPr id="18" name="Picture 17" descr="A picture containing text, person, person&#10;&#10;Description automatically generated">
              <a:extLst>
                <a:ext uri="{FF2B5EF4-FFF2-40B4-BE49-F238E27FC236}">
                  <a16:creationId xmlns:a16="http://schemas.microsoft.com/office/drawing/2014/main" id="{B0D4FE02-0863-41B9-B16A-C876A3BF3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40" y="1192928"/>
              <a:ext cx="5156228" cy="3867171"/>
            </a:xfrm>
            <a:prstGeom prst="rect">
              <a:avLst/>
            </a:prstGeom>
          </p:spPr>
        </p:pic>
        <p:pic>
          <p:nvPicPr>
            <p:cNvPr id="20" name="Picture 19" descr="A person in a boat&#10;&#10;Description automatically generated with medium confidence">
              <a:extLst>
                <a:ext uri="{FF2B5EF4-FFF2-40B4-BE49-F238E27FC236}">
                  <a16:creationId xmlns:a16="http://schemas.microsoft.com/office/drawing/2014/main" id="{FE885915-A1F2-42F6-B905-9EFFF9659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488" y="1199657"/>
              <a:ext cx="5156228" cy="3867171"/>
            </a:xfrm>
            <a:prstGeom prst="rect">
              <a:avLst/>
            </a:prstGeom>
          </p:spPr>
        </p:pic>
        <p:pic>
          <p:nvPicPr>
            <p:cNvPr id="24" name="Picture 23" descr="A picture containing text, indoor&#10;&#10;Description automatically generated">
              <a:extLst>
                <a:ext uri="{FF2B5EF4-FFF2-40B4-BE49-F238E27FC236}">
                  <a16:creationId xmlns:a16="http://schemas.microsoft.com/office/drawing/2014/main" id="{6718D69D-8F98-442A-AD57-09C5458E7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6716" y="1199657"/>
              <a:ext cx="2175284" cy="3867172"/>
            </a:xfrm>
            <a:prstGeom prst="rect">
              <a:avLst/>
            </a:prstGeom>
          </p:spPr>
        </p:pic>
      </p:grpSp>
      <p:sp>
        <p:nvSpPr>
          <p:cNvPr id="27" name="Title 2">
            <a:extLst>
              <a:ext uri="{FF2B5EF4-FFF2-40B4-BE49-F238E27FC236}">
                <a16:creationId xmlns:a16="http://schemas.microsoft.com/office/drawing/2014/main" id="{7DFF25B4-23DB-45B9-94D8-7D747179600E}"/>
              </a:ext>
            </a:extLst>
          </p:cNvPr>
          <p:cNvSpPr txBox="1">
            <a:spLocks/>
          </p:cNvSpPr>
          <p:nvPr/>
        </p:nvSpPr>
        <p:spPr>
          <a:xfrm>
            <a:off x="304803" y="167511"/>
            <a:ext cx="10212939" cy="615951"/>
          </a:xfrm>
          <a:prstGeom prst="rect">
            <a:avLst/>
          </a:prstGeom>
        </p:spPr>
        <p:txBody>
          <a:bodyPr/>
          <a:lstStyle>
            <a:lvl1pPr algn="ctr" rtl="0" eaLnBrk="1" fontAlgn="base" hangingPunct="1">
              <a:spcBef>
                <a:spcPct val="0"/>
              </a:spcBef>
              <a:spcAft>
                <a:spcPct val="0"/>
              </a:spcAft>
              <a:defRPr sz="2800" b="1" kern="1200">
                <a:solidFill>
                  <a:srgbClr val="0000FF"/>
                </a:solidFill>
                <a:latin typeface="+mj-lt"/>
                <a:ea typeface="ヒラギノ角ゴ Pro W3" pitchFamily="-109" charset="-128"/>
                <a:cs typeface="ヒラギノ角ゴ Pro W3" pitchFamily="-109" charset="-128"/>
              </a:defRPr>
            </a:lvl1pPr>
            <a:lvl2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2pPr>
            <a:lvl3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3pPr>
            <a:lvl4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4pPr>
            <a:lvl5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5pPr>
            <a:lvl6pPr marL="457189" algn="ctr" rtl="0" eaLnBrk="1" fontAlgn="base" hangingPunct="1">
              <a:spcBef>
                <a:spcPct val="0"/>
              </a:spcBef>
              <a:spcAft>
                <a:spcPct val="0"/>
              </a:spcAft>
              <a:defRPr sz="3600" b="1">
                <a:solidFill>
                  <a:schemeClr val="bg1"/>
                </a:solidFill>
                <a:latin typeface="Calibri" pitchFamily="34" charset="0"/>
              </a:defRPr>
            </a:lvl6pPr>
            <a:lvl7pPr marL="914377" algn="ctr" rtl="0" eaLnBrk="1" fontAlgn="base" hangingPunct="1">
              <a:spcBef>
                <a:spcPct val="0"/>
              </a:spcBef>
              <a:spcAft>
                <a:spcPct val="0"/>
              </a:spcAft>
              <a:defRPr sz="3600" b="1">
                <a:solidFill>
                  <a:schemeClr val="bg1"/>
                </a:solidFill>
                <a:latin typeface="Calibri" pitchFamily="34" charset="0"/>
              </a:defRPr>
            </a:lvl7pPr>
            <a:lvl8pPr marL="1371566" algn="ctr" rtl="0" eaLnBrk="1" fontAlgn="base" hangingPunct="1">
              <a:spcBef>
                <a:spcPct val="0"/>
              </a:spcBef>
              <a:spcAft>
                <a:spcPct val="0"/>
              </a:spcAft>
              <a:defRPr sz="3600" b="1">
                <a:solidFill>
                  <a:schemeClr val="bg1"/>
                </a:solidFill>
                <a:latin typeface="Calibri" pitchFamily="34" charset="0"/>
              </a:defRPr>
            </a:lvl8pPr>
            <a:lvl9pPr marL="1828754" algn="ctr" rtl="0" eaLnBrk="1" fontAlgn="base" hangingPunct="1">
              <a:spcBef>
                <a:spcPct val="0"/>
              </a:spcBef>
              <a:spcAft>
                <a:spcPct val="0"/>
              </a:spcAft>
              <a:defRPr sz="3600" b="1">
                <a:solidFill>
                  <a:schemeClr val="bg1"/>
                </a:solidFill>
                <a:latin typeface="Calibri" pitchFamily="34" charset="0"/>
              </a:defRPr>
            </a:lvl9pPr>
          </a:lstStyle>
          <a:p>
            <a:r>
              <a:rPr lang="en-US" sz="3200" dirty="0">
                <a:solidFill>
                  <a:srgbClr val="000093"/>
                </a:solidFill>
              </a:rPr>
              <a:t>What do opportunities at NASA Langley look like?</a:t>
            </a:r>
          </a:p>
        </p:txBody>
      </p:sp>
      <p:grpSp>
        <p:nvGrpSpPr>
          <p:cNvPr id="5" name="Group 4">
            <a:extLst>
              <a:ext uri="{FF2B5EF4-FFF2-40B4-BE49-F238E27FC236}">
                <a16:creationId xmlns:a16="http://schemas.microsoft.com/office/drawing/2014/main" id="{5050A39E-111E-4BB2-A603-06B3E6C58A21}"/>
              </a:ext>
            </a:extLst>
          </p:cNvPr>
          <p:cNvGrpSpPr/>
          <p:nvPr/>
        </p:nvGrpSpPr>
        <p:grpSpPr>
          <a:xfrm>
            <a:off x="113348" y="3176471"/>
            <a:ext cx="6087111" cy="1787250"/>
            <a:chOff x="-3936536" y="8121557"/>
            <a:chExt cx="23431500" cy="6879771"/>
          </a:xfrm>
        </p:grpSpPr>
        <p:pic>
          <p:nvPicPr>
            <p:cNvPr id="13" name="Picture 12" descr="A group of people standing in front of a crane&#10;&#10;Description automatically generated with low confidence">
              <a:extLst>
                <a:ext uri="{FF2B5EF4-FFF2-40B4-BE49-F238E27FC236}">
                  <a16:creationId xmlns:a16="http://schemas.microsoft.com/office/drawing/2014/main" id="{E215B8CD-30D2-43DF-883E-94525470A0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536" y="8121557"/>
              <a:ext cx="9144000" cy="6858000"/>
            </a:xfrm>
            <a:prstGeom prst="rect">
              <a:avLst/>
            </a:prstGeom>
          </p:spPr>
        </p:pic>
        <p:pic>
          <p:nvPicPr>
            <p:cNvPr id="14" name="Picture 13" descr="A group of people posing for a photo&#10;&#10;Description automatically generated with medium confidence">
              <a:extLst>
                <a:ext uri="{FF2B5EF4-FFF2-40B4-BE49-F238E27FC236}">
                  <a16:creationId xmlns:a16="http://schemas.microsoft.com/office/drawing/2014/main" id="{24168457-375C-4BEA-A02A-3F317A6F7E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3494214" y="8978807"/>
              <a:ext cx="6858000" cy="5143500"/>
            </a:xfrm>
            <a:prstGeom prst="rect">
              <a:avLst/>
            </a:prstGeom>
          </p:spPr>
        </p:pic>
        <p:pic>
          <p:nvPicPr>
            <p:cNvPr id="15" name="Picture 14" descr="A picture containing sky, outdoor, building&#10;&#10;Description automatically generated">
              <a:extLst>
                <a:ext uri="{FF2B5EF4-FFF2-40B4-BE49-F238E27FC236}">
                  <a16:creationId xmlns:a16="http://schemas.microsoft.com/office/drawing/2014/main" id="{3EFE4CF2-5CA9-4058-80FB-770A4A21A6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7464" y="8143328"/>
              <a:ext cx="9144000" cy="6858000"/>
            </a:xfrm>
            <a:prstGeom prst="rect">
              <a:avLst/>
            </a:prstGeom>
          </p:spPr>
        </p:pic>
      </p:grpSp>
      <p:grpSp>
        <p:nvGrpSpPr>
          <p:cNvPr id="7" name="Group 6">
            <a:extLst>
              <a:ext uri="{FF2B5EF4-FFF2-40B4-BE49-F238E27FC236}">
                <a16:creationId xmlns:a16="http://schemas.microsoft.com/office/drawing/2014/main" id="{4C780C7A-1EBD-40BD-8127-E0F005626D28}"/>
              </a:ext>
            </a:extLst>
          </p:cNvPr>
          <p:cNvGrpSpPr/>
          <p:nvPr/>
        </p:nvGrpSpPr>
        <p:grpSpPr>
          <a:xfrm>
            <a:off x="138133" y="5111982"/>
            <a:ext cx="6087112" cy="1489607"/>
            <a:chOff x="260114" y="4871936"/>
            <a:chExt cx="27431984" cy="6882093"/>
          </a:xfrm>
        </p:grpSpPr>
        <p:pic>
          <p:nvPicPr>
            <p:cNvPr id="17" name="Picture 16" descr="A few people standing next to a white board with writing on it&#10;&#10;Description automatically generated with low confidence">
              <a:extLst>
                <a:ext uri="{FF2B5EF4-FFF2-40B4-BE49-F238E27FC236}">
                  <a16:creationId xmlns:a16="http://schemas.microsoft.com/office/drawing/2014/main" id="{B1F7D3C7-0105-4277-BA6D-1542F2F1BF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114" y="4896030"/>
              <a:ext cx="9144000" cy="6857999"/>
            </a:xfrm>
            <a:prstGeom prst="rect">
              <a:avLst/>
            </a:prstGeom>
          </p:spPr>
        </p:pic>
        <p:pic>
          <p:nvPicPr>
            <p:cNvPr id="23" name="Picture 22" descr="A picture containing indoor, ceiling, person&#10;&#10;Description automatically generated">
              <a:extLst>
                <a:ext uri="{FF2B5EF4-FFF2-40B4-BE49-F238E27FC236}">
                  <a16:creationId xmlns:a16="http://schemas.microsoft.com/office/drawing/2014/main" id="{55171AEB-055F-44D9-9993-12FAA797EB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04096" y="4871936"/>
              <a:ext cx="9144000" cy="6858000"/>
            </a:xfrm>
            <a:prstGeom prst="rect">
              <a:avLst/>
            </a:prstGeom>
          </p:spPr>
        </p:pic>
        <p:pic>
          <p:nvPicPr>
            <p:cNvPr id="25" name="Picture 24" descr="A picture containing person, person, work-clothing&#10;&#10;Description automatically generated">
              <a:extLst>
                <a:ext uri="{FF2B5EF4-FFF2-40B4-BE49-F238E27FC236}">
                  <a16:creationId xmlns:a16="http://schemas.microsoft.com/office/drawing/2014/main" id="{ED80FDB7-B000-4704-AE52-0B4562A4FE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548096" y="4876362"/>
              <a:ext cx="9144002" cy="6857999"/>
            </a:xfrm>
            <a:prstGeom prst="rect">
              <a:avLst/>
            </a:prstGeom>
          </p:spPr>
        </p:pic>
      </p:grpSp>
      <p:grpSp>
        <p:nvGrpSpPr>
          <p:cNvPr id="26" name="Group 25">
            <a:extLst>
              <a:ext uri="{FF2B5EF4-FFF2-40B4-BE49-F238E27FC236}">
                <a16:creationId xmlns:a16="http://schemas.microsoft.com/office/drawing/2014/main" id="{37728C27-9D38-4E8A-A449-72C9A7C0A642}"/>
              </a:ext>
            </a:extLst>
          </p:cNvPr>
          <p:cNvGrpSpPr/>
          <p:nvPr/>
        </p:nvGrpSpPr>
        <p:grpSpPr>
          <a:xfrm>
            <a:off x="6346370" y="5111982"/>
            <a:ext cx="5685656" cy="1434716"/>
            <a:chOff x="4605871" y="783462"/>
            <a:chExt cx="27426082" cy="6920681"/>
          </a:xfrm>
        </p:grpSpPr>
        <p:pic>
          <p:nvPicPr>
            <p:cNvPr id="29" name="Picture 28" descr="A person holding a large yellow fish&#10;&#10;Description automatically generated with low confidence">
              <a:extLst>
                <a:ext uri="{FF2B5EF4-FFF2-40B4-BE49-F238E27FC236}">
                  <a16:creationId xmlns:a16="http://schemas.microsoft.com/office/drawing/2014/main" id="{3AA9AC2C-7DB3-4779-B06E-BE1092B459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05871" y="846143"/>
              <a:ext cx="9144000" cy="6858000"/>
            </a:xfrm>
            <a:prstGeom prst="rect">
              <a:avLst/>
            </a:prstGeom>
          </p:spPr>
        </p:pic>
        <p:pic>
          <p:nvPicPr>
            <p:cNvPr id="30" name="Picture 29" descr="A picture containing person&#10;&#10;Description automatically generated">
              <a:extLst>
                <a:ext uri="{FF2B5EF4-FFF2-40B4-BE49-F238E27FC236}">
                  <a16:creationId xmlns:a16="http://schemas.microsoft.com/office/drawing/2014/main" id="{D9849FD9-7492-439A-B0F1-5F31C5E128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887953" y="783462"/>
              <a:ext cx="9144000" cy="6858000"/>
            </a:xfrm>
            <a:prstGeom prst="rect">
              <a:avLst/>
            </a:prstGeom>
          </p:spPr>
        </p:pic>
        <p:pic>
          <p:nvPicPr>
            <p:cNvPr id="31" name="Picture 30" descr="A picture containing way, crosswalk&#10;&#10;Description automatically generated">
              <a:extLst>
                <a:ext uri="{FF2B5EF4-FFF2-40B4-BE49-F238E27FC236}">
                  <a16:creationId xmlns:a16="http://schemas.microsoft.com/office/drawing/2014/main" id="{6CAB0AFF-9556-4C8F-9D02-03E92EF04D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732676" y="808395"/>
              <a:ext cx="9144000" cy="6858000"/>
            </a:xfrm>
            <a:prstGeom prst="rect">
              <a:avLst/>
            </a:prstGeom>
          </p:spPr>
        </p:pic>
      </p:grpSp>
      <p:grpSp>
        <p:nvGrpSpPr>
          <p:cNvPr id="11" name="Group 10">
            <a:extLst>
              <a:ext uri="{FF2B5EF4-FFF2-40B4-BE49-F238E27FC236}">
                <a16:creationId xmlns:a16="http://schemas.microsoft.com/office/drawing/2014/main" id="{DEF21C7B-BE01-4715-AA68-FDC4D43DDC88}"/>
              </a:ext>
            </a:extLst>
          </p:cNvPr>
          <p:cNvGrpSpPr/>
          <p:nvPr/>
        </p:nvGrpSpPr>
        <p:grpSpPr>
          <a:xfrm>
            <a:off x="6489411" y="1093220"/>
            <a:ext cx="4859139" cy="1972613"/>
            <a:chOff x="6336238" y="1182120"/>
            <a:chExt cx="4643420" cy="1885040"/>
          </a:xfrm>
        </p:grpSpPr>
        <p:grpSp>
          <p:nvGrpSpPr>
            <p:cNvPr id="6" name="Group 5">
              <a:extLst>
                <a:ext uri="{FF2B5EF4-FFF2-40B4-BE49-F238E27FC236}">
                  <a16:creationId xmlns:a16="http://schemas.microsoft.com/office/drawing/2014/main" id="{C6A777C0-E2C2-4F0F-A82D-0FE107356E9B}"/>
                </a:ext>
              </a:extLst>
            </p:cNvPr>
            <p:cNvGrpSpPr/>
            <p:nvPr/>
          </p:nvGrpSpPr>
          <p:grpSpPr>
            <a:xfrm>
              <a:off x="6336238" y="1182120"/>
              <a:ext cx="2827560" cy="1885040"/>
              <a:chOff x="7449335" y="1467030"/>
              <a:chExt cx="10287000" cy="6858000"/>
            </a:xfrm>
          </p:grpSpPr>
          <p:pic>
            <p:nvPicPr>
              <p:cNvPr id="19" name="Picture 18" descr="A picture containing indoor&#10;&#10;Description automatically generated">
                <a:extLst>
                  <a:ext uri="{FF2B5EF4-FFF2-40B4-BE49-F238E27FC236}">
                    <a16:creationId xmlns:a16="http://schemas.microsoft.com/office/drawing/2014/main" id="{F619FC42-DDB5-417A-962F-2365F2F52B9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1735585" y="2324280"/>
                <a:ext cx="6858000" cy="5143500"/>
              </a:xfrm>
              <a:prstGeom prst="rect">
                <a:avLst/>
              </a:prstGeom>
            </p:spPr>
          </p:pic>
          <p:pic>
            <p:nvPicPr>
              <p:cNvPr id="21" name="Picture 20" descr="A picture containing indoor&#10;&#10;Description automatically generated">
                <a:extLst>
                  <a:ext uri="{FF2B5EF4-FFF2-40B4-BE49-F238E27FC236}">
                    <a16:creationId xmlns:a16="http://schemas.microsoft.com/office/drawing/2014/main" id="{AA336A61-0BB3-4210-800B-2BB30FEE4C5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592085" y="2324280"/>
                <a:ext cx="6858000" cy="5143500"/>
              </a:xfrm>
              <a:prstGeom prst="rect">
                <a:avLst/>
              </a:prstGeom>
            </p:spPr>
          </p:pic>
        </p:grpSp>
        <p:pic>
          <p:nvPicPr>
            <p:cNvPr id="32" name="Picture 31" descr="A picture containing indoor, cluttered, device, miller&#10;&#10;Description automatically generated">
              <a:extLst>
                <a:ext uri="{FF2B5EF4-FFF2-40B4-BE49-F238E27FC236}">
                  <a16:creationId xmlns:a16="http://schemas.microsoft.com/office/drawing/2014/main" id="{53B04235-0D55-4375-BD03-6F8B93C0621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400000">
              <a:off x="9330248" y="1417750"/>
              <a:ext cx="1885040" cy="1413780"/>
            </a:xfrm>
            <a:prstGeom prst="rect">
              <a:avLst/>
            </a:prstGeom>
          </p:spPr>
        </p:pic>
      </p:grpSp>
      <p:pic>
        <p:nvPicPr>
          <p:cNvPr id="33" name="Picture 32" descr="A picture containing person, person, working, tool&#10;&#10;Description automatically generated">
            <a:extLst>
              <a:ext uri="{FF2B5EF4-FFF2-40B4-BE49-F238E27FC236}">
                <a16:creationId xmlns:a16="http://schemas.microsoft.com/office/drawing/2014/main" id="{BF9D91B1-6C2A-4563-80C8-174B69DCEAA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444801" y="3221989"/>
            <a:ext cx="2375458" cy="1781592"/>
          </a:xfrm>
          <a:prstGeom prst="rect">
            <a:avLst/>
          </a:prstGeom>
        </p:spPr>
      </p:pic>
      <p:grpSp>
        <p:nvGrpSpPr>
          <p:cNvPr id="10" name="Group 9">
            <a:extLst>
              <a:ext uri="{FF2B5EF4-FFF2-40B4-BE49-F238E27FC236}">
                <a16:creationId xmlns:a16="http://schemas.microsoft.com/office/drawing/2014/main" id="{89BD8027-FFDB-49D1-A666-37C5DC1E2670}"/>
              </a:ext>
            </a:extLst>
          </p:cNvPr>
          <p:cNvGrpSpPr/>
          <p:nvPr/>
        </p:nvGrpSpPr>
        <p:grpSpPr>
          <a:xfrm>
            <a:off x="8918981" y="3213291"/>
            <a:ext cx="2956478" cy="1756402"/>
            <a:chOff x="8646277" y="3429000"/>
            <a:chExt cx="2878713" cy="1617965"/>
          </a:xfrm>
        </p:grpSpPr>
        <p:pic>
          <p:nvPicPr>
            <p:cNvPr id="35" name="Picture 34" descr="Graphical user interface, text, application&#10;&#10;Description automatically generated">
              <a:extLst>
                <a:ext uri="{FF2B5EF4-FFF2-40B4-BE49-F238E27FC236}">
                  <a16:creationId xmlns:a16="http://schemas.microsoft.com/office/drawing/2014/main" id="{D318D638-2F85-473C-ABE5-D4856163483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648608" y="3429000"/>
              <a:ext cx="2876382" cy="1617965"/>
            </a:xfrm>
            <a:prstGeom prst="rect">
              <a:avLst/>
            </a:prstGeom>
          </p:spPr>
        </p:pic>
        <p:sp>
          <p:nvSpPr>
            <p:cNvPr id="9" name="TextBox 8">
              <a:extLst>
                <a:ext uri="{FF2B5EF4-FFF2-40B4-BE49-F238E27FC236}">
                  <a16:creationId xmlns:a16="http://schemas.microsoft.com/office/drawing/2014/main" id="{C2A2B641-33BD-402E-A28D-4B4BD7E36FCD}"/>
                </a:ext>
              </a:extLst>
            </p:cNvPr>
            <p:cNvSpPr txBox="1"/>
            <p:nvPr/>
          </p:nvSpPr>
          <p:spPr>
            <a:xfrm>
              <a:off x="8646277" y="4614768"/>
              <a:ext cx="2146300" cy="369332"/>
            </a:xfrm>
            <a:prstGeom prst="rect">
              <a:avLst/>
            </a:prstGeom>
            <a:noFill/>
          </p:spPr>
          <p:txBody>
            <a:bodyPr wrap="square" rtlCol="0">
              <a:spAutoFit/>
            </a:bodyPr>
            <a:lstStyle/>
            <a:p>
              <a:r>
                <a:rPr lang="en-US" dirty="0"/>
                <a:t>Virtual or Hybrid</a:t>
              </a:r>
            </a:p>
          </p:txBody>
        </p:sp>
      </p:grpSp>
    </p:spTree>
    <p:extLst>
      <p:ext uri="{BB962C8B-B14F-4D97-AF65-F5344CB8AC3E}">
        <p14:creationId xmlns:p14="http://schemas.microsoft.com/office/powerpoint/2010/main" val="1191251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My background</a:t>
            </a:r>
          </a:p>
          <a:p>
            <a:r>
              <a:rPr lang="en-US" dirty="0"/>
              <a:t>Acoustics at NASA</a:t>
            </a:r>
          </a:p>
          <a:p>
            <a:pPr lvl="1"/>
            <a:r>
              <a:rPr lang="en-US" dirty="0"/>
              <a:t>Opportunities for students and graduates</a:t>
            </a:r>
          </a:p>
          <a:p>
            <a:r>
              <a:rPr lang="en-US" dirty="0"/>
              <a:t>NASA </a:t>
            </a:r>
            <a:r>
              <a:rPr lang="en-US" dirty="0" err="1"/>
              <a:t>Quesst</a:t>
            </a:r>
            <a:r>
              <a:rPr lang="en-US" dirty="0"/>
              <a:t> Mission</a:t>
            </a:r>
          </a:p>
          <a:p>
            <a:pPr lvl="1"/>
            <a:r>
              <a:rPr lang="en-US" dirty="0"/>
              <a:t>Background: civil supersonic transportation prohibition</a:t>
            </a:r>
          </a:p>
          <a:p>
            <a:pPr lvl="1"/>
            <a:r>
              <a:rPr lang="en-US" dirty="0"/>
              <a:t>X-59 low-boom aircraft</a:t>
            </a:r>
          </a:p>
          <a:p>
            <a:pPr lvl="1"/>
            <a:r>
              <a:rPr lang="en-US" dirty="0"/>
              <a:t>Mission phases</a:t>
            </a:r>
          </a:p>
          <a:p>
            <a:pPr lvl="1"/>
            <a:r>
              <a:rPr lang="en-US" dirty="0"/>
              <a:t>Current status</a:t>
            </a:r>
          </a:p>
          <a:p>
            <a:pPr lvl="1"/>
            <a:r>
              <a:rPr lang="en-US" dirty="0"/>
              <a:t>Challenges</a:t>
            </a:r>
          </a:p>
          <a:p>
            <a:pPr lvl="1"/>
            <a:endParaRPr lang="en-US" dirty="0"/>
          </a:p>
        </p:txBody>
      </p:sp>
      <p:sp>
        <p:nvSpPr>
          <p:cNvPr id="3" name="Title 2"/>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4112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2">
                                            <p:txEl>
                                              <p:pRg st="3" end="3"/>
                                            </p:txEl>
                                          </p:spTgt>
                                        </p:tgtEl>
                                      </p:cBhvr>
                                    </p:animEffect>
                                    <p:animScale>
                                      <p:cBhvr>
                                        <p:cTn id="7" dur="250" autoRev="1" fill="hold"/>
                                        <p:tgtEl>
                                          <p:spTgt spid="2">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7AC7-E4D7-4A70-B278-8F45ABB22C4E}"/>
              </a:ext>
            </a:extLst>
          </p:cNvPr>
          <p:cNvSpPr>
            <a:spLocks noGrp="1"/>
          </p:cNvSpPr>
          <p:nvPr>
            <p:ph type="title"/>
          </p:nvPr>
        </p:nvSpPr>
        <p:spPr/>
        <p:txBody>
          <a:bodyPr/>
          <a:lstStyle/>
          <a:p>
            <a:r>
              <a:rPr lang="en-US" dirty="0"/>
              <a:t>Supersonic Flight and Sonic Boom: A Brief History</a:t>
            </a:r>
          </a:p>
        </p:txBody>
      </p:sp>
      <p:sp>
        <p:nvSpPr>
          <p:cNvPr id="3" name="Content Placeholder 2">
            <a:extLst>
              <a:ext uri="{FF2B5EF4-FFF2-40B4-BE49-F238E27FC236}">
                <a16:creationId xmlns:a16="http://schemas.microsoft.com/office/drawing/2014/main" id="{53E29C96-0086-41E1-9D93-1EEF8AA20D37}"/>
              </a:ext>
            </a:extLst>
          </p:cNvPr>
          <p:cNvSpPr>
            <a:spLocks noGrp="1"/>
          </p:cNvSpPr>
          <p:nvPr>
            <p:ph idx="1"/>
          </p:nvPr>
        </p:nvSpPr>
        <p:spPr>
          <a:xfrm>
            <a:off x="304801" y="1052945"/>
            <a:ext cx="8457195" cy="5340298"/>
          </a:xfrm>
        </p:spPr>
        <p:txBody>
          <a:bodyPr/>
          <a:lstStyle/>
          <a:p>
            <a:pPr marL="0" indent="0">
              <a:spcBef>
                <a:spcPts val="0"/>
              </a:spcBef>
              <a:buNone/>
              <a:tabLst>
                <a:tab pos="1257300" algn="l"/>
              </a:tabLst>
            </a:pPr>
            <a:r>
              <a:rPr lang="en-US" sz="2000" dirty="0"/>
              <a:t>1947 		First supersonic flight</a:t>
            </a:r>
          </a:p>
          <a:p>
            <a:pPr marL="1146175" indent="0">
              <a:spcBef>
                <a:spcPts val="0"/>
              </a:spcBef>
              <a:buNone/>
            </a:pPr>
            <a:r>
              <a:rPr lang="en-US" sz="1600" dirty="0">
                <a:solidFill>
                  <a:srgbClr val="0070C0"/>
                </a:solidFill>
              </a:rPr>
              <a:t>	Sonic boom a novelty</a:t>
            </a:r>
          </a:p>
          <a:p>
            <a:pPr marL="1257300" indent="-1257300">
              <a:buNone/>
            </a:pPr>
            <a:r>
              <a:rPr lang="en-US" sz="2000" dirty="0"/>
              <a:t>1950s 		Rapid development of supersonic military aircraft</a:t>
            </a:r>
          </a:p>
          <a:p>
            <a:pPr marL="1146175" indent="0">
              <a:spcBef>
                <a:spcPts val="0"/>
              </a:spcBef>
              <a:buNone/>
            </a:pPr>
            <a:r>
              <a:rPr lang="en-US" sz="1600" dirty="0">
                <a:solidFill>
                  <a:srgbClr val="0070C0"/>
                </a:solidFill>
              </a:rPr>
              <a:t>	Noise and damage concerns</a:t>
            </a:r>
          </a:p>
          <a:p>
            <a:pPr marL="1257300" indent="-1257300">
              <a:buNone/>
            </a:pPr>
            <a:r>
              <a:rPr lang="en-US" sz="2000" dirty="0"/>
              <a:t>1960s 		Supersonic commercial aircraft proposed</a:t>
            </a:r>
          </a:p>
          <a:p>
            <a:pPr marL="1143000" indent="0">
              <a:spcBef>
                <a:spcPts val="0"/>
              </a:spcBef>
              <a:buNone/>
            </a:pPr>
            <a:r>
              <a:rPr lang="en-US" sz="1600" dirty="0">
                <a:solidFill>
                  <a:srgbClr val="0070C0"/>
                </a:solidFill>
              </a:rPr>
              <a:t>	Community studies determine sonic boom exposure is 	unacceptable</a:t>
            </a:r>
          </a:p>
          <a:p>
            <a:pPr marL="0" indent="0">
              <a:buNone/>
              <a:tabLst>
                <a:tab pos="1257300" algn="l"/>
              </a:tabLst>
            </a:pPr>
            <a:r>
              <a:rPr lang="en-US" sz="2000" dirty="0"/>
              <a:t>1973 		US federal ban, international limits</a:t>
            </a:r>
          </a:p>
          <a:p>
            <a:pPr marL="0" indent="0">
              <a:buNone/>
              <a:tabLst>
                <a:tab pos="1022350" algn="l"/>
              </a:tabLst>
            </a:pPr>
            <a:r>
              <a:rPr lang="en-US" sz="2000" dirty="0"/>
              <a:t>1976 – 2003  	Concorde commercial service</a:t>
            </a:r>
          </a:p>
          <a:p>
            <a:pPr marL="1143000" indent="0">
              <a:spcBef>
                <a:spcPts val="0"/>
              </a:spcBef>
              <a:buNone/>
            </a:pPr>
            <a:r>
              <a:rPr lang="en-US" sz="1600" dirty="0">
                <a:solidFill>
                  <a:srgbClr val="0070C0"/>
                </a:solidFill>
              </a:rPr>
              <a:t>	Supersonic operations only over the ocean</a:t>
            </a:r>
          </a:p>
          <a:p>
            <a:pPr marL="1257300" indent="-1249363">
              <a:buNone/>
            </a:pPr>
            <a:r>
              <a:rPr lang="en-US" sz="2000" dirty="0"/>
              <a:t>2003		DARPA-NASA Shaped Sonic Boom Demonstration</a:t>
            </a:r>
          </a:p>
          <a:p>
            <a:pPr marL="1143000" indent="0">
              <a:spcBef>
                <a:spcPts val="0"/>
              </a:spcBef>
              <a:buNone/>
            </a:pPr>
            <a:r>
              <a:rPr lang="en-US" sz="1600" dirty="0">
                <a:solidFill>
                  <a:srgbClr val="0070C0"/>
                </a:solidFill>
              </a:rPr>
              <a:t>	First flight demonstration of sonic boom “shaping” theory</a:t>
            </a:r>
          </a:p>
          <a:p>
            <a:pPr marL="0" indent="0">
              <a:buNone/>
              <a:tabLst>
                <a:tab pos="1257300" algn="l"/>
              </a:tabLst>
            </a:pPr>
            <a:r>
              <a:rPr lang="en-US" sz="2000" dirty="0"/>
              <a:t>2018 – 2026 	NASA </a:t>
            </a:r>
            <a:r>
              <a:rPr lang="en-US" sz="2000" dirty="0" err="1"/>
              <a:t>Quesst</a:t>
            </a:r>
            <a:r>
              <a:rPr lang="en-US" sz="2000" dirty="0"/>
              <a:t> Mission  		</a:t>
            </a:r>
            <a:r>
              <a:rPr lang="en-US" sz="2000" b="0" dirty="0"/>
              <a:t>				</a:t>
            </a:r>
            <a:r>
              <a:rPr lang="en-US" sz="1600" b="1" dirty="0">
                <a:solidFill>
                  <a:srgbClr val="0070C0"/>
                </a:solidFill>
              </a:rPr>
              <a:t>First flight demonstration of low noise supersonic design</a:t>
            </a:r>
          </a:p>
          <a:p>
            <a:pPr marL="1143000" lvl="2" indent="0">
              <a:buNone/>
            </a:pPr>
            <a:r>
              <a:rPr lang="en-US" sz="1600" b="1" dirty="0">
                <a:solidFill>
                  <a:srgbClr val="0070C0"/>
                </a:solidFill>
              </a:rPr>
              <a:t>	Community studies to gauge public reaction</a:t>
            </a:r>
            <a:endParaRPr lang="en-US" sz="1600" b="1" dirty="0"/>
          </a:p>
        </p:txBody>
      </p:sp>
      <p:sp>
        <p:nvSpPr>
          <p:cNvPr id="4" name="Slide Number Placeholder 3">
            <a:extLst>
              <a:ext uri="{FF2B5EF4-FFF2-40B4-BE49-F238E27FC236}">
                <a16:creationId xmlns:a16="http://schemas.microsoft.com/office/drawing/2014/main" id="{C3A9452B-9BDD-47B8-A1E4-AAC88D30D01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D3C4B-036E-4AED-9291-1DC0D6EAFAC7}" type="slidenum">
              <a:rPr kumimoji="0" lang="en-US" sz="900" b="0" i="0" u="none" strike="noStrike" kern="1200" cap="none" spc="0" normalizeH="0" baseline="0" noProof="0" smtClean="0">
                <a:ln>
                  <a:noFill/>
                </a:ln>
                <a:solidFill>
                  <a:srgbClr val="677085"/>
                </a:solidFill>
                <a:effectLst/>
                <a:uLnTx/>
                <a:uFillTx/>
                <a:latin typeface="75 Helvetica Bold" charset="0"/>
                <a:ea typeface="ＭＳ Ｐゴシック"/>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srgbClr val="677085"/>
              </a:solidFill>
              <a:effectLst/>
              <a:uLnTx/>
              <a:uFillTx/>
              <a:latin typeface="75 Helvetica Bold" charset="0"/>
              <a:ea typeface="ＭＳ Ｐゴシック"/>
            </a:endParaRPr>
          </a:p>
        </p:txBody>
      </p:sp>
      <p:pic>
        <p:nvPicPr>
          <p:cNvPr id="44" name="Picture 43">
            <a:extLst>
              <a:ext uri="{FF2B5EF4-FFF2-40B4-BE49-F238E27FC236}">
                <a16:creationId xmlns:a16="http://schemas.microsoft.com/office/drawing/2014/main" id="{2201503F-3797-4315-B442-19AF8C5E25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69287" y="1052945"/>
            <a:ext cx="2531744" cy="1135025"/>
          </a:xfrm>
          <a:prstGeom prst="rect">
            <a:avLst/>
          </a:prstGeom>
        </p:spPr>
      </p:pic>
      <p:pic>
        <p:nvPicPr>
          <p:cNvPr id="45" name="Picture 44">
            <a:extLst>
              <a:ext uri="{FF2B5EF4-FFF2-40B4-BE49-F238E27FC236}">
                <a16:creationId xmlns:a16="http://schemas.microsoft.com/office/drawing/2014/main" id="{81FF15F0-2C66-4DC8-8E9A-BBFAC8D2A7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94481" y="2185277"/>
            <a:ext cx="1606550" cy="723900"/>
          </a:xfrm>
          <a:prstGeom prst="rect">
            <a:avLst/>
          </a:prstGeom>
        </p:spPr>
      </p:pic>
      <p:pic>
        <p:nvPicPr>
          <p:cNvPr id="46" name="Picture 45">
            <a:extLst>
              <a:ext uri="{FF2B5EF4-FFF2-40B4-BE49-F238E27FC236}">
                <a16:creationId xmlns:a16="http://schemas.microsoft.com/office/drawing/2014/main" id="{CB576AB6-D13C-44A0-9499-AC488244B3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69393" y="2906483"/>
            <a:ext cx="2431638" cy="947208"/>
          </a:xfrm>
          <a:prstGeom prst="rect">
            <a:avLst/>
          </a:prstGeom>
        </p:spPr>
      </p:pic>
      <p:pic>
        <p:nvPicPr>
          <p:cNvPr id="47" name="Picture 46">
            <a:extLst>
              <a:ext uri="{FF2B5EF4-FFF2-40B4-BE49-F238E27FC236}">
                <a16:creationId xmlns:a16="http://schemas.microsoft.com/office/drawing/2014/main" id="{276ADAB0-0D59-4FB1-8ABB-9D22AA8D792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67517" y="3872969"/>
            <a:ext cx="2533514" cy="1017646"/>
          </a:xfrm>
          <a:prstGeom prst="rect">
            <a:avLst/>
          </a:prstGeom>
        </p:spPr>
      </p:pic>
      <p:pic>
        <p:nvPicPr>
          <p:cNvPr id="48" name="Picture 47">
            <a:extLst>
              <a:ext uri="{FF2B5EF4-FFF2-40B4-BE49-F238E27FC236}">
                <a16:creationId xmlns:a16="http://schemas.microsoft.com/office/drawing/2014/main" id="{31321EDD-60A7-4EE5-AF27-FD1C6A4C26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69286" y="4904504"/>
            <a:ext cx="2531745" cy="821107"/>
          </a:xfrm>
          <a:prstGeom prst="rect">
            <a:avLst/>
          </a:prstGeom>
        </p:spPr>
      </p:pic>
      <p:sp>
        <p:nvSpPr>
          <p:cNvPr id="49" name="Rectangle 48">
            <a:extLst>
              <a:ext uri="{FF2B5EF4-FFF2-40B4-BE49-F238E27FC236}">
                <a16:creationId xmlns:a16="http://schemas.microsoft.com/office/drawing/2014/main" id="{946DE814-1680-44A4-B275-FEEFA8892F51}"/>
              </a:ext>
            </a:extLst>
          </p:cNvPr>
          <p:cNvSpPr/>
          <p:nvPr/>
        </p:nvSpPr>
        <p:spPr>
          <a:xfrm>
            <a:off x="9167517" y="1047749"/>
            <a:ext cx="81304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ＭＳ Ｐゴシック"/>
                <a:cs typeface="Helvetica" panose="020B0604020202020204" pitchFamily="34" charset="0"/>
              </a:rPr>
              <a:t>Bell X-1</a:t>
            </a:r>
            <a:endParaRPr kumimoji="0" lang="en-US" sz="1400" b="0" i="0" u="none" strike="noStrike" kern="1200" cap="none" spc="0" normalizeH="0" baseline="0" noProof="0">
              <a:ln>
                <a:noFill/>
              </a:ln>
              <a:solidFill>
                <a:prstClr val="white"/>
              </a:solidFill>
              <a:effectLst/>
              <a:uLnTx/>
              <a:uFillTx/>
              <a:latin typeface="Helvetica"/>
              <a:ea typeface="ＭＳ Ｐゴシック"/>
            </a:endParaRPr>
          </a:p>
        </p:txBody>
      </p:sp>
      <p:sp>
        <p:nvSpPr>
          <p:cNvPr id="50" name="Rectangle 49">
            <a:extLst>
              <a:ext uri="{FF2B5EF4-FFF2-40B4-BE49-F238E27FC236}">
                <a16:creationId xmlns:a16="http://schemas.microsoft.com/office/drawing/2014/main" id="{13B0A697-05FD-4D8E-85C8-14A0D298C03F}"/>
              </a:ext>
            </a:extLst>
          </p:cNvPr>
          <p:cNvSpPr/>
          <p:nvPr/>
        </p:nvSpPr>
        <p:spPr>
          <a:xfrm>
            <a:off x="10087397" y="2163406"/>
            <a:ext cx="65114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Helvetica" panose="020B0604020202020204" pitchFamily="34" charset="0"/>
                <a:ea typeface="ＭＳ Ｐゴシック"/>
              </a:rPr>
              <a:t>F-100</a:t>
            </a:r>
            <a:endParaRPr kumimoji="0" lang="en-US" sz="1400" b="0" i="0" u="none" strike="noStrike" kern="1200" cap="none" spc="0" normalizeH="0" baseline="0" noProof="0">
              <a:ln>
                <a:noFill/>
              </a:ln>
              <a:solidFill>
                <a:prstClr val="black"/>
              </a:solidFill>
              <a:effectLst/>
              <a:uLnTx/>
              <a:uFillTx/>
              <a:latin typeface="Helvetica"/>
              <a:ea typeface="ＭＳ Ｐゴシック"/>
            </a:endParaRPr>
          </a:p>
        </p:txBody>
      </p:sp>
      <p:sp>
        <p:nvSpPr>
          <p:cNvPr id="51" name="Rectangle 50">
            <a:extLst>
              <a:ext uri="{FF2B5EF4-FFF2-40B4-BE49-F238E27FC236}">
                <a16:creationId xmlns:a16="http://schemas.microsoft.com/office/drawing/2014/main" id="{23140208-8AC1-48AF-B4F3-DD937E5533CB}"/>
              </a:ext>
            </a:extLst>
          </p:cNvPr>
          <p:cNvSpPr/>
          <p:nvPr/>
        </p:nvSpPr>
        <p:spPr>
          <a:xfrm>
            <a:off x="11000483" y="3530978"/>
            <a:ext cx="68320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ＭＳ Ｐゴシック"/>
                <a:cs typeface="Helvetica" panose="020B0604020202020204" pitchFamily="34" charset="0"/>
              </a:rPr>
              <a:t>XB-70</a:t>
            </a:r>
            <a:endParaRPr kumimoji="0" lang="en-US" sz="1400" b="0" i="0" u="none" strike="noStrike" kern="1200" cap="none" spc="0" normalizeH="0" baseline="0" noProof="0">
              <a:ln>
                <a:noFill/>
              </a:ln>
              <a:solidFill>
                <a:prstClr val="white"/>
              </a:solidFill>
              <a:effectLst/>
              <a:uLnTx/>
              <a:uFillTx/>
              <a:latin typeface="Helvetica"/>
              <a:ea typeface="ＭＳ Ｐゴシック"/>
            </a:endParaRPr>
          </a:p>
        </p:txBody>
      </p:sp>
      <p:sp>
        <p:nvSpPr>
          <p:cNvPr id="52" name="Rectangle 51">
            <a:extLst>
              <a:ext uri="{FF2B5EF4-FFF2-40B4-BE49-F238E27FC236}">
                <a16:creationId xmlns:a16="http://schemas.microsoft.com/office/drawing/2014/main" id="{AE440568-B723-44EC-B85F-C55DDD082CF8}"/>
              </a:ext>
            </a:extLst>
          </p:cNvPr>
          <p:cNvSpPr/>
          <p:nvPr/>
        </p:nvSpPr>
        <p:spPr>
          <a:xfrm>
            <a:off x="10723164" y="4497969"/>
            <a:ext cx="96051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ＭＳ Ｐゴシック"/>
                <a:cs typeface="Helvetica" panose="020B0604020202020204" pitchFamily="34" charset="0"/>
              </a:rPr>
              <a:t>Concorde</a:t>
            </a:r>
            <a:endParaRPr kumimoji="0" lang="en-US" sz="1400" b="0" i="0" u="none" strike="noStrike" kern="1200" cap="none" spc="0" normalizeH="0" baseline="0" noProof="0">
              <a:ln>
                <a:noFill/>
              </a:ln>
              <a:solidFill>
                <a:prstClr val="white"/>
              </a:solidFill>
              <a:effectLst/>
              <a:uLnTx/>
              <a:uFillTx/>
              <a:latin typeface="Helvetica"/>
              <a:ea typeface="ＭＳ Ｐゴシック"/>
            </a:endParaRPr>
          </a:p>
        </p:txBody>
      </p:sp>
      <p:sp>
        <p:nvSpPr>
          <p:cNvPr id="53" name="Rectangle 52">
            <a:extLst>
              <a:ext uri="{FF2B5EF4-FFF2-40B4-BE49-F238E27FC236}">
                <a16:creationId xmlns:a16="http://schemas.microsoft.com/office/drawing/2014/main" id="{0129F98A-5809-4866-BA32-FBC3AEB6F6A6}"/>
              </a:ext>
            </a:extLst>
          </p:cNvPr>
          <p:cNvSpPr/>
          <p:nvPr/>
        </p:nvSpPr>
        <p:spPr>
          <a:xfrm>
            <a:off x="10738537" y="4899794"/>
            <a:ext cx="67518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Helvetica" panose="020B0604020202020204" pitchFamily="34" charset="0"/>
                <a:ea typeface="ＭＳ Ｐゴシック"/>
              </a:rPr>
              <a:t>SSBD</a:t>
            </a:r>
            <a:endParaRPr kumimoji="0" lang="en-US" sz="1400" b="0" i="0" u="none" strike="noStrike" kern="1200" cap="none" spc="0" normalizeH="0" baseline="0" noProof="0">
              <a:ln>
                <a:noFill/>
              </a:ln>
              <a:solidFill>
                <a:prstClr val="black"/>
              </a:solidFill>
              <a:effectLst/>
              <a:uLnTx/>
              <a:uFillTx/>
              <a:latin typeface="Helvetica"/>
              <a:ea typeface="ＭＳ Ｐゴシック"/>
            </a:endParaRPr>
          </a:p>
        </p:txBody>
      </p:sp>
      <p:pic>
        <p:nvPicPr>
          <p:cNvPr id="54" name="Picture 53">
            <a:extLst>
              <a:ext uri="{FF2B5EF4-FFF2-40B4-BE49-F238E27FC236}">
                <a16:creationId xmlns:a16="http://schemas.microsoft.com/office/drawing/2014/main" id="{0A59A2D6-6D3C-4327-B9EC-43897FB5AFA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442479" y="5744889"/>
            <a:ext cx="2258552" cy="997602"/>
          </a:xfrm>
          <a:prstGeom prst="rect">
            <a:avLst/>
          </a:prstGeom>
        </p:spPr>
      </p:pic>
      <p:sp>
        <p:nvSpPr>
          <p:cNvPr id="55" name="Rectangle 54">
            <a:extLst>
              <a:ext uri="{FF2B5EF4-FFF2-40B4-BE49-F238E27FC236}">
                <a16:creationId xmlns:a16="http://schemas.microsoft.com/office/drawing/2014/main" id="{DCFD4907-ADE9-4675-AB22-ED62ECEB0980}"/>
              </a:ext>
            </a:extLst>
          </p:cNvPr>
          <p:cNvSpPr/>
          <p:nvPr/>
        </p:nvSpPr>
        <p:spPr>
          <a:xfrm>
            <a:off x="11120708" y="5725611"/>
            <a:ext cx="56297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ＭＳ Ｐゴシック"/>
              </a:rPr>
              <a:t>X-59</a:t>
            </a:r>
            <a:endParaRPr kumimoji="0" lang="en-US" sz="1400" b="0" i="0" u="none" strike="noStrike" kern="1200" cap="none" spc="0" normalizeH="0" baseline="0" noProof="0">
              <a:ln>
                <a:noFill/>
              </a:ln>
              <a:solidFill>
                <a:prstClr val="white"/>
              </a:solidFill>
              <a:effectLst/>
              <a:uLnTx/>
              <a:uFillTx/>
              <a:latin typeface="Helvetica"/>
              <a:ea typeface="ＭＳ Ｐゴシック"/>
            </a:endParaRPr>
          </a:p>
        </p:txBody>
      </p:sp>
      <p:pic>
        <p:nvPicPr>
          <p:cNvPr id="18" name="Picture 17">
            <a:extLst>
              <a:ext uri="{FF2B5EF4-FFF2-40B4-BE49-F238E27FC236}">
                <a16:creationId xmlns:a16="http://schemas.microsoft.com/office/drawing/2014/main" id="{B433CAAD-C8BD-42B6-AC73-0D1C40D42A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1495" y="5754898"/>
            <a:ext cx="786881" cy="997602"/>
          </a:xfrm>
          <a:prstGeom prst="rect">
            <a:avLst/>
          </a:prstGeom>
        </p:spPr>
      </p:pic>
    </p:spTree>
    <p:extLst>
      <p:ext uri="{BB962C8B-B14F-4D97-AF65-F5344CB8AC3E}">
        <p14:creationId xmlns:p14="http://schemas.microsoft.com/office/powerpoint/2010/main" val="292391313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C184A-0A89-E94A-A509-17619411E06C}"/>
              </a:ext>
            </a:extLst>
          </p:cNvPr>
          <p:cNvPicPr>
            <a:picLocks noChangeAspect="1"/>
          </p:cNvPicPr>
          <p:nvPr/>
        </p:nvPicPr>
        <p:blipFill>
          <a:blip r:embed="rId3"/>
          <a:stretch>
            <a:fillRect/>
          </a:stretch>
        </p:blipFill>
        <p:spPr>
          <a:xfrm>
            <a:off x="8878" y="8402"/>
            <a:ext cx="12189542" cy="6873239"/>
          </a:xfrm>
          <a:prstGeom prst="rect">
            <a:avLst/>
          </a:prstGeom>
        </p:spPr>
      </p:pic>
      <p:sp>
        <p:nvSpPr>
          <p:cNvPr id="5" name="Content Placeholder 2">
            <a:extLst>
              <a:ext uri="{FF2B5EF4-FFF2-40B4-BE49-F238E27FC236}">
                <a16:creationId xmlns:a16="http://schemas.microsoft.com/office/drawing/2014/main" id="{1C99BAA9-F19A-FC42-A897-F9FE343ABE11}"/>
              </a:ext>
            </a:extLst>
          </p:cNvPr>
          <p:cNvSpPr txBox="1">
            <a:spLocks/>
          </p:cNvSpPr>
          <p:nvPr/>
        </p:nvSpPr>
        <p:spPr>
          <a:xfrm>
            <a:off x="443477" y="941830"/>
            <a:ext cx="8351076" cy="1795165"/>
          </a:xfrm>
          <a:prstGeom prst="rect">
            <a:avLst/>
          </a:prstGeom>
        </p:spPr>
        <p:txBody>
          <a:bodyPr>
            <a:normAutofit/>
          </a:bodyPr>
          <a:lstStyle>
            <a:lvl1pPr marL="342900" indent="-342900" algn="l" defTabSz="457200" rtl="0" eaLnBrk="1" fontAlgn="base" hangingPunct="1">
              <a:spcBef>
                <a:spcPct val="20000"/>
              </a:spcBef>
              <a:spcAft>
                <a:spcPct val="0"/>
              </a:spcAft>
              <a:buFont typeface="Arial" pitchFamily="34" charset="0"/>
              <a:buChar char="•"/>
              <a:defRPr sz="2000" kern="1200">
                <a:solidFill>
                  <a:schemeClr val="tx1"/>
                </a:solidFill>
                <a:latin typeface="Helvetica"/>
                <a:ea typeface="ＭＳ Ｐゴシック" charset="-128"/>
                <a:cs typeface="Helvetica"/>
              </a:defRPr>
            </a:lvl1pPr>
            <a:lvl2pPr marL="742950" indent="-28575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2pPr>
            <a:lvl3pPr marL="11430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3pPr>
            <a:lvl4pPr marL="16002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4pPr>
            <a:lvl5pPr marL="20574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a:ln>
                  <a:noFill/>
                </a:ln>
                <a:solidFill>
                  <a:prstClr val="white"/>
                </a:solidFill>
                <a:effectLst/>
                <a:uLnTx/>
                <a:uFillTx/>
                <a:latin typeface="Calibri" panose="020F0502020204030204" pitchFamily="34" charset="0"/>
                <a:ea typeface="ＭＳ Ｐゴシック" charset="-128"/>
                <a:cs typeface="Calibri" panose="020F0502020204030204" pitchFamily="34" charset="0"/>
              </a:rPr>
              <a:t>An emerging potential market has generated renewed interest in civil supersonic aircraft</a:t>
            </a: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ＭＳ Ｐゴシック" charset="-128"/>
                <a:cs typeface="Calibri" panose="020F0502020204030204" pitchFamily="34" charset="0"/>
              </a:rPr>
              <a:t>Evidenced by the appearance of several commercial programs despite lack of standards for en route noise or landing and takeoff noise</a:t>
            </a:r>
          </a:p>
          <a:p>
            <a:pPr marL="342900" marR="0" lvl="0" indent="-342900" algn="l" defTabSz="457200" rtl="0" eaLnBrk="1" fontAlgn="base" latinLnBrk="0" hangingPunct="1">
              <a:lnSpc>
                <a:spcPct val="100000"/>
              </a:lnSpc>
              <a:spcBef>
                <a:spcPts val="1200"/>
              </a:spcBef>
              <a:spcAft>
                <a:spcPct val="0"/>
              </a:spcAft>
              <a:buClrTx/>
              <a:buSzTx/>
              <a:buFont typeface="Arial"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ＭＳ Ｐゴシック" charset="-128"/>
              <a:cs typeface="Calibri" panose="020F0502020204030204"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ＭＳ Ｐゴシック" charset="-128"/>
              <a:cs typeface="Calibri" panose="020F0502020204030204" pitchFamily="34" charset="0"/>
            </a:endParaRPr>
          </a:p>
        </p:txBody>
      </p:sp>
      <p:grpSp>
        <p:nvGrpSpPr>
          <p:cNvPr id="6" name="Group 5">
            <a:extLst>
              <a:ext uri="{FF2B5EF4-FFF2-40B4-BE49-F238E27FC236}">
                <a16:creationId xmlns:a16="http://schemas.microsoft.com/office/drawing/2014/main" id="{A29080C6-AAFF-F146-80B7-94555695AED1}"/>
              </a:ext>
            </a:extLst>
          </p:cNvPr>
          <p:cNvGrpSpPr/>
          <p:nvPr/>
        </p:nvGrpSpPr>
        <p:grpSpPr>
          <a:xfrm>
            <a:off x="443477" y="4732870"/>
            <a:ext cx="8621866" cy="2000595"/>
            <a:chOff x="188309" y="3964892"/>
            <a:chExt cx="6499888" cy="2662568"/>
          </a:xfrm>
        </p:grpSpPr>
        <p:sp>
          <p:nvSpPr>
            <p:cNvPr id="7" name="Rectangle 6">
              <a:extLst>
                <a:ext uri="{FF2B5EF4-FFF2-40B4-BE49-F238E27FC236}">
                  <a16:creationId xmlns:a16="http://schemas.microsoft.com/office/drawing/2014/main" id="{3A47E8F9-0FC4-8D47-9DF7-5915F9A0C062}"/>
                </a:ext>
              </a:extLst>
            </p:cNvPr>
            <p:cNvSpPr/>
            <p:nvPr/>
          </p:nvSpPr>
          <p:spPr>
            <a:xfrm>
              <a:off x="188309" y="3964892"/>
              <a:ext cx="6499888" cy="2662568"/>
            </a:xfrm>
            <a:prstGeom prst="rect">
              <a:avLst/>
            </a:prstGeom>
            <a:solidFill>
              <a:schemeClr val="bg1">
                <a:alpha val="6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sp>
          <p:nvSpPr>
            <p:cNvPr id="8" name="Content Placeholder 2">
              <a:extLst>
                <a:ext uri="{FF2B5EF4-FFF2-40B4-BE49-F238E27FC236}">
                  <a16:creationId xmlns:a16="http://schemas.microsoft.com/office/drawing/2014/main" id="{91D187B7-8437-0B47-9EF4-231D2F98F186}"/>
                </a:ext>
              </a:extLst>
            </p:cNvPr>
            <p:cNvSpPr txBox="1">
              <a:spLocks/>
            </p:cNvSpPr>
            <p:nvPr/>
          </p:nvSpPr>
          <p:spPr>
            <a:xfrm>
              <a:off x="315190" y="4141904"/>
              <a:ext cx="6179172" cy="2299301"/>
            </a:xfrm>
            <a:prstGeom prst="rect">
              <a:avLst/>
            </a:prstGeom>
          </p:spPr>
          <p:txBody>
            <a:bodyPr>
              <a:normAutofit/>
            </a:bodyPr>
            <a:lstStyle>
              <a:lvl1pPr marL="342900" indent="-342900" algn="l" defTabSz="457200" rtl="0" eaLnBrk="1" fontAlgn="base" hangingPunct="1">
                <a:spcBef>
                  <a:spcPct val="20000"/>
                </a:spcBef>
                <a:spcAft>
                  <a:spcPct val="0"/>
                </a:spcAft>
                <a:buFont typeface="Arial" pitchFamily="34" charset="0"/>
                <a:buChar char="•"/>
                <a:defRPr sz="2000" kern="1200">
                  <a:solidFill>
                    <a:schemeClr val="tx1"/>
                  </a:solidFill>
                  <a:latin typeface="Helvetica"/>
                  <a:ea typeface="ＭＳ Ｐゴシック" charset="-128"/>
                  <a:cs typeface="Helvetica"/>
                </a:defRPr>
              </a:lvl1pPr>
              <a:lvl2pPr marL="742950" indent="-28575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2pPr>
              <a:lvl3pPr marL="11430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3pPr>
              <a:lvl4pPr marL="16002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4pPr>
              <a:lvl5pPr marL="20574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1200"/>
                </a:spcBef>
                <a:spcAft>
                  <a:spcPct val="0"/>
                </a:spcAft>
                <a:buClrTx/>
                <a:buSzTx/>
                <a:buFont typeface="Arial" pitchFamily="34" charset="0"/>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The vision of the Supersonics Community is a future where fast air travel is available for a broad spectrum of the traveling public</a:t>
              </a:r>
            </a:p>
            <a:p>
              <a:pPr marL="342900" marR="0" lvl="0" indent="-342900" algn="l" defTabSz="457200" rtl="0" eaLnBrk="1" fontAlgn="base" latinLnBrk="0" hangingPunct="1">
                <a:lnSpc>
                  <a:spcPct val="100000"/>
                </a:lnSpc>
                <a:spcBef>
                  <a:spcPts val="1200"/>
                </a:spcBef>
                <a:spcAft>
                  <a:spcPct val="0"/>
                </a:spcAft>
                <a:buClrTx/>
                <a:buSzTx/>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Future supersonic aircraft will not only be able to fly overland without creating an “unacceptable situation” but compared to Concorde and SST will be efficient, affordable, and environmentally responsible</a:t>
              </a:r>
            </a:p>
          </p:txBody>
        </p:sp>
      </p:grpSp>
      <p:sp>
        <p:nvSpPr>
          <p:cNvPr id="9" name="Oval 8">
            <a:extLst>
              <a:ext uri="{FF2B5EF4-FFF2-40B4-BE49-F238E27FC236}">
                <a16:creationId xmlns:a16="http://schemas.microsoft.com/office/drawing/2014/main" id="{F79FC9C7-B259-BC48-BDA8-95DBB945D39B}"/>
              </a:ext>
            </a:extLst>
          </p:cNvPr>
          <p:cNvSpPr/>
          <p:nvPr/>
        </p:nvSpPr>
        <p:spPr>
          <a:xfrm>
            <a:off x="9065343" y="124535"/>
            <a:ext cx="2595081" cy="2612460"/>
          </a:xfrm>
          <a:prstGeom prst="ellipse">
            <a:avLst/>
          </a:prstGeom>
          <a:solidFill>
            <a:srgbClr val="92B1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sp>
        <p:nvSpPr>
          <p:cNvPr id="10" name="TextBox 9">
            <a:extLst>
              <a:ext uri="{FF2B5EF4-FFF2-40B4-BE49-F238E27FC236}">
                <a16:creationId xmlns:a16="http://schemas.microsoft.com/office/drawing/2014/main" id="{2FFBF85D-E761-6F47-AE87-DACCB476E073}"/>
              </a:ext>
            </a:extLst>
          </p:cNvPr>
          <p:cNvSpPr txBox="1"/>
          <p:nvPr/>
        </p:nvSpPr>
        <p:spPr>
          <a:xfrm>
            <a:off x="9224545" y="519769"/>
            <a:ext cx="2270527" cy="1754326"/>
          </a:xfrm>
          <a:prstGeom prst="rect">
            <a:avLst/>
          </a:prstGeom>
          <a:noFill/>
        </p:spPr>
        <p:txBody>
          <a:bodyPr wrap="square" rtlCol="0">
            <a:spAutoFit/>
          </a:body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a:ea typeface="Arial" charset="0"/>
                <a:cs typeface="Arial" charset="0"/>
              </a:rPr>
              <a:t>Overland Flight Restrictions based on unacceptable sonic boom noise are viewed as the main barrier to this vision</a:t>
            </a:r>
          </a:p>
        </p:txBody>
      </p:sp>
      <p:sp>
        <p:nvSpPr>
          <p:cNvPr id="2" name="Title 1">
            <a:extLst>
              <a:ext uri="{FF2B5EF4-FFF2-40B4-BE49-F238E27FC236}">
                <a16:creationId xmlns:a16="http://schemas.microsoft.com/office/drawing/2014/main" id="{5C7662A3-E4AF-454C-BB23-77EB81D8C3F7}"/>
              </a:ext>
            </a:extLst>
          </p:cNvPr>
          <p:cNvSpPr>
            <a:spLocks noGrp="1"/>
          </p:cNvSpPr>
          <p:nvPr>
            <p:ph type="title"/>
          </p:nvPr>
        </p:nvSpPr>
        <p:spPr>
          <a:xfrm>
            <a:off x="263237" y="239487"/>
            <a:ext cx="10515600" cy="560564"/>
          </a:xfrm>
        </p:spPr>
        <p:txBody>
          <a:bodyPr/>
          <a:lstStyle/>
          <a:p>
            <a:pPr algn="l"/>
            <a:r>
              <a:rPr lang="en-US">
                <a:solidFill>
                  <a:schemeClr val="bg1"/>
                </a:solidFill>
                <a:latin typeface="Calibri" panose="020F0502020204030204" pitchFamily="34" charset="0"/>
                <a:cs typeface="Calibri" panose="020F0502020204030204" pitchFamily="34" charset="0"/>
              </a:rPr>
              <a:t>The vision for commercial supersonic flight</a:t>
            </a:r>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1160507-837E-434E-9559-A67E977E4269}"/>
              </a:ext>
            </a:extLst>
          </p:cNvPr>
          <p:cNvSpPr txBox="1"/>
          <p:nvPr/>
        </p:nvSpPr>
        <p:spPr>
          <a:xfrm>
            <a:off x="9283123" y="6622289"/>
            <a:ext cx="144462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a:ea typeface="ＭＳ Ｐゴシック"/>
              </a:rPr>
              <a:t>Credit :Lockheed Martin</a:t>
            </a:r>
          </a:p>
        </p:txBody>
      </p:sp>
      <p:sp>
        <p:nvSpPr>
          <p:cNvPr id="11" name="Oval 10">
            <a:extLst>
              <a:ext uri="{FF2B5EF4-FFF2-40B4-BE49-F238E27FC236}">
                <a16:creationId xmlns:a16="http://schemas.microsoft.com/office/drawing/2014/main" id="{5F6A3DDF-9E57-8841-B710-13567145A7E0}"/>
              </a:ext>
            </a:extLst>
          </p:cNvPr>
          <p:cNvSpPr/>
          <p:nvPr/>
        </p:nvSpPr>
        <p:spPr>
          <a:xfrm>
            <a:off x="9111986" y="3170047"/>
            <a:ext cx="3030913" cy="3030913"/>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sp>
        <p:nvSpPr>
          <p:cNvPr id="12" name="TextBox 11">
            <a:extLst>
              <a:ext uri="{FF2B5EF4-FFF2-40B4-BE49-F238E27FC236}">
                <a16:creationId xmlns:a16="http://schemas.microsoft.com/office/drawing/2014/main" id="{29ACF275-FEDF-C146-A49D-9271D4BA7CE3}"/>
              </a:ext>
            </a:extLst>
          </p:cNvPr>
          <p:cNvSpPr txBox="1"/>
          <p:nvPr/>
        </p:nvSpPr>
        <p:spPr>
          <a:xfrm>
            <a:off x="9384001" y="3512217"/>
            <a:ext cx="2486882" cy="2585323"/>
          </a:xfrm>
          <a:prstGeom prst="rect">
            <a:avLst/>
          </a:prstGeom>
          <a:noFill/>
        </p:spPr>
        <p:txBody>
          <a:bodyPr wrap="square" rtlCol="0">
            <a:spAutoFit/>
          </a:body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a:ea typeface="Arial" charset="0"/>
                <a:cs typeface="Arial" charset="0"/>
              </a:rPr>
              <a:t>National Research and Policy agencies play a central role in developing the data needed for the regulation change that is essential to enabling this new market</a:t>
            </a:r>
          </a:p>
        </p:txBody>
      </p:sp>
      <p:sp>
        <p:nvSpPr>
          <p:cNvPr id="15" name="Slide Number Placeholder 5">
            <a:extLst>
              <a:ext uri="{FF2B5EF4-FFF2-40B4-BE49-F238E27FC236}">
                <a16:creationId xmlns:a16="http://schemas.microsoft.com/office/drawing/2014/main" id="{49EDE212-22C4-4C33-92E8-27F8CC562F7C}"/>
              </a:ext>
            </a:extLst>
          </p:cNvPr>
          <p:cNvSpPr txBox="1">
            <a:spLocks/>
          </p:cNvSpPr>
          <p:nvPr/>
        </p:nvSpPr>
        <p:spPr bwMode="auto">
          <a:xfrm>
            <a:off x="11660424" y="6627812"/>
            <a:ext cx="427860" cy="240697"/>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EFA6F2AB-96B2-C340-899D-553A5844BE1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14</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59883571"/>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C1A3D1-027E-6B4A-A412-FE4818CEEA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 y="-2579"/>
            <a:ext cx="12192000" cy="6865398"/>
          </a:xfrm>
          <a:prstGeom prst="rect">
            <a:avLst/>
          </a:prstGeom>
        </p:spPr>
      </p:pic>
      <p:sp>
        <p:nvSpPr>
          <p:cNvPr id="2" name="Title 1">
            <a:extLst>
              <a:ext uri="{FF2B5EF4-FFF2-40B4-BE49-F238E27FC236}">
                <a16:creationId xmlns:a16="http://schemas.microsoft.com/office/drawing/2014/main" id="{2C4EE9DE-6875-E349-B9BC-1C496CCE27FA}"/>
              </a:ext>
            </a:extLst>
          </p:cNvPr>
          <p:cNvSpPr>
            <a:spLocks noGrp="1"/>
          </p:cNvSpPr>
          <p:nvPr>
            <p:ph type="title"/>
          </p:nvPr>
        </p:nvSpPr>
        <p:spPr>
          <a:xfrm>
            <a:off x="297872" y="137533"/>
            <a:ext cx="8229600" cy="762000"/>
          </a:xfrm>
        </p:spPr>
        <p:txBody>
          <a:bodyPr/>
          <a:lstStyle/>
          <a:p>
            <a:pPr algn="l"/>
            <a:r>
              <a:rPr lang="en-US">
                <a:solidFill>
                  <a:schemeClr val="bg1"/>
                </a:solidFill>
              </a:rPr>
              <a:t>Overcoming the barrier to overland flight</a:t>
            </a:r>
          </a:p>
        </p:txBody>
      </p:sp>
      <p:sp>
        <p:nvSpPr>
          <p:cNvPr id="4" name="Content Placeholder 2">
            <a:extLst>
              <a:ext uri="{FF2B5EF4-FFF2-40B4-BE49-F238E27FC236}">
                <a16:creationId xmlns:a16="http://schemas.microsoft.com/office/drawing/2014/main" id="{F5D5C23D-10C1-484A-A261-A7CC383C2E8C}"/>
              </a:ext>
            </a:extLst>
          </p:cNvPr>
          <p:cNvSpPr txBox="1">
            <a:spLocks/>
          </p:cNvSpPr>
          <p:nvPr/>
        </p:nvSpPr>
        <p:spPr>
          <a:xfrm>
            <a:off x="495318" y="4161453"/>
            <a:ext cx="9584893" cy="2487328"/>
          </a:xfrm>
          <a:prstGeom prst="rect">
            <a:avLst/>
          </a:prstGeom>
          <a:solidFill>
            <a:srgbClr val="ABD351">
              <a:alpha val="33000"/>
            </a:srgbClr>
          </a:solidFill>
          <a:effectLst>
            <a:softEdge rad="63500"/>
          </a:effectLst>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8125" marR="0" lvl="0" indent="-238125" algn="l" defTabSz="457200" rtl="0" eaLnBrk="1" fontAlgn="auto" latinLnBrk="0" hangingPunct="1">
              <a:lnSpc>
                <a:spcPct val="100000"/>
              </a:lnSpc>
              <a:spcBef>
                <a:spcPct val="20000"/>
              </a:spcBef>
              <a:spcAft>
                <a:spcPts val="0"/>
              </a:spcAft>
              <a:buClrTx/>
              <a:buSzTx/>
              <a:buFont typeface="Arial"/>
              <a:buChar char="•"/>
              <a:tabLst/>
              <a:defRPr/>
            </a:pPr>
            <a:r>
              <a:rPr kumimoji="0" lang="en-US" sz="2200" b="1" i="0" u="none" strike="noStrike" kern="1200" cap="none" spc="0" normalizeH="0" baseline="0" noProof="0">
                <a:ln>
                  <a:noFill/>
                </a:ln>
                <a:solidFill>
                  <a:prstClr val="white"/>
                </a:solidFill>
                <a:effectLst/>
                <a:uLnTx/>
                <a:uFillTx/>
                <a:latin typeface="Calibri" panose="020F0502020204030204" pitchFamily="34" charset="0"/>
                <a:ea typeface="ＭＳ Ｐゴシック"/>
                <a:cs typeface="Calibri" panose="020F0502020204030204" pitchFamily="34" charset="0"/>
              </a:rPr>
              <a:t>New environmental standards are needed to open the market to supersonic flight </a:t>
            </a:r>
          </a:p>
          <a:p>
            <a:pPr marL="238125" marR="0" lvl="0" indent="-238125" algn="l" defTabSz="457200" rtl="0" eaLnBrk="1" fontAlgn="auto" latinLnBrk="0" hangingPunct="1">
              <a:lnSpc>
                <a:spcPct val="100000"/>
              </a:lnSpc>
              <a:spcBef>
                <a:spcPct val="20000"/>
              </a:spcBef>
              <a:spcAft>
                <a:spcPts val="0"/>
              </a:spcAft>
              <a:buClrTx/>
              <a:buSzTx/>
              <a:buFont typeface="Arial"/>
              <a:buChar char="•"/>
              <a:tabLst/>
              <a:defRPr/>
            </a:pPr>
            <a:r>
              <a:rPr kumimoji="0" lang="en-US" sz="2200" b="1" i="0" u="none" strike="noStrike" kern="1200" cap="none" spc="0" normalizeH="0" baseline="0" noProof="0">
                <a:ln>
                  <a:noFill/>
                </a:ln>
                <a:solidFill>
                  <a:prstClr val="white"/>
                </a:solidFill>
                <a:effectLst/>
                <a:uLnTx/>
                <a:uFillTx/>
                <a:latin typeface="Calibri" panose="020F0502020204030204" pitchFamily="34" charset="0"/>
                <a:ea typeface="ＭＳ Ｐゴシック"/>
                <a:cs typeface="Calibri" panose="020F0502020204030204" pitchFamily="34" charset="0"/>
              </a:rPr>
              <a:t>An en route noise standard is the biggest challenge</a:t>
            </a:r>
          </a:p>
          <a:p>
            <a:pPr marL="514350" marR="0" lvl="1" indent="-288925" algn="l" defTabSz="457200" rtl="0" eaLnBrk="1" fontAlgn="auto" latinLnBrk="0" hangingPunct="1">
              <a:lnSpc>
                <a:spcPct val="100000"/>
              </a:lnSpc>
              <a:spcBef>
                <a:spcPct val="20000"/>
              </a:spcBef>
              <a:spcAft>
                <a:spcPts val="0"/>
              </a:spcAft>
              <a:buClrTx/>
              <a:buSzTx/>
              <a:buFont typeface="Arial"/>
              <a:buChar char="–"/>
              <a:tabLst/>
              <a:defRPr/>
            </a:pPr>
            <a:r>
              <a:rPr kumimoji="0" lang="en-US" sz="1900" b="0" i="0" u="none" strike="noStrike" kern="1200" cap="none" spc="0" normalizeH="0" baseline="0" noProof="0">
                <a:ln>
                  <a:noFill/>
                </a:ln>
                <a:solidFill>
                  <a:prstClr val="white"/>
                </a:solidFill>
                <a:effectLst/>
                <a:uLnTx/>
                <a:uFillTx/>
                <a:latin typeface="Calibri" panose="020F0502020204030204" pitchFamily="34" charset="0"/>
                <a:ea typeface="ＭＳ Ｐゴシック"/>
                <a:cs typeface="Calibri" panose="020F0502020204030204" pitchFamily="34" charset="0"/>
              </a:rPr>
              <a:t>Requires proof of new design approaches</a:t>
            </a:r>
          </a:p>
          <a:p>
            <a:pPr marL="514350" marR="0" lvl="1" indent="-288925" algn="l" defTabSz="457200" rtl="0" eaLnBrk="1" fontAlgn="auto" latinLnBrk="0" hangingPunct="1">
              <a:lnSpc>
                <a:spcPct val="100000"/>
              </a:lnSpc>
              <a:spcBef>
                <a:spcPct val="20000"/>
              </a:spcBef>
              <a:spcAft>
                <a:spcPts val="0"/>
              </a:spcAft>
              <a:buClrTx/>
              <a:buSzTx/>
              <a:buFont typeface="Arial"/>
              <a:buChar char="–"/>
              <a:tabLst/>
              <a:defRPr/>
            </a:pPr>
            <a:r>
              <a:rPr kumimoji="0" lang="en-US" sz="1900" b="0" i="0" u="none" strike="noStrike" kern="1200" cap="none" spc="0" normalizeH="0" baseline="0" noProof="0">
                <a:ln>
                  <a:noFill/>
                </a:ln>
                <a:solidFill>
                  <a:prstClr val="white"/>
                </a:solidFill>
                <a:effectLst/>
                <a:uLnTx/>
                <a:uFillTx/>
                <a:latin typeface="Calibri" panose="020F0502020204030204" pitchFamily="34" charset="0"/>
                <a:ea typeface="ＭＳ Ｐゴシック"/>
                <a:cs typeface="Calibri" panose="020F0502020204030204" pitchFamily="34" charset="0"/>
              </a:rPr>
              <a:t>Must replace current prohibitions</a:t>
            </a:r>
          </a:p>
          <a:p>
            <a:pPr marL="514350" marR="0" lvl="1" indent="-288925" algn="l" defTabSz="457200" rtl="0" eaLnBrk="1" fontAlgn="auto" latinLnBrk="0" hangingPunct="1">
              <a:lnSpc>
                <a:spcPct val="100000"/>
              </a:lnSpc>
              <a:spcBef>
                <a:spcPct val="20000"/>
              </a:spcBef>
              <a:spcAft>
                <a:spcPts val="0"/>
              </a:spcAft>
              <a:buClrTx/>
              <a:buSzTx/>
              <a:buFont typeface="Arial"/>
              <a:buChar char="–"/>
              <a:tabLst/>
              <a:defRPr/>
            </a:pPr>
            <a:r>
              <a:rPr kumimoji="0" lang="en-US" sz="1900" b="0" i="0" u="none" strike="noStrike" kern="1200" cap="none" spc="0" normalizeH="0" baseline="0" noProof="0">
                <a:ln>
                  <a:noFill/>
                </a:ln>
                <a:solidFill>
                  <a:prstClr val="white"/>
                </a:solidFill>
                <a:effectLst/>
                <a:uLnTx/>
                <a:uFillTx/>
                <a:latin typeface="Calibri" panose="020F0502020204030204" pitchFamily="34" charset="0"/>
                <a:ea typeface="ＭＳ Ｐゴシック"/>
                <a:cs typeface="Calibri" panose="020F0502020204030204" pitchFamily="34" charset="0"/>
              </a:rPr>
              <a:t>No relevant data exists to define limits</a:t>
            </a:r>
          </a:p>
          <a:p>
            <a:pPr marL="690563" marR="0" lvl="2" indent="-225425" algn="l" defTabSz="457200" rtl="0" eaLnBrk="1" fontAlgn="auto" latinLnBrk="0" hangingPunct="1">
              <a:lnSpc>
                <a:spcPct val="100000"/>
              </a:lnSpc>
              <a:spcBef>
                <a:spcPct val="20000"/>
              </a:spcBef>
              <a:spcAft>
                <a:spcPts val="0"/>
              </a:spcAft>
              <a:buClrTx/>
              <a:buSzTx/>
              <a:buFont typeface="Arial"/>
              <a:buChar char="•"/>
              <a:tabLst/>
              <a:defRPr/>
            </a:pPr>
            <a:r>
              <a:rPr kumimoji="0" lang="en-US" sz="1900" b="0" i="0" u="none" strike="noStrike" kern="1200" cap="none" spc="0" normalizeH="0" baseline="0" noProof="0">
                <a:ln>
                  <a:noFill/>
                </a:ln>
                <a:solidFill>
                  <a:prstClr val="white"/>
                </a:solidFill>
                <a:effectLst/>
                <a:uLnTx/>
                <a:uFillTx/>
                <a:latin typeface="Calibri" panose="020F0502020204030204" pitchFamily="34" charset="0"/>
                <a:ea typeface="ＭＳ Ｐゴシック"/>
                <a:cs typeface="Calibri" panose="020F0502020204030204" pitchFamily="34" charset="0"/>
              </a:rPr>
              <a:t>Community data from large, diverse population is a requirement</a:t>
            </a:r>
          </a:p>
          <a:p>
            <a:pPr marL="514350" marR="0" lvl="1" indent="-288925" algn="l" defTabSz="457200" rtl="0" eaLnBrk="1" fontAlgn="auto" latinLnBrk="0" hangingPunct="1">
              <a:lnSpc>
                <a:spcPct val="100000"/>
              </a:lnSpc>
              <a:spcBef>
                <a:spcPct val="20000"/>
              </a:spcBef>
              <a:spcAft>
                <a:spcPts val="0"/>
              </a:spcAft>
              <a:buClrTx/>
              <a:buSzTx/>
              <a:buFont typeface="Arial"/>
              <a:buChar char="–"/>
              <a:tabLst/>
              <a:defRPr/>
            </a:pPr>
            <a:r>
              <a:rPr kumimoji="0" lang="en-US" sz="1900" b="0" i="0" u="none" strike="noStrike" kern="1200" cap="none" spc="0" normalizeH="0" baseline="0" noProof="0">
                <a:ln>
                  <a:noFill/>
                </a:ln>
                <a:solidFill>
                  <a:prstClr val="white"/>
                </a:solidFill>
                <a:effectLst/>
                <a:uLnTx/>
                <a:uFillTx/>
                <a:latin typeface="Calibri" panose="020F0502020204030204" pitchFamily="34" charset="0"/>
                <a:ea typeface="ＭＳ Ｐゴシック"/>
                <a:cs typeface="Calibri" panose="020F0502020204030204" pitchFamily="34" charset="0"/>
              </a:rPr>
              <a:t>Standard must be accepted internationally</a:t>
            </a:r>
          </a:p>
        </p:txBody>
      </p:sp>
      <p:grpSp>
        <p:nvGrpSpPr>
          <p:cNvPr id="5" name="Group 4">
            <a:extLst>
              <a:ext uri="{FF2B5EF4-FFF2-40B4-BE49-F238E27FC236}">
                <a16:creationId xmlns:a16="http://schemas.microsoft.com/office/drawing/2014/main" id="{9182084C-30AE-47B0-B1B7-6148F4662A74}"/>
              </a:ext>
            </a:extLst>
          </p:cNvPr>
          <p:cNvGrpSpPr/>
          <p:nvPr/>
        </p:nvGrpSpPr>
        <p:grpSpPr>
          <a:xfrm>
            <a:off x="8527472" y="323519"/>
            <a:ext cx="3105481" cy="3105481"/>
            <a:chOff x="7811236" y="410807"/>
            <a:chExt cx="3105481" cy="3105481"/>
          </a:xfrm>
        </p:grpSpPr>
        <p:sp>
          <p:nvSpPr>
            <p:cNvPr id="9" name="Oval 8">
              <a:extLst>
                <a:ext uri="{FF2B5EF4-FFF2-40B4-BE49-F238E27FC236}">
                  <a16:creationId xmlns:a16="http://schemas.microsoft.com/office/drawing/2014/main" id="{A6225D44-F7C1-7641-B326-19FDBFA80854}"/>
                </a:ext>
              </a:extLst>
            </p:cNvPr>
            <p:cNvSpPr/>
            <p:nvPr/>
          </p:nvSpPr>
          <p:spPr>
            <a:xfrm>
              <a:off x="7811236" y="410807"/>
              <a:ext cx="3105481" cy="3105481"/>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sp>
          <p:nvSpPr>
            <p:cNvPr id="6" name="TextBox 5">
              <a:extLst>
                <a:ext uri="{FF2B5EF4-FFF2-40B4-BE49-F238E27FC236}">
                  <a16:creationId xmlns:a16="http://schemas.microsoft.com/office/drawing/2014/main" id="{981F031D-5F78-EC43-8F10-81D5066DAFB2}"/>
                </a:ext>
              </a:extLst>
            </p:cNvPr>
            <p:cNvSpPr txBox="1"/>
            <p:nvPr/>
          </p:nvSpPr>
          <p:spPr>
            <a:xfrm>
              <a:off x="8090563" y="898010"/>
              <a:ext cx="2546824"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pitchFamily="34" charset="0"/>
                  <a:ea typeface="Arial" charset="0"/>
                  <a:cs typeface="Calibri" panose="020F0502020204030204" pitchFamily="34" charset="0"/>
                </a:rPr>
                <a:t>The </a:t>
              </a:r>
              <a:r>
                <a:rPr kumimoji="0" lang="en-US" sz="1500" b="1" i="0" u="none" strike="noStrike" kern="1200" cap="none" spc="0" normalizeH="0" baseline="0" noProof="0" err="1">
                  <a:ln>
                    <a:noFill/>
                  </a:ln>
                  <a:solidFill>
                    <a:prstClr val="black"/>
                  </a:solidFill>
                  <a:effectLst/>
                  <a:uLnTx/>
                  <a:uFillTx/>
                  <a:latin typeface="Calibri" panose="020F0502020204030204" pitchFamily="34" charset="0"/>
                  <a:ea typeface="Arial" charset="0"/>
                  <a:cs typeface="Calibri" panose="020F0502020204030204" pitchFamily="34" charset="0"/>
                </a:rPr>
                <a:t>Quesst</a:t>
              </a:r>
              <a:r>
                <a:rPr kumimoji="0" lang="en-US" sz="1500" b="1" i="0" u="none" strike="noStrike" kern="1200" cap="none" spc="0" normalizeH="0" baseline="0" noProof="0">
                  <a:ln>
                    <a:noFill/>
                  </a:ln>
                  <a:solidFill>
                    <a:prstClr val="black"/>
                  </a:solidFill>
                  <a:effectLst/>
                  <a:uLnTx/>
                  <a:uFillTx/>
                  <a:latin typeface="Calibri" panose="020F0502020204030204" pitchFamily="34" charset="0"/>
                  <a:ea typeface="Arial" charset="0"/>
                  <a:cs typeface="Calibri" panose="020F0502020204030204" pitchFamily="34" charset="0"/>
                </a:rPr>
                <a:t> Mission is specifically planned to generate key data for success in NASA’s Critical Commitment to support development of </a:t>
              </a:r>
              <a:r>
                <a:rPr kumimoji="0" lang="en-US" sz="1500" b="1" i="0" u="none" strike="noStrike" kern="1200" cap="none" spc="0" normalizeH="0" baseline="0" noProof="0" err="1">
                  <a:ln>
                    <a:noFill/>
                  </a:ln>
                  <a:solidFill>
                    <a:prstClr val="black"/>
                  </a:solidFill>
                  <a:effectLst/>
                  <a:uLnTx/>
                  <a:uFillTx/>
                  <a:latin typeface="Calibri" panose="020F0502020204030204" pitchFamily="34" charset="0"/>
                  <a:ea typeface="Arial" charset="0"/>
                  <a:cs typeface="Calibri" panose="020F0502020204030204" pitchFamily="34" charset="0"/>
                </a:rPr>
                <a:t>en</a:t>
              </a:r>
              <a:r>
                <a:rPr kumimoji="0" lang="en-US" sz="1500" b="1" i="0" u="none" strike="noStrike" kern="1200" cap="none" spc="0" normalizeH="0" baseline="0" noProof="0">
                  <a:ln>
                    <a:noFill/>
                  </a:ln>
                  <a:solidFill>
                    <a:prstClr val="black"/>
                  </a:solidFill>
                  <a:effectLst/>
                  <a:uLnTx/>
                  <a:uFillTx/>
                  <a:latin typeface="Calibri" panose="020F0502020204030204" pitchFamily="34" charset="0"/>
                  <a:ea typeface="Arial" charset="0"/>
                  <a:cs typeface="Calibri" panose="020F0502020204030204" pitchFamily="34" charset="0"/>
                </a:rPr>
                <a:t> route certification standards based on acceptable sound levels</a:t>
              </a:r>
            </a:p>
          </p:txBody>
        </p:sp>
      </p:grpSp>
      <p:sp>
        <p:nvSpPr>
          <p:cNvPr id="11" name="Slide Number Placeholder 5">
            <a:extLst>
              <a:ext uri="{FF2B5EF4-FFF2-40B4-BE49-F238E27FC236}">
                <a16:creationId xmlns:a16="http://schemas.microsoft.com/office/drawing/2014/main" id="{0783B432-1F52-4F98-BE44-1DB1BC2CF992}"/>
              </a:ext>
            </a:extLst>
          </p:cNvPr>
          <p:cNvSpPr txBox="1">
            <a:spLocks/>
          </p:cNvSpPr>
          <p:nvPr/>
        </p:nvSpPr>
        <p:spPr bwMode="auto">
          <a:xfrm>
            <a:off x="11660424" y="6627812"/>
            <a:ext cx="427860" cy="240697"/>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EFA6F2AB-96B2-C340-899D-553A5844BE1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15</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1030102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FB9B710-869B-654C-868C-AD69A04290C8}"/>
              </a:ext>
            </a:extLst>
          </p:cNvPr>
          <p:cNvSpPr/>
          <p:nvPr/>
        </p:nvSpPr>
        <p:spPr>
          <a:xfrm>
            <a:off x="8744831" y="1937177"/>
            <a:ext cx="2983645" cy="2983645"/>
          </a:xfrm>
          <a:prstGeom prst="ellipse">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sp>
        <p:nvSpPr>
          <p:cNvPr id="2" name="Title 1">
            <a:extLst>
              <a:ext uri="{FF2B5EF4-FFF2-40B4-BE49-F238E27FC236}">
                <a16:creationId xmlns:a16="http://schemas.microsoft.com/office/drawing/2014/main" id="{F880B7C8-78D7-4149-AF3D-E9FD18E4DB1F}"/>
              </a:ext>
            </a:extLst>
          </p:cNvPr>
          <p:cNvSpPr>
            <a:spLocks noGrp="1"/>
          </p:cNvSpPr>
          <p:nvPr>
            <p:ph type="title"/>
          </p:nvPr>
        </p:nvSpPr>
        <p:spPr>
          <a:xfrm>
            <a:off x="248625" y="269677"/>
            <a:ext cx="10701291" cy="522898"/>
          </a:xfrm>
        </p:spPr>
        <p:txBody>
          <a:bodyPr/>
          <a:lstStyle/>
          <a:p>
            <a:r>
              <a:rPr lang="en-US" dirty="0">
                <a:latin typeface="Arial"/>
                <a:cs typeface="Arial"/>
              </a:rPr>
              <a:t>What is the NASA </a:t>
            </a:r>
            <a:r>
              <a:rPr lang="en-US" dirty="0" err="1">
                <a:latin typeface="Arial"/>
                <a:cs typeface="Arial"/>
              </a:rPr>
              <a:t>Quesst</a:t>
            </a:r>
            <a:r>
              <a:rPr lang="en-US" dirty="0">
                <a:latin typeface="Arial"/>
                <a:cs typeface="Arial"/>
              </a:rPr>
              <a:t> Mission?</a:t>
            </a:r>
            <a:endParaRPr lang="en-US" sz="2800" dirty="0">
              <a:latin typeface="Arial"/>
              <a:cs typeface="Arial"/>
            </a:endParaRPr>
          </a:p>
        </p:txBody>
      </p:sp>
      <p:sp>
        <p:nvSpPr>
          <p:cNvPr id="7" name="TextBox 6">
            <a:extLst>
              <a:ext uri="{FF2B5EF4-FFF2-40B4-BE49-F238E27FC236}">
                <a16:creationId xmlns:a16="http://schemas.microsoft.com/office/drawing/2014/main" id="{2A001F6F-0600-F84C-A10D-2A21A0A9D7B3}"/>
              </a:ext>
            </a:extLst>
          </p:cNvPr>
          <p:cNvSpPr txBox="1"/>
          <p:nvPr/>
        </p:nvSpPr>
        <p:spPr>
          <a:xfrm>
            <a:off x="8737724" y="2699960"/>
            <a:ext cx="2990751" cy="1569660"/>
          </a:xfrm>
          <a:prstGeom prst="rect">
            <a:avLst/>
          </a:prstGeom>
          <a:noFill/>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685783"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Helvetica"/>
                <a:ea typeface="ＭＳ Ｐゴシック"/>
                <a:sym typeface="Helvetica"/>
              </a:rPr>
              <a:t>Systematic Approach Leading to Community Testing</a:t>
            </a:r>
          </a:p>
        </p:txBody>
      </p:sp>
      <p:sp>
        <p:nvSpPr>
          <p:cNvPr id="9" name="TextBox 8">
            <a:extLst>
              <a:ext uri="{FF2B5EF4-FFF2-40B4-BE49-F238E27FC236}">
                <a16:creationId xmlns:a16="http://schemas.microsoft.com/office/drawing/2014/main" id="{A2287F5B-A6B4-D848-BB54-99EA01B9B550}"/>
              </a:ext>
            </a:extLst>
          </p:cNvPr>
          <p:cNvSpPr txBox="1"/>
          <p:nvPr/>
        </p:nvSpPr>
        <p:spPr>
          <a:xfrm>
            <a:off x="3078614" y="1047736"/>
            <a:ext cx="5254225" cy="1331134"/>
          </a:xfrm>
          <a:prstGeom prst="rect">
            <a:avLst/>
          </a:prstGeom>
          <a:noFill/>
        </p:spPr>
        <p:txBody>
          <a:bodyPr wrap="square" rtlCol="0">
            <a:spAutoFit/>
          </a:bodyPr>
          <a:lstStyle/>
          <a:p>
            <a:pPr marL="0" marR="0" lvl="0" indent="0" algn="l" defTabSz="685783"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Arial" panose="020B0604020202020204" pitchFamily="34" charset="0"/>
                <a:ea typeface="ＭＳ Ｐゴシック"/>
                <a:cs typeface="Arial" panose="020B0604020202020204" pitchFamily="34" charset="0"/>
                <a:sym typeface="Helvetica"/>
              </a:rPr>
              <a:t>Phase 1 – Aircraft Development</a:t>
            </a:r>
          </a:p>
          <a:p>
            <a:pPr marL="0" marR="0" lvl="0" indent="0" algn="l" defTabSz="685783" rtl="0" eaLnBrk="1" fontAlgn="auto" latinLnBrk="0" hangingPunct="0">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prstClr val="black"/>
                </a:solidFill>
                <a:effectLst/>
                <a:uLnTx/>
                <a:uFillTx/>
                <a:latin typeface="Arial" panose="020B0604020202020204" pitchFamily="34" charset="0"/>
                <a:ea typeface="ＭＳ Ｐゴシック"/>
                <a:cs typeface="Arial" panose="020B0604020202020204" pitchFamily="34" charset="0"/>
                <a:sym typeface="Helvetica"/>
              </a:rPr>
              <a:t>In progress (FY18-23) </a:t>
            </a:r>
          </a:p>
          <a:p>
            <a:pPr marL="233363" marR="0" lvl="1" indent="-233363" algn="l" defTabSz="685783" rtl="0" eaLnBrk="1" fontAlgn="auto" latinLnBrk="0" hangingPunct="0">
              <a:lnSpc>
                <a:spcPct val="100000"/>
              </a:lnSpc>
              <a:spcBef>
                <a:spcPts val="10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ＭＳ Ｐゴシック"/>
                <a:cs typeface="Arial" panose="020B0604020202020204" pitchFamily="34" charset="0"/>
                <a:sym typeface="Helvetica"/>
              </a:rPr>
              <a:t>Design, fabricate a quiet supersonic research aircraft</a:t>
            </a:r>
          </a:p>
          <a:p>
            <a:pPr marL="233363" marR="0" lvl="1" indent="-233363" algn="l" defTabSz="685783" rtl="0" eaLnBrk="1" fontAlgn="auto" latinLnBrk="0" hangingPunct="0">
              <a:lnSpc>
                <a:spcPct val="100000"/>
              </a:lnSpc>
              <a:spcBef>
                <a:spcPts val="10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ＭＳ Ｐゴシック"/>
                <a:cs typeface="Arial" panose="020B0604020202020204" pitchFamily="34" charset="0"/>
                <a:sym typeface="Helvetica"/>
              </a:rPr>
              <a:t>Prove performance in test range flights</a:t>
            </a:r>
          </a:p>
          <a:p>
            <a:pPr marL="233363" marR="0" lvl="1" indent="-233363" algn="l" defTabSz="685783" rtl="0" eaLnBrk="1" fontAlgn="auto" latinLnBrk="0" hangingPunct="0">
              <a:lnSpc>
                <a:spcPct val="100000"/>
              </a:lnSpc>
              <a:spcBef>
                <a:spcPts val="10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ＭＳ Ｐゴシック"/>
                <a:cs typeface="Arial" panose="020B0604020202020204" pitchFamily="34" charset="0"/>
                <a:sym typeface="Helvetica"/>
              </a:rPr>
              <a:t>Prove safety for flights in normal airspace</a:t>
            </a:r>
          </a:p>
        </p:txBody>
      </p:sp>
      <p:sp>
        <p:nvSpPr>
          <p:cNvPr id="6" name="TextBox 5">
            <a:extLst>
              <a:ext uri="{FF2B5EF4-FFF2-40B4-BE49-F238E27FC236}">
                <a16:creationId xmlns:a16="http://schemas.microsoft.com/office/drawing/2014/main" id="{2E5C22C0-E6D5-134C-A0FB-A9C5E1EDCB35}"/>
              </a:ext>
            </a:extLst>
          </p:cNvPr>
          <p:cNvSpPr txBox="1"/>
          <p:nvPr/>
        </p:nvSpPr>
        <p:spPr>
          <a:xfrm>
            <a:off x="3078614" y="2844488"/>
            <a:ext cx="5254225" cy="1072088"/>
          </a:xfrm>
          <a:prstGeom prst="rect">
            <a:avLst/>
          </a:prstGeom>
          <a:noFill/>
        </p:spPr>
        <p:txBody>
          <a:bodyPr wrap="square" lIns="91440" tIns="45720" rIns="91440" bIns="45720" rtlCol="0" anchor="t">
            <a:spAutoFit/>
          </a:bodyPr>
          <a:lstStyle/>
          <a:p>
            <a:pPr marL="233045" marR="0" lvl="0" indent="-219075" algn="l" defTabSz="685783" rtl="0" eaLnBrk="1"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black"/>
                </a:solidFill>
                <a:effectLst/>
                <a:uLnTx/>
                <a:uFillTx/>
                <a:latin typeface="Arial"/>
                <a:ea typeface="ＭＳ Ｐゴシック"/>
                <a:cs typeface="Arial"/>
                <a:sym typeface="Helvetica"/>
              </a:rPr>
              <a:t>Phase 2 – Acoustic Validation</a:t>
            </a:r>
            <a:endParaRPr kumimoji="0" lang="en-US" sz="1800" b="0" i="0" u="none" strike="noStrike" kern="1200" cap="none" spc="0" normalizeH="0" baseline="0" noProof="0">
              <a:ln>
                <a:noFill/>
              </a:ln>
              <a:solidFill>
                <a:prstClr val="black"/>
              </a:solidFill>
              <a:effectLst/>
              <a:uLnTx/>
              <a:uFillTx/>
              <a:latin typeface="Arial"/>
              <a:ea typeface="ＭＳ Ｐゴシック"/>
              <a:cs typeface="Arial"/>
            </a:endParaRPr>
          </a:p>
          <a:p>
            <a:pPr marL="233045" marR="0" lvl="0" indent="-219075" algn="l" defTabSz="685783" rtl="0" eaLnBrk="1" fontAlgn="base" latinLnBrk="0" hangingPunct="0">
              <a:lnSpc>
                <a:spcPct val="100000"/>
              </a:lnSpc>
              <a:spcBef>
                <a:spcPct val="0"/>
              </a:spcBef>
              <a:spcAft>
                <a:spcPct val="0"/>
              </a:spcAft>
              <a:buClrTx/>
              <a:buSzTx/>
              <a:buFontTx/>
              <a:buNone/>
              <a:tabLst/>
              <a:defRPr/>
            </a:pPr>
            <a:r>
              <a:rPr kumimoji="0" lang="en-US" sz="1600" b="0" i="1" u="none" strike="noStrike" kern="0" cap="none" spc="0" normalizeH="0" baseline="0" noProof="0">
                <a:ln>
                  <a:noFill/>
                </a:ln>
                <a:solidFill>
                  <a:prstClr val="black"/>
                </a:solidFill>
                <a:effectLst/>
                <a:uLnTx/>
                <a:uFillTx/>
                <a:latin typeface="Arial"/>
                <a:ea typeface="ＭＳ Ｐゴシック"/>
                <a:cs typeface="Arial"/>
                <a:sym typeface="Helvetica"/>
              </a:rPr>
              <a:t>Preparation in progress (FY18-23), Execution FY23-24</a:t>
            </a:r>
            <a:endParaRPr kumimoji="0" lang="en-US" sz="1600" b="0" i="1" u="none" strike="noStrike" kern="0" cap="none" spc="0" normalizeH="0" baseline="0" noProof="0">
              <a:ln>
                <a:noFill/>
              </a:ln>
              <a:solidFill>
                <a:prstClr val="black"/>
              </a:solidFill>
              <a:effectLst/>
              <a:uLnTx/>
              <a:uFillTx/>
              <a:latin typeface="Arial"/>
              <a:ea typeface="ＭＳ Ｐゴシック"/>
              <a:cs typeface="Arial"/>
            </a:endParaRPr>
          </a:p>
          <a:p>
            <a:pPr marL="233045" marR="0" lvl="1" indent="-219075" algn="l" defTabSz="685783" rtl="0" eaLnBrk="1" fontAlgn="auto" latinLnBrk="0" hangingPunct="0">
              <a:lnSpc>
                <a:spcPct val="100000"/>
              </a:lnSpc>
              <a:spcBef>
                <a:spcPts val="10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latin typeface="Arial"/>
                <a:ea typeface="ＭＳ Ｐゴシック"/>
                <a:cs typeface="Arial"/>
                <a:sym typeface="Helvetica"/>
              </a:rPr>
              <a:t>Prove the acoustic characteristics match design targets</a:t>
            </a:r>
            <a:endParaRPr kumimoji="0" lang="en-US" sz="1400" b="0" i="0" u="none" strike="noStrike" kern="0" cap="none" spc="0" normalizeH="0" baseline="0" noProof="0">
              <a:ln>
                <a:noFill/>
              </a:ln>
              <a:solidFill>
                <a:prstClr val="black"/>
              </a:solidFill>
              <a:effectLst/>
              <a:uLnTx/>
              <a:uFillTx/>
              <a:latin typeface="Arial"/>
              <a:ea typeface="ＭＳ Ｐゴシック"/>
              <a:cs typeface="Arial"/>
            </a:endParaRPr>
          </a:p>
          <a:p>
            <a:pPr marL="233045" marR="0" lvl="1" indent="-219075" algn="l" defTabSz="685783" rtl="0" eaLnBrk="1" fontAlgn="auto" latinLnBrk="0" hangingPunct="0">
              <a:lnSpc>
                <a:spcPct val="100000"/>
              </a:lnSpc>
              <a:spcBef>
                <a:spcPts val="10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latin typeface="Arial"/>
                <a:ea typeface="ＭＳ Ｐゴシック"/>
                <a:cs typeface="Arial"/>
                <a:sym typeface="Helvetica"/>
              </a:rPr>
              <a:t>Detailed in-flight and ground measurements in test range</a:t>
            </a:r>
            <a:endParaRPr kumimoji="0" lang="en-US" sz="1400" b="0" i="0" u="none" strike="noStrike" kern="0" cap="none" spc="0" normalizeH="0" baseline="0" noProof="0">
              <a:ln>
                <a:noFill/>
              </a:ln>
              <a:solidFill>
                <a:prstClr val="black"/>
              </a:solidFill>
              <a:effectLst/>
              <a:uLnTx/>
              <a:uFillTx/>
              <a:latin typeface="Arial"/>
              <a:ea typeface="ＭＳ Ｐゴシック"/>
              <a:cs typeface="Arial"/>
            </a:endParaRPr>
          </a:p>
        </p:txBody>
      </p:sp>
      <p:pic>
        <p:nvPicPr>
          <p:cNvPr id="10" name="Picture 9">
            <a:extLst>
              <a:ext uri="{FF2B5EF4-FFF2-40B4-BE49-F238E27FC236}">
                <a16:creationId xmlns:a16="http://schemas.microsoft.com/office/drawing/2014/main" id="{C9C522F9-0303-FB4F-A6BD-78E02D065F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016" t="8928" r="5001" b="4563"/>
          <a:stretch/>
        </p:blipFill>
        <p:spPr>
          <a:xfrm>
            <a:off x="277573" y="2550360"/>
            <a:ext cx="2636288" cy="1880002"/>
          </a:xfrm>
          <a:prstGeom prst="rect">
            <a:avLst/>
          </a:prstGeom>
        </p:spPr>
      </p:pic>
      <p:sp>
        <p:nvSpPr>
          <p:cNvPr id="8" name="TextBox 7">
            <a:extLst>
              <a:ext uri="{FF2B5EF4-FFF2-40B4-BE49-F238E27FC236}">
                <a16:creationId xmlns:a16="http://schemas.microsoft.com/office/drawing/2014/main" id="{0C2B8650-2873-724C-BB45-F85BCB227F26}"/>
              </a:ext>
            </a:extLst>
          </p:cNvPr>
          <p:cNvSpPr txBox="1"/>
          <p:nvPr/>
        </p:nvSpPr>
        <p:spPr>
          <a:xfrm>
            <a:off x="3107538" y="4449711"/>
            <a:ext cx="5225301" cy="1985159"/>
          </a:xfrm>
          <a:prstGeom prst="rect">
            <a:avLst/>
          </a:prstGeom>
          <a:noFill/>
        </p:spPr>
        <p:txBody>
          <a:bodyPr wrap="square" rtlCol="0">
            <a:spAutoFit/>
          </a:bodyPr>
          <a:lstStyle/>
          <a:p>
            <a:pPr marL="0" marR="0" lvl="0" indent="0" algn="l" defTabSz="685783"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Arial" panose="020B0604020202020204" pitchFamily="34" charset="0"/>
                <a:ea typeface="ＭＳ Ｐゴシック"/>
                <a:cs typeface="Arial" panose="020B0604020202020204" pitchFamily="34" charset="0"/>
                <a:sym typeface="Helvetica"/>
              </a:rPr>
              <a:t>Phase 3 – Community Response Testing  </a:t>
            </a:r>
          </a:p>
          <a:p>
            <a:pPr marL="0" marR="0" lvl="0" indent="0" algn="l" defTabSz="685783" rtl="0" eaLnBrk="1" fontAlgn="auto" latinLnBrk="0" hangingPunct="0">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prstClr val="black"/>
                </a:solidFill>
                <a:effectLst/>
                <a:uLnTx/>
                <a:uFillTx/>
                <a:latin typeface="Arial" panose="020B0604020202020204" pitchFamily="34" charset="0"/>
                <a:ea typeface="ＭＳ Ｐゴシック"/>
                <a:cs typeface="Arial" panose="020B0604020202020204" pitchFamily="34" charset="0"/>
                <a:sym typeface="Helvetica"/>
              </a:rPr>
              <a:t>Preparation in progress (FY19-23), Execution FY24-27</a:t>
            </a:r>
            <a:endParaRPr kumimoji="0" lang="en-US" sz="1600" b="1" i="0" u="none" strike="noStrike" kern="0" cap="none" spc="0" normalizeH="0" baseline="0" noProof="0">
              <a:ln>
                <a:noFill/>
              </a:ln>
              <a:solidFill>
                <a:prstClr val="black"/>
              </a:solidFill>
              <a:effectLst/>
              <a:uLnTx/>
              <a:uFillTx/>
              <a:latin typeface="Arial" panose="020B0604020202020204" pitchFamily="34" charset="0"/>
              <a:ea typeface="ＭＳ Ｐゴシック"/>
              <a:cs typeface="Arial" panose="020B0604020202020204" pitchFamily="34" charset="0"/>
              <a:sym typeface="Helvetica"/>
            </a:endParaRPr>
          </a:p>
          <a:p>
            <a:pPr marL="233363" marR="0" lvl="0" indent="-233363" algn="l" defTabSz="685783" rtl="0" eaLnBrk="1" fontAlgn="auto" latinLnBrk="0" hangingPunct="0">
              <a:lnSpc>
                <a:spcPct val="100000"/>
              </a:lnSpc>
              <a:spcBef>
                <a:spcPts val="10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ＭＳ Ｐゴシック"/>
                <a:cs typeface="Arial" panose="020B0604020202020204" pitchFamily="34" charset="0"/>
                <a:sym typeface="Helvetica"/>
              </a:rPr>
              <a:t>Conduct community tests </a:t>
            </a:r>
          </a:p>
          <a:p>
            <a:pPr marL="525463" marR="0" lvl="1" indent="-234950" algn="l" defTabSz="685783" rtl="0" eaLnBrk="1" fontAlgn="auto" latinLnBrk="0" hangingPunct="0">
              <a:lnSpc>
                <a:spcPct val="100000"/>
              </a:lnSpc>
              <a:spcBef>
                <a:spcPts val="100"/>
              </a:spcBef>
              <a:spcAft>
                <a:spcPts val="0"/>
              </a:spcAft>
              <a:buClrTx/>
              <a:buSzTx/>
              <a:buFont typeface="Arial" panose="020B0604020202020204" pitchFamily="34" charset="0"/>
              <a:buChar char="•"/>
              <a:tabLst>
                <a:tab pos="669925" algn="l"/>
              </a:tabLst>
              <a:defRPr/>
            </a:pPr>
            <a:r>
              <a:rPr kumimoji="0" lang="en-US" sz="140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ＭＳ Ｐゴシック"/>
                <a:cs typeface="Arial" panose="020B0604020202020204" pitchFamily="34" charset="0"/>
                <a:sym typeface="Helvetica"/>
              </a:rPr>
              <a:t>Select communities </a:t>
            </a:r>
          </a:p>
          <a:p>
            <a:pPr marL="525463" marR="0" lvl="1" indent="-234950" algn="l" defTabSz="685783" rtl="0" eaLnBrk="1" fontAlgn="auto" latinLnBrk="0" hangingPunct="0">
              <a:lnSpc>
                <a:spcPct val="100000"/>
              </a:lnSpc>
              <a:spcBef>
                <a:spcPts val="100"/>
              </a:spcBef>
              <a:spcAft>
                <a:spcPts val="0"/>
              </a:spcAft>
              <a:buClrTx/>
              <a:buSzTx/>
              <a:buFont typeface="Arial" panose="020B0604020202020204" pitchFamily="34" charset="0"/>
              <a:buChar char="•"/>
              <a:tabLst>
                <a:tab pos="669925" algn="l"/>
              </a:tabLst>
              <a:defRPr/>
            </a:pPr>
            <a:r>
              <a:rPr kumimoji="0" lang="en-US" sz="140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ＭＳ Ｐゴシック"/>
                <a:cs typeface="Arial" panose="020B0604020202020204" pitchFamily="34" charset="0"/>
                <a:sym typeface="Helvetica"/>
              </a:rPr>
              <a:t>Outreach and engagement (including STEM)</a:t>
            </a:r>
          </a:p>
          <a:p>
            <a:pPr marL="525463" marR="0" lvl="1" indent="-234950" algn="l" defTabSz="685783" rtl="0" eaLnBrk="1" fontAlgn="auto" latinLnBrk="0" hangingPunct="0">
              <a:lnSpc>
                <a:spcPct val="100000"/>
              </a:lnSpc>
              <a:spcBef>
                <a:spcPts val="100"/>
              </a:spcBef>
              <a:spcAft>
                <a:spcPts val="0"/>
              </a:spcAft>
              <a:buClrTx/>
              <a:buSzTx/>
              <a:buFont typeface="Arial" panose="020B0604020202020204" pitchFamily="34" charset="0"/>
              <a:buChar char="•"/>
              <a:tabLst>
                <a:tab pos="669925" algn="l"/>
              </a:tabLst>
              <a:defRPr/>
            </a:pPr>
            <a:r>
              <a:rPr kumimoji="0" lang="en-US" sz="140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ＭＳ Ｐゴシック"/>
                <a:cs typeface="Arial" panose="020B0604020202020204" pitchFamily="34" charset="0"/>
                <a:sym typeface="Helvetica"/>
              </a:rPr>
              <a:t>Obtain necessary approval</a:t>
            </a:r>
          </a:p>
          <a:p>
            <a:pPr marL="525463" marR="0" lvl="1" indent="-234950" algn="l" defTabSz="685783" rtl="0" eaLnBrk="1" fontAlgn="auto" latinLnBrk="0" hangingPunct="0">
              <a:lnSpc>
                <a:spcPct val="100000"/>
              </a:lnSpc>
              <a:spcBef>
                <a:spcPts val="100"/>
              </a:spcBef>
              <a:spcAft>
                <a:spcPts val="0"/>
              </a:spcAft>
              <a:buClrTx/>
              <a:buSzTx/>
              <a:buFont typeface="Arial" panose="020B0604020202020204" pitchFamily="34" charset="0"/>
              <a:buChar char="•"/>
              <a:tabLst>
                <a:tab pos="669925" algn="l"/>
              </a:tabLst>
              <a:defRPr/>
            </a:pPr>
            <a:r>
              <a:rPr kumimoji="0" lang="en-US" sz="140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ＭＳ Ｐゴシック"/>
                <a:cs typeface="Arial" panose="020B0604020202020204" pitchFamily="34" charset="0"/>
                <a:sym typeface="Helvetica"/>
              </a:rPr>
              <a:t>Plan surveys and recruit participants</a:t>
            </a:r>
          </a:p>
          <a:p>
            <a:pPr marL="525463" marR="0" lvl="1" indent="-234950" algn="l" defTabSz="685783" rtl="0" eaLnBrk="1" fontAlgn="auto" latinLnBrk="0" hangingPunct="0">
              <a:lnSpc>
                <a:spcPct val="100000"/>
              </a:lnSpc>
              <a:spcBef>
                <a:spcPts val="100"/>
              </a:spcBef>
              <a:spcAft>
                <a:spcPts val="0"/>
              </a:spcAft>
              <a:buClrTx/>
              <a:buSzTx/>
              <a:buFont typeface="Arial" panose="020B0604020202020204" pitchFamily="34" charset="0"/>
              <a:buChar char="•"/>
              <a:tabLst>
                <a:tab pos="669925" algn="l"/>
              </a:tabLst>
              <a:defRPr/>
            </a:pPr>
            <a:r>
              <a:rPr kumimoji="0" lang="en-US" sz="140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ＭＳ Ｐゴシック"/>
                <a:cs typeface="Arial" panose="020B0604020202020204" pitchFamily="34" charset="0"/>
                <a:sym typeface="Helvetica"/>
              </a:rPr>
              <a:t>Collect ground measurements</a:t>
            </a:r>
          </a:p>
        </p:txBody>
      </p:sp>
      <p:pic>
        <p:nvPicPr>
          <p:cNvPr id="11" name="Picture 10">
            <a:extLst>
              <a:ext uri="{FF2B5EF4-FFF2-40B4-BE49-F238E27FC236}">
                <a16:creationId xmlns:a16="http://schemas.microsoft.com/office/drawing/2014/main" id="{40CB07AD-F161-234E-82E6-792471BF11E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77572" y="4523083"/>
            <a:ext cx="2643396" cy="1766939"/>
          </a:xfrm>
          <a:prstGeom prst="rect">
            <a:avLst/>
          </a:prstGeom>
        </p:spPr>
      </p:pic>
      <p:pic>
        <p:nvPicPr>
          <p:cNvPr id="32" name="Picture 31">
            <a:extLst>
              <a:ext uri="{FF2B5EF4-FFF2-40B4-BE49-F238E27FC236}">
                <a16:creationId xmlns:a16="http://schemas.microsoft.com/office/drawing/2014/main" id="{F6A8F9AB-9EB6-D547-A01E-935287FE832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77572" y="949234"/>
            <a:ext cx="2643396" cy="1524985"/>
          </a:xfrm>
          <a:prstGeom prst="rect">
            <a:avLst/>
          </a:prstGeom>
        </p:spPr>
      </p:pic>
      <p:sp>
        <p:nvSpPr>
          <p:cNvPr id="14" name="Slide Number Placeholder 3">
            <a:extLst>
              <a:ext uri="{FF2B5EF4-FFF2-40B4-BE49-F238E27FC236}">
                <a16:creationId xmlns:a16="http://schemas.microsoft.com/office/drawing/2014/main" id="{FFEEE76F-B3CE-7946-B34B-3242D61F48E8}"/>
              </a:ext>
            </a:extLst>
          </p:cNvPr>
          <p:cNvSpPr>
            <a:spLocks noGrp="1"/>
          </p:cNvSpPr>
          <p:nvPr>
            <p:ph type="sldNum" sz="quarter" idx="12"/>
          </p:nvPr>
        </p:nvSpPr>
        <p:spPr>
          <a:xfrm>
            <a:off x="11702782" y="6435804"/>
            <a:ext cx="481963" cy="365125"/>
          </a:xfrm>
          <a:prstGeom prst="rect">
            <a:avLst/>
          </a:prstGeom>
        </p:spPr>
        <p:txBody>
          <a:bodyPr anchor="b"/>
          <a:lstStyle>
            <a:defPPr>
              <a:defRPr lang="en-US"/>
            </a:defPPr>
            <a:lvl1pPr marL="0" algn="l" defTabSz="914400" rtl="0" eaLnBrk="1" latinLnBrk="0" hangingPunct="1">
              <a:defRPr sz="9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3BE8F62-5DF8-3040-A6A0-7DDCFC9687FE}" type="slidenum">
              <a:rPr kumimoji="0" lang="en-US" sz="950" b="0" i="0" u="none" strike="noStrike" kern="1200" cap="none" spc="0" normalizeH="0" baseline="0" noProof="0" smtClean="0">
                <a:ln>
                  <a:noFill/>
                </a:ln>
                <a:solidFill>
                  <a:prstClr val="black"/>
                </a:solidFill>
                <a:effectLst/>
                <a:uLnTx/>
                <a:uFillTx/>
                <a:latin typeface="Helvetica"/>
                <a:ea typeface="ＭＳ Ｐゴシック"/>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50" b="0" i="0" u="none" strike="noStrike" kern="1200" cap="none" spc="0" normalizeH="0" baseline="0" noProof="0">
              <a:ln>
                <a:noFill/>
              </a:ln>
              <a:solidFill>
                <a:prstClr val="black"/>
              </a:solidFill>
              <a:effectLst/>
              <a:uLnTx/>
              <a:uFillTx/>
              <a:latin typeface="Helvetica"/>
              <a:ea typeface="ＭＳ Ｐゴシック"/>
            </a:endParaRPr>
          </a:p>
        </p:txBody>
      </p:sp>
      <p:pic>
        <p:nvPicPr>
          <p:cNvPr id="5" name="Picture 4">
            <a:extLst>
              <a:ext uri="{FF2B5EF4-FFF2-40B4-BE49-F238E27FC236}">
                <a16:creationId xmlns:a16="http://schemas.microsoft.com/office/drawing/2014/main" id="{753E030A-C1E7-4EDA-BC77-B55CB12A93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1368" y="1417775"/>
            <a:ext cx="3457807" cy="4383781"/>
          </a:xfrm>
          <a:prstGeom prst="rect">
            <a:avLst/>
          </a:prstGeom>
        </p:spPr>
      </p:pic>
    </p:spTree>
    <p:extLst>
      <p:ext uri="{BB962C8B-B14F-4D97-AF65-F5344CB8AC3E}">
        <p14:creationId xmlns:p14="http://schemas.microsoft.com/office/powerpoint/2010/main" val="3634015287"/>
      </p:ext>
    </p:extLst>
  </p:cSld>
  <p:clrMapOvr>
    <a:masterClrMapping/>
  </p:clrMapOvr>
  <mc:AlternateContent xmlns:mc="http://schemas.openxmlformats.org/markup-compatibility/2006" xmlns:p14="http://schemas.microsoft.com/office/powerpoint/2010/main">
    <mc:Choice Requires="p14">
      <p:transition spd="med" p14:dur="700" advTm="95349">
        <p:fade/>
      </p:transition>
    </mc:Choice>
    <mc:Fallback xmlns="">
      <p:transition spd="med" advTm="95349">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outdoor, plane, mountain&#10;&#10;Description automatically generated">
            <a:extLst>
              <a:ext uri="{FF2B5EF4-FFF2-40B4-BE49-F238E27FC236}">
                <a16:creationId xmlns:a16="http://schemas.microsoft.com/office/drawing/2014/main" id="{137E0A68-3722-4AC5-AD19-955C2F80B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5820"/>
            <a:ext cx="12244126" cy="9183096"/>
          </a:xfrm>
          <a:prstGeom prst="rect">
            <a:avLst/>
          </a:prstGeom>
        </p:spPr>
      </p:pic>
      <p:sp>
        <p:nvSpPr>
          <p:cNvPr id="8" name="Rectangle 7">
            <a:extLst>
              <a:ext uri="{FF2B5EF4-FFF2-40B4-BE49-F238E27FC236}">
                <a16:creationId xmlns:a16="http://schemas.microsoft.com/office/drawing/2014/main" id="{6F934F4B-9910-884A-A172-9EE60A9A28E0}"/>
              </a:ext>
            </a:extLst>
          </p:cNvPr>
          <p:cNvSpPr/>
          <p:nvPr/>
        </p:nvSpPr>
        <p:spPr>
          <a:xfrm>
            <a:off x="218755" y="1007147"/>
            <a:ext cx="6610839" cy="1508105"/>
          </a:xfrm>
          <a:prstGeom prst="rect">
            <a:avLst/>
          </a:prstGeom>
          <a:noFill/>
          <a:ln w="317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a:cs typeface="Arial" panose="020B0604020202020204" pitchFamily="34" charset="0"/>
              </a:rPr>
              <a:t>Key requirements drive X-59 design</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a:cs typeface="Arial" panose="020B0604020202020204" pitchFamily="34" charset="0"/>
              </a:rPr>
              <a:t>The acoustic signal of the X-plane must effectively replicate that of future larger supersonic commercial aircraft.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a:cs typeface="Arial" panose="020B0604020202020204" pitchFamily="34" charset="0"/>
              </a:rPr>
              <a:t>The X-plane must conduct community overflight tests using normal commercial aircraft flight maneuvers.</a:t>
            </a:r>
          </a:p>
        </p:txBody>
      </p:sp>
      <p:sp>
        <p:nvSpPr>
          <p:cNvPr id="11" name="TextBox 10"/>
          <p:cNvSpPr txBox="1"/>
          <p:nvPr/>
        </p:nvSpPr>
        <p:spPr>
          <a:xfrm>
            <a:off x="2294603" y="957689"/>
            <a:ext cx="5458554" cy="523220"/>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Helvetica"/>
              <a:ea typeface="ＭＳ Ｐゴシック"/>
            </a:endParaRPr>
          </a:p>
        </p:txBody>
      </p:sp>
      <p:sp>
        <p:nvSpPr>
          <p:cNvPr id="12" name="Title 11">
            <a:extLst>
              <a:ext uri="{FF2B5EF4-FFF2-40B4-BE49-F238E27FC236}">
                <a16:creationId xmlns:a16="http://schemas.microsoft.com/office/drawing/2014/main" id="{7F650AAE-3753-6540-A59D-54C5DBC090D6}"/>
              </a:ext>
            </a:extLst>
          </p:cNvPr>
          <p:cNvSpPr>
            <a:spLocks noGrp="1"/>
          </p:cNvSpPr>
          <p:nvPr>
            <p:ph type="title"/>
          </p:nvPr>
        </p:nvSpPr>
        <p:spPr/>
        <p:txBody>
          <a:bodyPr>
            <a:normAutofit/>
          </a:bodyPr>
          <a:lstStyle/>
          <a:p>
            <a:r>
              <a:rPr lang="en-US" sz="2600"/>
              <a:t>The X-59 Aircraft</a:t>
            </a:r>
          </a:p>
        </p:txBody>
      </p:sp>
      <p:pic>
        <p:nvPicPr>
          <p:cNvPr id="20" name="Picture 19">
            <a:extLst>
              <a:ext uri="{FF2B5EF4-FFF2-40B4-BE49-F238E27FC236}">
                <a16:creationId xmlns:a16="http://schemas.microsoft.com/office/drawing/2014/main" id="{8F8FEA4E-E5B9-F244-B2BD-6E4F25B180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3032" y="261761"/>
            <a:ext cx="737199" cy="609607"/>
          </a:xfrm>
          <a:prstGeom prst="rect">
            <a:avLst/>
          </a:prstGeom>
        </p:spPr>
      </p:pic>
      <p:sp>
        <p:nvSpPr>
          <p:cNvPr id="22" name="Slide Number Placeholder 3">
            <a:extLst>
              <a:ext uri="{FF2B5EF4-FFF2-40B4-BE49-F238E27FC236}">
                <a16:creationId xmlns:a16="http://schemas.microsoft.com/office/drawing/2014/main" id="{0F186B82-E87F-2142-90F2-B1B08E881085}"/>
              </a:ext>
            </a:extLst>
          </p:cNvPr>
          <p:cNvSpPr>
            <a:spLocks noGrp="1"/>
          </p:cNvSpPr>
          <p:nvPr>
            <p:ph type="sldNum" sz="quarter" idx="12"/>
          </p:nvPr>
        </p:nvSpPr>
        <p:spPr>
          <a:xfrm>
            <a:off x="11702782" y="6435804"/>
            <a:ext cx="481963" cy="365125"/>
          </a:xfrm>
          <a:prstGeom prst="rect">
            <a:avLst/>
          </a:prstGeom>
        </p:spPr>
        <p:txBody>
          <a:bodyPr anchor="b"/>
          <a:lstStyle>
            <a:defPPr>
              <a:defRPr lang="en-US"/>
            </a:defPPr>
            <a:lvl1pPr marL="0" algn="l" defTabSz="914400" rtl="0" eaLnBrk="1" latinLnBrk="0" hangingPunct="1">
              <a:defRPr sz="9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3BE8F62-5DF8-3040-A6A0-7DDCFC9687FE}" type="slidenum">
              <a:rPr kumimoji="0" lang="en-US" sz="950" b="0" i="0" u="none" strike="noStrike" kern="1200" cap="none" spc="0" normalizeH="0" baseline="0" noProof="0" smtClean="0">
                <a:ln>
                  <a:noFill/>
                </a:ln>
                <a:solidFill>
                  <a:prstClr val="white"/>
                </a:solidFill>
                <a:effectLst/>
                <a:uLnTx/>
                <a:uFillTx/>
                <a:latin typeface="Helvetica"/>
                <a:ea typeface="ＭＳ Ｐゴシック"/>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50" b="0" i="0" u="none" strike="noStrike" kern="1200" cap="none" spc="0" normalizeH="0" baseline="0" noProof="0">
              <a:ln>
                <a:noFill/>
              </a:ln>
              <a:solidFill>
                <a:prstClr val="white"/>
              </a:solidFill>
              <a:effectLst/>
              <a:uLnTx/>
              <a:uFillTx/>
              <a:latin typeface="Helvetica"/>
              <a:ea typeface="ＭＳ Ｐゴシック"/>
            </a:endParaRPr>
          </a:p>
        </p:txBody>
      </p:sp>
      <p:sp>
        <p:nvSpPr>
          <p:cNvPr id="23" name="Rectangle 22">
            <a:extLst>
              <a:ext uri="{FF2B5EF4-FFF2-40B4-BE49-F238E27FC236}">
                <a16:creationId xmlns:a16="http://schemas.microsoft.com/office/drawing/2014/main" id="{EAB74EA6-0464-024F-ACB4-4587BDA4305A}"/>
              </a:ext>
            </a:extLst>
          </p:cNvPr>
          <p:cNvSpPr/>
          <p:nvPr/>
        </p:nvSpPr>
        <p:spPr>
          <a:xfrm>
            <a:off x="6309619" y="5043750"/>
            <a:ext cx="5934507" cy="1077218"/>
          </a:xfrm>
          <a:prstGeom prst="rect">
            <a:avLst/>
          </a:prstGeom>
          <a:noFill/>
          <a:ln w="317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ＭＳ Ｐゴシック"/>
                <a:cs typeface="Arial" panose="020B0604020202020204" pitchFamily="34" charset="0"/>
              </a:rPr>
              <a:t>Design Features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ＭＳ Ｐゴシック"/>
                <a:cs typeface="Arial" panose="020B0604020202020204" pitchFamily="34" charset="0"/>
              </a:rPr>
              <a:t>New, unique airframe design with acoustic signature shaping</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ＭＳ Ｐゴシック"/>
                <a:cs typeface="Arial" panose="020B0604020202020204" pitchFamily="34" charset="0"/>
              </a:rPr>
              <a:t>Many components from existing aircraft to reduce cost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ＭＳ Ｐゴシック"/>
                <a:cs typeface="Arial" panose="020B0604020202020204" pitchFamily="34" charset="0"/>
              </a:rPr>
              <a:t>Payload capacity: single pilot/flight test instrumentation</a:t>
            </a:r>
          </a:p>
        </p:txBody>
      </p:sp>
      <p:sp>
        <p:nvSpPr>
          <p:cNvPr id="24" name="Rectangle 23">
            <a:extLst>
              <a:ext uri="{FF2B5EF4-FFF2-40B4-BE49-F238E27FC236}">
                <a16:creationId xmlns:a16="http://schemas.microsoft.com/office/drawing/2014/main" id="{6CB53EF2-E548-1D45-90DA-2720CD9FF978}"/>
              </a:ext>
            </a:extLst>
          </p:cNvPr>
          <p:cNvSpPr/>
          <p:nvPr/>
        </p:nvSpPr>
        <p:spPr>
          <a:xfrm>
            <a:off x="8181781" y="3610740"/>
            <a:ext cx="3379850" cy="1354217"/>
          </a:xfrm>
          <a:prstGeom prst="rect">
            <a:avLst/>
          </a:prstGeom>
          <a:noFill/>
          <a:ln w="3175">
            <a:noFill/>
          </a:ln>
        </p:spPr>
        <p:txBody>
          <a:bodyPr wrap="square"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rPr>
              <a:t>Design Parameters</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rPr>
              <a:t>Length: 99’ 7”</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rPr>
              <a:t>Span: 29’ 6”</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rPr>
              <a:t>Speed: Mach 1.4 (925 mph)</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rPr>
              <a:t>Altitude: 55,000 ft</a:t>
            </a:r>
          </a:p>
        </p:txBody>
      </p:sp>
    </p:spTree>
    <p:extLst>
      <p:ext uri="{BB962C8B-B14F-4D97-AF65-F5344CB8AC3E}">
        <p14:creationId xmlns:p14="http://schemas.microsoft.com/office/powerpoint/2010/main" val="4264715360"/>
      </p:ext>
    </p:extLst>
  </p:cSld>
  <p:clrMapOvr>
    <a:masterClrMapping/>
  </p:clrMapOvr>
  <mc:AlternateContent xmlns:mc="http://schemas.openxmlformats.org/markup-compatibility/2006" xmlns:p14="http://schemas.microsoft.com/office/powerpoint/2010/main">
    <mc:Choice Requires="p14">
      <p:transition spd="med" p14:dur="700" advTm="57581">
        <p:fade/>
      </p:transition>
    </mc:Choice>
    <mc:Fallback xmlns="">
      <p:transition spd="med" advTm="57581">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3478-515C-EF44-A97D-B8D35691922B}"/>
              </a:ext>
            </a:extLst>
          </p:cNvPr>
          <p:cNvSpPr>
            <a:spLocks noGrp="1"/>
          </p:cNvSpPr>
          <p:nvPr>
            <p:ph type="title"/>
          </p:nvPr>
        </p:nvSpPr>
        <p:spPr>
          <a:xfrm>
            <a:off x="313891" y="336063"/>
            <a:ext cx="10908940" cy="560564"/>
          </a:xfrm>
        </p:spPr>
        <p:txBody>
          <a:bodyPr/>
          <a:lstStyle/>
          <a:p>
            <a:r>
              <a:rPr lang="en-US">
                <a:latin typeface="Arial"/>
                <a:cs typeface="Arial"/>
              </a:rPr>
              <a:t>X-59 Aircraft Development Status</a:t>
            </a:r>
          </a:p>
        </p:txBody>
      </p:sp>
      <p:sp>
        <p:nvSpPr>
          <p:cNvPr id="3" name="Content Placeholder 2">
            <a:extLst>
              <a:ext uri="{FF2B5EF4-FFF2-40B4-BE49-F238E27FC236}">
                <a16:creationId xmlns:a16="http://schemas.microsoft.com/office/drawing/2014/main" id="{3AFAD142-E198-4642-B1A4-48FD086F6F08}"/>
              </a:ext>
            </a:extLst>
          </p:cNvPr>
          <p:cNvSpPr>
            <a:spLocks noGrp="1"/>
          </p:cNvSpPr>
          <p:nvPr>
            <p:ph sz="quarter" idx="10"/>
          </p:nvPr>
        </p:nvSpPr>
        <p:spPr>
          <a:xfrm>
            <a:off x="417086" y="1176645"/>
            <a:ext cx="5925524" cy="2628656"/>
          </a:xfrm>
        </p:spPr>
        <p:txBody>
          <a:bodyPr>
            <a:normAutofit/>
          </a:bodyPr>
          <a:lstStyle/>
          <a:p>
            <a:r>
              <a:rPr lang="en-US" sz="2000"/>
              <a:t>Lockheed Martin is the lead for manufacturing</a:t>
            </a:r>
            <a:endParaRPr lang="en-US" sz="1800"/>
          </a:p>
          <a:p>
            <a:pPr lvl="1"/>
            <a:r>
              <a:rPr lang="en-US" sz="1800"/>
              <a:t>Major airframe components mated</a:t>
            </a:r>
          </a:p>
          <a:p>
            <a:pPr lvl="1"/>
            <a:r>
              <a:rPr lang="en-US" sz="1800"/>
              <a:t>Systems installation and checkout in progress</a:t>
            </a:r>
          </a:p>
          <a:p>
            <a:pPr lvl="2"/>
            <a:r>
              <a:rPr lang="en-US"/>
              <a:t>NASA supplied systems delivered</a:t>
            </a:r>
          </a:p>
          <a:p>
            <a:pPr lvl="2"/>
            <a:r>
              <a:rPr lang="en-US"/>
              <a:t>Engine delivered </a:t>
            </a:r>
          </a:p>
          <a:p>
            <a:r>
              <a:rPr lang="en-US" sz="2100"/>
              <a:t>Ground testing in Texas</a:t>
            </a:r>
          </a:p>
          <a:p>
            <a:r>
              <a:rPr lang="en-US" sz="2100"/>
              <a:t>First flight in the next few months</a:t>
            </a:r>
          </a:p>
        </p:txBody>
      </p:sp>
      <p:sp>
        <p:nvSpPr>
          <p:cNvPr id="5" name="Slide Number Placeholder 4">
            <a:extLst>
              <a:ext uri="{FF2B5EF4-FFF2-40B4-BE49-F238E27FC236}">
                <a16:creationId xmlns:a16="http://schemas.microsoft.com/office/drawing/2014/main" id="{09477F07-24E1-FC47-9FF1-D3DCF3C09A7B}"/>
              </a:ext>
            </a:extLst>
          </p:cNvPr>
          <p:cNvSpPr>
            <a:spLocks noGrp="1"/>
          </p:cNvSpPr>
          <p:nvPr>
            <p:ph type="sldNum" sz="quarter" idx="12"/>
          </p:nvPr>
        </p:nvSpPr>
        <p:spPr>
          <a:xfrm>
            <a:off x="11694872" y="6463770"/>
            <a:ext cx="369125" cy="302228"/>
          </a:xfrm>
          <a:prstGeom prst="rect">
            <a:avLst/>
          </a:prstGeom>
        </p:spPr>
        <p:txBody>
          <a:bodyPr vert="horz" lIns="91440" tIns="45720" rIns="91440" bIns="45720" rtlCol="0" anchor="ctr"/>
          <a:lstStyle>
            <a:defPPr>
              <a:defRPr lang="en-US"/>
            </a:defPPr>
            <a:lvl1pPr marL="0" algn="r" defTabSz="914400" rtl="0" eaLnBrk="1" latinLnBrk="0" hangingPunct="1">
              <a:defRPr sz="9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55F5A5E-9E2F-3B4C-83CF-F957168B4C73}" type="slidenum">
              <a:rPr kumimoji="0" lang="en-US" sz="950" b="0"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ＭＳ Ｐゴシック"/>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5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ＭＳ Ｐゴシック"/>
              <a:cs typeface="Arial" panose="020B0604020202020204" pitchFamily="34" charset="0"/>
            </a:endParaRPr>
          </a:p>
        </p:txBody>
      </p:sp>
      <p:sp>
        <p:nvSpPr>
          <p:cNvPr id="14" name="TextBox 13">
            <a:extLst>
              <a:ext uri="{FF2B5EF4-FFF2-40B4-BE49-F238E27FC236}">
                <a16:creationId xmlns:a16="http://schemas.microsoft.com/office/drawing/2014/main" id="{B9DF6F29-AD50-BB4B-AE03-476B53957B2E}"/>
              </a:ext>
            </a:extLst>
          </p:cNvPr>
          <p:cNvSpPr txBox="1"/>
          <p:nvPr/>
        </p:nvSpPr>
        <p:spPr>
          <a:xfrm>
            <a:off x="5080736" y="4569439"/>
            <a:ext cx="36496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ＭＳ Ｐゴシック"/>
                <a:cs typeface="Arial" panose="020B0604020202020204" pitchFamily="34" charset="0"/>
              </a:rPr>
              <a:t>Manufacturing progress at Lockheed-Martin</a:t>
            </a:r>
          </a:p>
        </p:txBody>
      </p:sp>
      <p:pic>
        <p:nvPicPr>
          <p:cNvPr id="9" name="Picture 8">
            <a:extLst>
              <a:ext uri="{FF2B5EF4-FFF2-40B4-BE49-F238E27FC236}">
                <a16:creationId xmlns:a16="http://schemas.microsoft.com/office/drawing/2014/main" id="{B8BBFCC4-A4F5-5944-A3A6-97F58D0824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086" y="3805301"/>
            <a:ext cx="11577060" cy="2504059"/>
          </a:xfrm>
          <a:prstGeom prst="rect">
            <a:avLst/>
          </a:prstGeom>
          <a:ln w="28575">
            <a:solidFill>
              <a:schemeClr val="tx1"/>
            </a:solidFill>
          </a:ln>
        </p:spPr>
      </p:pic>
      <p:pic>
        <p:nvPicPr>
          <p:cNvPr id="10" name="Picture 9" descr="A GE F414-100 engine.">
            <a:extLst>
              <a:ext uri="{FF2B5EF4-FFF2-40B4-BE49-F238E27FC236}">
                <a16:creationId xmlns:a16="http://schemas.microsoft.com/office/drawing/2014/main" id="{2AEDACC1-1C70-C949-A1AA-2DCA657C414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b="-5681"/>
          <a:stretch/>
        </p:blipFill>
        <p:spPr>
          <a:xfrm>
            <a:off x="9553303" y="1007633"/>
            <a:ext cx="2324806" cy="1557041"/>
          </a:xfrm>
          <a:prstGeom prst="rect">
            <a:avLst/>
          </a:prstGeom>
        </p:spPr>
      </p:pic>
      <p:pic>
        <p:nvPicPr>
          <p:cNvPr id="6" name="Picture 5">
            <a:extLst>
              <a:ext uri="{FF2B5EF4-FFF2-40B4-BE49-F238E27FC236}">
                <a16:creationId xmlns:a16="http://schemas.microsoft.com/office/drawing/2014/main" id="{4B28BEB0-F76C-DB49-BA0B-B26E3CBCB7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98897" y="1849681"/>
            <a:ext cx="2698119" cy="1801210"/>
          </a:xfrm>
          <a:prstGeom prst="rect">
            <a:avLst/>
          </a:prstGeom>
        </p:spPr>
      </p:pic>
      <p:sp>
        <p:nvSpPr>
          <p:cNvPr id="7" name="TextBox 6">
            <a:extLst>
              <a:ext uri="{FF2B5EF4-FFF2-40B4-BE49-F238E27FC236}">
                <a16:creationId xmlns:a16="http://schemas.microsoft.com/office/drawing/2014/main" id="{B7E0B5D6-B82E-694B-A32A-DF82B6B8C1E8}"/>
              </a:ext>
            </a:extLst>
          </p:cNvPr>
          <p:cNvSpPr txBox="1"/>
          <p:nvPr/>
        </p:nvSpPr>
        <p:spPr>
          <a:xfrm>
            <a:off x="9361714" y="2750286"/>
            <a:ext cx="24408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Helvetica"/>
                <a:ea typeface="ＭＳ Ｐゴシック"/>
              </a:rPr>
              <a:t>Simulator with External Vision System (XVS)</a:t>
            </a:r>
          </a:p>
        </p:txBody>
      </p:sp>
      <p:sp>
        <p:nvSpPr>
          <p:cNvPr id="12" name="TextBox 11">
            <a:extLst>
              <a:ext uri="{FF2B5EF4-FFF2-40B4-BE49-F238E27FC236}">
                <a16:creationId xmlns:a16="http://schemas.microsoft.com/office/drawing/2014/main" id="{76BD9508-EA2D-564C-906F-715E20B83A1E}"/>
              </a:ext>
            </a:extLst>
          </p:cNvPr>
          <p:cNvSpPr txBox="1"/>
          <p:nvPr/>
        </p:nvSpPr>
        <p:spPr>
          <a:xfrm>
            <a:off x="7112460" y="1096965"/>
            <a:ext cx="244084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Helvetica"/>
                <a:ea typeface="ＭＳ Ｐゴシック"/>
              </a:rPr>
              <a:t>GE F414 engine</a:t>
            </a:r>
          </a:p>
        </p:txBody>
      </p:sp>
    </p:spTree>
    <p:extLst>
      <p:ext uri="{BB962C8B-B14F-4D97-AF65-F5344CB8AC3E}">
        <p14:creationId xmlns:p14="http://schemas.microsoft.com/office/powerpoint/2010/main" val="3569214483"/>
      </p:ext>
    </p:extLst>
  </p:cSld>
  <p:clrMapOvr>
    <a:masterClrMapping/>
  </p:clrMapOvr>
  <mc:AlternateContent xmlns:mc="http://schemas.openxmlformats.org/markup-compatibility/2006" xmlns:p14="http://schemas.microsoft.com/office/powerpoint/2010/main">
    <mc:Choice Requires="p14">
      <p:transition spd="slow" p14:dur="2000" advTm="44634"/>
    </mc:Choice>
    <mc:Fallback xmlns="">
      <p:transition spd="slow" advTm="4463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78FE8DF-B35C-44A8-8AFB-90D877576AC5}"/>
              </a:ext>
            </a:extLst>
          </p:cNvPr>
          <p:cNvSpPr txBox="1">
            <a:spLocks/>
          </p:cNvSpPr>
          <p:nvPr/>
        </p:nvSpPr>
        <p:spPr>
          <a:xfrm>
            <a:off x="11641138" y="6461125"/>
            <a:ext cx="550862" cy="3889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31DD3C4B-036E-4AED-9291-1DC0D6EAFAC7}" type="slidenum">
              <a:rPr lang="en-US" sz="900" smtClean="0">
                <a:solidFill>
                  <a:srgbClr val="677085"/>
                </a:solidFill>
                <a:latin typeface="75 Helvetica Bold" charset="0"/>
                <a:ea typeface="ＭＳ Ｐゴシック"/>
              </a:rPr>
              <a:pPr algn="r">
                <a:defRPr/>
              </a:pPr>
              <a:t>19</a:t>
            </a:fld>
            <a:endParaRPr lang="en-US" sz="900">
              <a:solidFill>
                <a:srgbClr val="677085"/>
              </a:solidFill>
              <a:latin typeface="75 Helvetica Bold" charset="0"/>
              <a:ea typeface="ＭＳ Ｐゴシック"/>
            </a:endParaRPr>
          </a:p>
        </p:txBody>
      </p:sp>
      <p:grpSp>
        <p:nvGrpSpPr>
          <p:cNvPr id="3" name="Group 2">
            <a:extLst>
              <a:ext uri="{FF2B5EF4-FFF2-40B4-BE49-F238E27FC236}">
                <a16:creationId xmlns:a16="http://schemas.microsoft.com/office/drawing/2014/main" id="{C416AC98-BB0A-4B28-A950-8B317AA4DF56}"/>
              </a:ext>
            </a:extLst>
          </p:cNvPr>
          <p:cNvGrpSpPr>
            <a:grpSpLocks noChangeAspect="1"/>
          </p:cNvGrpSpPr>
          <p:nvPr/>
        </p:nvGrpSpPr>
        <p:grpSpPr>
          <a:xfrm>
            <a:off x="230924" y="1306272"/>
            <a:ext cx="11630337" cy="4921232"/>
            <a:chOff x="840525" y="2011680"/>
            <a:chExt cx="10510949" cy="4447578"/>
          </a:xfrm>
        </p:grpSpPr>
        <p:pic>
          <p:nvPicPr>
            <p:cNvPr id="4" name="Picture 3" descr="Timeline&#10;&#10;Description automatically generated">
              <a:extLst>
                <a:ext uri="{FF2B5EF4-FFF2-40B4-BE49-F238E27FC236}">
                  <a16:creationId xmlns:a16="http://schemas.microsoft.com/office/drawing/2014/main" id="{07B74622-835D-4EDA-8EC2-F75E7FACA0BC}"/>
                </a:ext>
              </a:extLst>
            </p:cNvPr>
            <p:cNvPicPr>
              <a:picLocks noChangeAspect="1"/>
            </p:cNvPicPr>
            <p:nvPr/>
          </p:nvPicPr>
          <p:blipFill rotWithShape="1">
            <a:blip r:embed="rId3">
              <a:extLst>
                <a:ext uri="{28A0092B-C50C-407E-A947-70E740481C1C}">
                  <a14:useLocalDpi xmlns:a14="http://schemas.microsoft.com/office/drawing/2010/main"/>
                </a:ext>
              </a:extLst>
            </a:blip>
            <a:srcRect t="33454"/>
            <a:stretch/>
          </p:blipFill>
          <p:spPr>
            <a:xfrm>
              <a:off x="840525" y="3112316"/>
              <a:ext cx="10510949" cy="3346942"/>
            </a:xfrm>
            <a:prstGeom prst="rect">
              <a:avLst/>
            </a:prstGeom>
          </p:spPr>
        </p:pic>
        <p:sp>
          <p:nvSpPr>
            <p:cNvPr id="5" name="Rectangle: Rounded Corners 4">
              <a:extLst>
                <a:ext uri="{FF2B5EF4-FFF2-40B4-BE49-F238E27FC236}">
                  <a16:creationId xmlns:a16="http://schemas.microsoft.com/office/drawing/2014/main" id="{FCBF486C-62A7-42DD-8925-0E63B53E385F}"/>
                </a:ext>
              </a:extLst>
            </p:cNvPr>
            <p:cNvSpPr/>
            <p:nvPr/>
          </p:nvSpPr>
          <p:spPr>
            <a:xfrm>
              <a:off x="1064029" y="2011680"/>
              <a:ext cx="5602778" cy="1529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sp>
          <p:nvSpPr>
            <p:cNvPr id="6" name="Rectangle 5">
              <a:extLst>
                <a:ext uri="{FF2B5EF4-FFF2-40B4-BE49-F238E27FC236}">
                  <a16:creationId xmlns:a16="http://schemas.microsoft.com/office/drawing/2014/main" id="{0FCB0D2B-6B01-4961-806F-C4BBA417C995}"/>
                </a:ext>
              </a:extLst>
            </p:cNvPr>
            <p:cNvSpPr/>
            <p:nvPr/>
          </p:nvSpPr>
          <p:spPr>
            <a:xfrm>
              <a:off x="857150" y="4339243"/>
              <a:ext cx="888522"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
                  <a:ea typeface="ＭＳ Ｐゴシック"/>
                </a:rPr>
                <a:t>PL (dB)</a:t>
              </a:r>
            </a:p>
          </p:txBody>
        </p:sp>
        <p:sp>
          <p:nvSpPr>
            <p:cNvPr id="7" name="Rectangle 6">
              <a:extLst>
                <a:ext uri="{FF2B5EF4-FFF2-40B4-BE49-F238E27FC236}">
                  <a16:creationId xmlns:a16="http://schemas.microsoft.com/office/drawing/2014/main" id="{81C0EA18-F10C-48FA-A778-8EC95726644E}"/>
                </a:ext>
              </a:extLst>
            </p:cNvPr>
            <p:cNvSpPr/>
            <p:nvPr/>
          </p:nvSpPr>
          <p:spPr>
            <a:xfrm>
              <a:off x="7772491" y="2272124"/>
              <a:ext cx="1342950" cy="1008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grpSp>
      <p:sp>
        <p:nvSpPr>
          <p:cNvPr id="8" name="TextBox 7">
            <a:extLst>
              <a:ext uri="{FF2B5EF4-FFF2-40B4-BE49-F238E27FC236}">
                <a16:creationId xmlns:a16="http://schemas.microsoft.com/office/drawing/2014/main" id="{05179AAC-6FBA-450D-9FE4-230139F57BD2}"/>
              </a:ext>
            </a:extLst>
          </p:cNvPr>
          <p:cNvSpPr txBox="1"/>
          <p:nvPr/>
        </p:nvSpPr>
        <p:spPr>
          <a:xfrm>
            <a:off x="230924" y="6361230"/>
            <a:ext cx="96206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
                <a:ea typeface="ＭＳ Ｐゴシック"/>
              </a:rPr>
              <a:t>W. Doebler and J. Rathsam, Proc. Mtgs. Acoustics 36, 040005 2019.</a:t>
            </a:r>
          </a:p>
        </p:txBody>
      </p:sp>
      <p:sp>
        <p:nvSpPr>
          <p:cNvPr id="9" name="Oval 8">
            <a:extLst>
              <a:ext uri="{FF2B5EF4-FFF2-40B4-BE49-F238E27FC236}">
                <a16:creationId xmlns:a16="http://schemas.microsoft.com/office/drawing/2014/main" id="{F101EF1E-C3E9-42B2-9C47-A0343E499A72}"/>
              </a:ext>
            </a:extLst>
          </p:cNvPr>
          <p:cNvSpPr/>
          <p:nvPr/>
        </p:nvSpPr>
        <p:spPr bwMode="auto">
          <a:xfrm>
            <a:off x="5566299" y="5136176"/>
            <a:ext cx="2334827" cy="47939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Black" pitchFamily="-108" charset="0"/>
              <a:ea typeface="ＭＳ Ｐゴシック" pitchFamily="-108" charset="-128"/>
              <a:cs typeface="ＭＳ Ｐゴシック" pitchFamily="-108" charset="-128"/>
            </a:endParaRPr>
          </a:p>
        </p:txBody>
      </p:sp>
      <p:pic>
        <p:nvPicPr>
          <p:cNvPr id="14" name="Picture 13">
            <a:extLst>
              <a:ext uri="{FF2B5EF4-FFF2-40B4-BE49-F238E27FC236}">
                <a16:creationId xmlns:a16="http://schemas.microsoft.com/office/drawing/2014/main" id="{F5B1984F-F5E8-474D-ADA6-BF6F6A5CB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3803">
            <a:off x="1847130" y="1955799"/>
            <a:ext cx="3024806" cy="1476956"/>
          </a:xfrm>
          <a:prstGeom prst="rect">
            <a:avLst/>
          </a:prstGeom>
        </p:spPr>
      </p:pic>
      <p:sp>
        <p:nvSpPr>
          <p:cNvPr id="13" name="Title 1">
            <a:extLst>
              <a:ext uri="{FF2B5EF4-FFF2-40B4-BE49-F238E27FC236}">
                <a16:creationId xmlns:a16="http://schemas.microsoft.com/office/drawing/2014/main" id="{790B5CE4-77E1-4916-955F-8F59CDE1BEC4}"/>
              </a:ext>
            </a:extLst>
          </p:cNvPr>
          <p:cNvSpPr txBox="1">
            <a:spLocks/>
          </p:cNvSpPr>
          <p:nvPr/>
        </p:nvSpPr>
        <p:spPr>
          <a:xfrm>
            <a:off x="176344" y="1065524"/>
            <a:ext cx="6803231" cy="560564"/>
          </a:xfrm>
          <a:prstGeom prst="rect">
            <a:avLst/>
          </a:prstGeom>
        </p:spPr>
        <p:txBody>
          <a:bodyPr/>
          <a:lstStyle>
            <a:lvl1pPr algn="ctr" rtl="0" eaLnBrk="1" fontAlgn="base" hangingPunct="1">
              <a:spcBef>
                <a:spcPct val="0"/>
              </a:spcBef>
              <a:spcAft>
                <a:spcPct val="0"/>
              </a:spcAft>
              <a:defRPr sz="2800" b="1" kern="1200">
                <a:solidFill>
                  <a:srgbClr val="0000FF"/>
                </a:solidFill>
                <a:latin typeface="+mj-lt"/>
                <a:ea typeface="ヒラギノ角ゴ Pro W3" pitchFamily="-109" charset="-128"/>
                <a:cs typeface="ヒラギノ角ゴ Pro W3" pitchFamily="-109" charset="-128"/>
              </a:defRPr>
            </a:lvl1pPr>
            <a:lvl2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2pPr>
            <a:lvl3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3pPr>
            <a:lvl4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4pPr>
            <a:lvl5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5pPr>
            <a:lvl6pPr marL="457189" algn="ctr" rtl="0" eaLnBrk="1" fontAlgn="base" hangingPunct="1">
              <a:spcBef>
                <a:spcPct val="0"/>
              </a:spcBef>
              <a:spcAft>
                <a:spcPct val="0"/>
              </a:spcAft>
              <a:defRPr sz="3600" b="1">
                <a:solidFill>
                  <a:schemeClr val="bg1"/>
                </a:solidFill>
                <a:latin typeface="Calibri" pitchFamily="34" charset="0"/>
              </a:defRPr>
            </a:lvl6pPr>
            <a:lvl7pPr marL="914377" algn="ctr" rtl="0" eaLnBrk="1" fontAlgn="base" hangingPunct="1">
              <a:spcBef>
                <a:spcPct val="0"/>
              </a:spcBef>
              <a:spcAft>
                <a:spcPct val="0"/>
              </a:spcAft>
              <a:defRPr sz="3600" b="1">
                <a:solidFill>
                  <a:schemeClr val="bg1"/>
                </a:solidFill>
                <a:latin typeface="Calibri" pitchFamily="34" charset="0"/>
              </a:defRPr>
            </a:lvl7pPr>
            <a:lvl8pPr marL="1371566" algn="ctr" rtl="0" eaLnBrk="1" fontAlgn="base" hangingPunct="1">
              <a:spcBef>
                <a:spcPct val="0"/>
              </a:spcBef>
              <a:spcAft>
                <a:spcPct val="0"/>
              </a:spcAft>
              <a:defRPr sz="3600" b="1">
                <a:solidFill>
                  <a:schemeClr val="bg1"/>
                </a:solidFill>
                <a:latin typeface="Calibri" pitchFamily="34" charset="0"/>
              </a:defRPr>
            </a:lvl8pPr>
            <a:lvl9pPr marL="1828754" algn="ctr" rtl="0" eaLnBrk="1" fontAlgn="base" hangingPunct="1">
              <a:spcBef>
                <a:spcPct val="0"/>
              </a:spcBef>
              <a:spcAft>
                <a:spcPct val="0"/>
              </a:spcAft>
              <a:defRPr sz="3600" b="1">
                <a:solidFill>
                  <a:schemeClr val="bg1"/>
                </a:solidFill>
                <a:latin typeface="Calibri" pitchFamily="34" charset="0"/>
              </a:defRPr>
            </a:lvl9pPr>
          </a:lstStyle>
          <a:p>
            <a:r>
              <a:rPr lang="en-US" dirty="0">
                <a:solidFill>
                  <a:srgbClr val="4F9F2D"/>
                </a:solidFill>
                <a:latin typeface="Arial"/>
                <a:cs typeface="Arial"/>
              </a:rPr>
              <a:t>Just how quiet will the NASA X-59 be?</a:t>
            </a:r>
          </a:p>
        </p:txBody>
      </p:sp>
    </p:spTree>
    <p:extLst>
      <p:ext uri="{BB962C8B-B14F-4D97-AF65-F5344CB8AC3E}">
        <p14:creationId xmlns:p14="http://schemas.microsoft.com/office/powerpoint/2010/main" val="1946712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My background</a:t>
            </a:r>
          </a:p>
          <a:p>
            <a:r>
              <a:rPr lang="en-US" dirty="0"/>
              <a:t>Acoustics at NASA</a:t>
            </a:r>
          </a:p>
          <a:p>
            <a:pPr lvl="1"/>
            <a:r>
              <a:rPr lang="en-US" dirty="0"/>
              <a:t>Opportunities for students and graduates</a:t>
            </a:r>
          </a:p>
          <a:p>
            <a:r>
              <a:rPr lang="en-US" dirty="0"/>
              <a:t>NASA </a:t>
            </a:r>
            <a:r>
              <a:rPr lang="en-US" dirty="0" err="1"/>
              <a:t>Quesst</a:t>
            </a:r>
            <a:r>
              <a:rPr lang="en-US" dirty="0"/>
              <a:t> Mission</a:t>
            </a:r>
          </a:p>
          <a:p>
            <a:pPr lvl="1"/>
            <a:r>
              <a:rPr lang="en-US" dirty="0"/>
              <a:t>Background: civil supersonic transportation prohibition</a:t>
            </a:r>
          </a:p>
          <a:p>
            <a:pPr lvl="1"/>
            <a:r>
              <a:rPr lang="en-US" dirty="0"/>
              <a:t>X-59 low-boom aircraft</a:t>
            </a:r>
          </a:p>
          <a:p>
            <a:pPr lvl="1"/>
            <a:r>
              <a:rPr lang="en-US" dirty="0"/>
              <a:t>Mission phases</a:t>
            </a:r>
          </a:p>
          <a:p>
            <a:pPr lvl="1"/>
            <a:r>
              <a:rPr lang="en-US" dirty="0"/>
              <a:t>Current status</a:t>
            </a:r>
          </a:p>
          <a:p>
            <a:pPr lvl="1"/>
            <a:r>
              <a:rPr lang="en-US" dirty="0"/>
              <a:t>Challenges</a:t>
            </a:r>
          </a:p>
          <a:p>
            <a:pPr lvl="1"/>
            <a:endParaRPr lang="en-US" dirty="0"/>
          </a:p>
        </p:txBody>
      </p:sp>
      <p:sp>
        <p:nvSpPr>
          <p:cNvPr id="3" name="Title 2"/>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4799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343C35-FC00-47C3-9F77-715A2B9D093C}"/>
              </a:ext>
            </a:extLst>
          </p:cNvPr>
          <p:cNvSpPr>
            <a:spLocks noGrp="1"/>
          </p:cNvSpPr>
          <p:nvPr>
            <p:ph type="title"/>
          </p:nvPr>
        </p:nvSpPr>
        <p:spPr>
          <a:xfrm>
            <a:off x="304803" y="167511"/>
            <a:ext cx="10574335" cy="615951"/>
          </a:xfrm>
        </p:spPr>
        <p:txBody>
          <a:bodyPr/>
          <a:lstStyle/>
          <a:p>
            <a:r>
              <a:rPr lang="en-US" sz="2800" dirty="0">
                <a:solidFill>
                  <a:schemeClr val="tx1"/>
                </a:solidFill>
              </a:rPr>
              <a:t>How large is the noise exposure region from a supersonic overflight?</a:t>
            </a:r>
          </a:p>
        </p:txBody>
      </p:sp>
      <p:pic>
        <p:nvPicPr>
          <p:cNvPr id="6" name="Flyover_carpet_V13">
            <a:hlinkClick r:id="" action="ppaction://media"/>
            <a:extLst>
              <a:ext uri="{FF2B5EF4-FFF2-40B4-BE49-F238E27FC236}">
                <a16:creationId xmlns:a16="http://schemas.microsoft.com/office/drawing/2014/main" id="{71F19046-AF07-44DD-BACA-2BCAD460AE1F}"/>
              </a:ext>
            </a:extLst>
          </p:cNvPr>
          <p:cNvPicPr>
            <a:picLocks noGrp="1" noChangeAspect="1"/>
          </p:cNvPicPr>
          <p:nvPr>
            <p:ph idx="1"/>
            <a:videoFile r:link="rId1"/>
            <p:extLst>
              <p:ext uri="{DAA4B4D4-6D71-4841-9C94-3DE7FCFB9230}">
                <p14:media xmlns:p14="http://schemas.microsoft.com/office/powerpoint/2010/main" r:embed="rId2">
                  <p14:trim end="5699.6666"/>
                </p14:media>
              </p:ext>
            </p:extLst>
          </p:nvPr>
        </p:nvPicPr>
        <p:blipFill>
          <a:blip r:embed="rId5"/>
          <a:stretch>
            <a:fillRect/>
          </a:stretch>
        </p:blipFill>
        <p:spPr>
          <a:xfrm>
            <a:off x="1311275" y="1220788"/>
            <a:ext cx="9567863" cy="5381625"/>
          </a:xfrm>
        </p:spPr>
      </p:pic>
    </p:spTree>
    <p:extLst>
      <p:ext uri="{BB962C8B-B14F-4D97-AF65-F5344CB8AC3E}">
        <p14:creationId xmlns:p14="http://schemas.microsoft.com/office/powerpoint/2010/main" val="238054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U-Turn Arrow 46">
            <a:extLst>
              <a:ext uri="{FF2B5EF4-FFF2-40B4-BE49-F238E27FC236}">
                <a16:creationId xmlns:a16="http://schemas.microsoft.com/office/drawing/2014/main" id="{FA1C9B37-45FA-4B21-BDE9-C0CAD446F0A0}"/>
              </a:ext>
            </a:extLst>
          </p:cNvPr>
          <p:cNvSpPr/>
          <p:nvPr/>
        </p:nvSpPr>
        <p:spPr>
          <a:xfrm rot="5400000">
            <a:off x="10248184" y="5112224"/>
            <a:ext cx="1157684" cy="2056761"/>
          </a:xfrm>
          <a:prstGeom prst="uturnArrow">
            <a:avLst>
              <a:gd name="adj1" fmla="val 19864"/>
              <a:gd name="adj2" fmla="val 24358"/>
              <a:gd name="adj3" fmla="val 25000"/>
              <a:gd name="adj4" fmla="val 43750"/>
              <a:gd name="adj5" fmla="val 100000"/>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ＭＳ Ｐゴシック"/>
            </a:endParaRPr>
          </a:p>
        </p:txBody>
      </p:sp>
      <p:sp>
        <p:nvSpPr>
          <p:cNvPr id="2" name="Title 1">
            <a:extLst>
              <a:ext uri="{FF2B5EF4-FFF2-40B4-BE49-F238E27FC236}">
                <a16:creationId xmlns:a16="http://schemas.microsoft.com/office/drawing/2014/main" id="{4363C3CE-A480-1B43-9A39-C90AFE0EACD6}"/>
              </a:ext>
            </a:extLst>
          </p:cNvPr>
          <p:cNvSpPr>
            <a:spLocks noGrp="1"/>
          </p:cNvSpPr>
          <p:nvPr>
            <p:ph type="title"/>
          </p:nvPr>
        </p:nvSpPr>
        <p:spPr>
          <a:xfrm>
            <a:off x="306918" y="177249"/>
            <a:ext cx="11387954" cy="622300"/>
          </a:xfrm>
        </p:spPr>
        <p:txBody>
          <a:bodyPr>
            <a:normAutofit/>
          </a:bodyPr>
          <a:lstStyle/>
          <a:p>
            <a:r>
              <a:rPr lang="en-US" sz="2400" dirty="0"/>
              <a:t>Scaling up the NASA community surveys from lab-scale to national-scale</a:t>
            </a:r>
          </a:p>
        </p:txBody>
      </p:sp>
      <p:sp>
        <p:nvSpPr>
          <p:cNvPr id="5" name="Slide Number Placeholder 4">
            <a:extLst>
              <a:ext uri="{FF2B5EF4-FFF2-40B4-BE49-F238E27FC236}">
                <a16:creationId xmlns:a16="http://schemas.microsoft.com/office/drawing/2014/main" id="{22ACC8CE-0713-7242-91CB-0D439C5C461C}"/>
              </a:ext>
            </a:extLst>
          </p:cNvPr>
          <p:cNvSpPr>
            <a:spLocks noGrp="1"/>
          </p:cNvSpPr>
          <p:nvPr>
            <p:ph type="sldNum" sz="quarter" idx="12"/>
          </p:nvPr>
        </p:nvSpPr>
        <p:spPr>
          <a:xfrm>
            <a:off x="11694872" y="6463770"/>
            <a:ext cx="369125" cy="302228"/>
          </a:xfrm>
          <a:prstGeom prst="rect">
            <a:avLst/>
          </a:prstGeom>
        </p:spPr>
        <p:txBody>
          <a:bodyPr anchor="b"/>
          <a:lstStyle>
            <a:defPPr>
              <a:defRPr lang="en-US"/>
            </a:defPPr>
            <a:lvl1pPr marL="0" algn="l" defTabSz="914400" rtl="0" eaLnBrk="1" latinLnBrk="0" hangingPunct="1">
              <a:defRPr sz="9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F50208D-4CFC-2843-8F5D-28637F6E97D8}" type="slidenum">
              <a:rPr kumimoji="0" lang="en-US" sz="950" b="0" i="0" u="none" strike="noStrike" kern="1200" cap="none" spc="0" normalizeH="0" baseline="0" noProof="0" smtClean="0">
                <a:ln>
                  <a:noFill/>
                </a:ln>
                <a:solidFill>
                  <a:prstClr val="black"/>
                </a:solidFill>
                <a:effectLst/>
                <a:uLnTx/>
                <a:uFillTx/>
                <a:latin typeface="Helvetica"/>
                <a:ea typeface="ＭＳ Ｐゴシック"/>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50" b="0" i="0" u="none" strike="noStrike" kern="1200" cap="none" spc="0" normalizeH="0" baseline="0" noProof="0">
              <a:ln>
                <a:noFill/>
              </a:ln>
              <a:solidFill>
                <a:prstClr val="white"/>
              </a:solidFill>
              <a:effectLst/>
              <a:uLnTx/>
              <a:uFillTx/>
              <a:latin typeface="Helvetica"/>
              <a:ea typeface="ＭＳ Ｐゴシック"/>
            </a:endParaRPr>
          </a:p>
        </p:txBody>
      </p:sp>
      <p:sp>
        <p:nvSpPr>
          <p:cNvPr id="27" name="Rectangle 26">
            <a:extLst>
              <a:ext uri="{FF2B5EF4-FFF2-40B4-BE49-F238E27FC236}">
                <a16:creationId xmlns:a16="http://schemas.microsoft.com/office/drawing/2014/main" id="{9A2144C5-2EDD-D74A-9C75-51BA6B7D76C8}"/>
              </a:ext>
            </a:extLst>
          </p:cNvPr>
          <p:cNvSpPr/>
          <p:nvPr/>
        </p:nvSpPr>
        <p:spPr>
          <a:xfrm>
            <a:off x="899188" y="1699474"/>
            <a:ext cx="3071683" cy="4312767"/>
          </a:xfrm>
          <a:prstGeom prst="rect">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sp>
        <p:nvSpPr>
          <p:cNvPr id="28" name="Rectangle 27">
            <a:extLst>
              <a:ext uri="{FF2B5EF4-FFF2-40B4-BE49-F238E27FC236}">
                <a16:creationId xmlns:a16="http://schemas.microsoft.com/office/drawing/2014/main" id="{3404E6A4-EAE9-1A4E-9099-FB44E3AC4EA1}"/>
              </a:ext>
            </a:extLst>
          </p:cNvPr>
          <p:cNvSpPr/>
          <p:nvPr/>
        </p:nvSpPr>
        <p:spPr>
          <a:xfrm>
            <a:off x="4578842" y="1699474"/>
            <a:ext cx="3071683" cy="4312767"/>
          </a:xfrm>
          <a:prstGeom prst="rect">
            <a:avLst/>
          </a:prstGeom>
          <a:solidFill>
            <a:srgbClr val="EE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sp>
        <p:nvSpPr>
          <p:cNvPr id="29" name="Rectangle 28">
            <a:extLst>
              <a:ext uri="{FF2B5EF4-FFF2-40B4-BE49-F238E27FC236}">
                <a16:creationId xmlns:a16="http://schemas.microsoft.com/office/drawing/2014/main" id="{1A575AD5-AEA1-2C47-846A-00FA5BEB5333}"/>
              </a:ext>
            </a:extLst>
          </p:cNvPr>
          <p:cNvSpPr/>
          <p:nvPr/>
        </p:nvSpPr>
        <p:spPr>
          <a:xfrm>
            <a:off x="8258496" y="1699474"/>
            <a:ext cx="3071683" cy="431276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pic>
        <p:nvPicPr>
          <p:cNvPr id="30" name="Picture 2" descr="IMG_4985.JPG">
            <a:extLst>
              <a:ext uri="{FF2B5EF4-FFF2-40B4-BE49-F238E27FC236}">
                <a16:creationId xmlns:a16="http://schemas.microsoft.com/office/drawing/2014/main" id="{B1D979D1-B173-6348-B6B6-7B89F3AAED79}"/>
              </a:ext>
            </a:extLst>
          </p:cNvPr>
          <p:cNvPicPr>
            <a:picLocks noChangeAspect="1"/>
          </p:cNvPicPr>
          <p:nvPr/>
        </p:nvPicPr>
        <p:blipFill>
          <a:blip r:embed="rId3" cstate="screen">
            <a:lum bright="12000" contrast="2000"/>
            <a:extLst>
              <a:ext uri="{28A0092B-C50C-407E-A947-70E740481C1C}">
                <a14:useLocalDpi xmlns:a14="http://schemas.microsoft.com/office/drawing/2010/main"/>
              </a:ext>
            </a:extLst>
          </a:blip>
          <a:srcRect/>
          <a:stretch>
            <a:fillRect/>
          </a:stretch>
        </p:blipFill>
        <p:spPr bwMode="auto">
          <a:xfrm>
            <a:off x="1123703" y="1899786"/>
            <a:ext cx="2622653" cy="1748436"/>
          </a:xfrm>
          <a:prstGeom prst="rect">
            <a:avLst/>
          </a:prstGeom>
          <a:noFill/>
          <a:ln w="12700">
            <a:solidFill>
              <a:schemeClr val="bg1"/>
            </a:solidFill>
            <a:miter lim="800000"/>
            <a:headEnd/>
            <a:tailEnd/>
          </a:ln>
        </p:spPr>
      </p:pic>
      <p:pic>
        <p:nvPicPr>
          <p:cNvPr id="31" name="Picture 30" descr="DSC_1526.JPG">
            <a:extLst>
              <a:ext uri="{FF2B5EF4-FFF2-40B4-BE49-F238E27FC236}">
                <a16:creationId xmlns:a16="http://schemas.microsoft.com/office/drawing/2014/main" id="{044D4DAD-489C-054B-93A3-A79172B6E80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30278" y="3848534"/>
            <a:ext cx="2609503" cy="1669031"/>
          </a:xfrm>
          <a:prstGeom prst="rect">
            <a:avLst/>
          </a:prstGeom>
          <a:ln w="12700">
            <a:solidFill>
              <a:schemeClr val="bg1"/>
            </a:solidFill>
          </a:ln>
        </p:spPr>
      </p:pic>
      <p:sp>
        <p:nvSpPr>
          <p:cNvPr id="32" name="TextBox 31">
            <a:extLst>
              <a:ext uri="{FF2B5EF4-FFF2-40B4-BE49-F238E27FC236}">
                <a16:creationId xmlns:a16="http://schemas.microsoft.com/office/drawing/2014/main" id="{F7781BC8-F39B-474E-A2BE-88534C8FC216}"/>
              </a:ext>
            </a:extLst>
          </p:cNvPr>
          <p:cNvSpPr txBox="1"/>
          <p:nvPr/>
        </p:nvSpPr>
        <p:spPr>
          <a:xfrm>
            <a:off x="899189" y="5580237"/>
            <a:ext cx="30716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a:ea typeface="ＭＳ Ｐゴシック"/>
              </a:rPr>
              <a:t>Laboratory Tests</a:t>
            </a:r>
          </a:p>
        </p:txBody>
      </p:sp>
      <p:sp>
        <p:nvSpPr>
          <p:cNvPr id="33" name="TextBox 32">
            <a:extLst>
              <a:ext uri="{FF2B5EF4-FFF2-40B4-BE49-F238E27FC236}">
                <a16:creationId xmlns:a16="http://schemas.microsoft.com/office/drawing/2014/main" id="{845F38DB-1351-8043-8CEB-6587E81D21C0}"/>
              </a:ext>
            </a:extLst>
          </p:cNvPr>
          <p:cNvSpPr txBox="1"/>
          <p:nvPr/>
        </p:nvSpPr>
        <p:spPr>
          <a:xfrm>
            <a:off x="4570437" y="5580237"/>
            <a:ext cx="30716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a:ea typeface="ＭＳ Ｐゴシック"/>
              </a:rPr>
              <a:t>Small Community Test</a:t>
            </a:r>
          </a:p>
        </p:txBody>
      </p:sp>
      <p:sp>
        <p:nvSpPr>
          <p:cNvPr id="34" name="TextBox 33">
            <a:extLst>
              <a:ext uri="{FF2B5EF4-FFF2-40B4-BE49-F238E27FC236}">
                <a16:creationId xmlns:a16="http://schemas.microsoft.com/office/drawing/2014/main" id="{A22B8B6E-2458-084C-9C93-FE3BCE1149BF}"/>
              </a:ext>
            </a:extLst>
          </p:cNvPr>
          <p:cNvSpPr txBox="1"/>
          <p:nvPr/>
        </p:nvSpPr>
        <p:spPr>
          <a:xfrm>
            <a:off x="8202133" y="5587661"/>
            <a:ext cx="30716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a:ea typeface="ＭＳ Ｐゴシック"/>
              </a:rPr>
              <a:t>Large Community Test </a:t>
            </a:r>
          </a:p>
        </p:txBody>
      </p:sp>
      <p:pic>
        <p:nvPicPr>
          <p:cNvPr id="35" name="Picture 8" descr="2007 House Crop2">
            <a:extLst>
              <a:ext uri="{FF2B5EF4-FFF2-40B4-BE49-F238E27FC236}">
                <a16:creationId xmlns:a16="http://schemas.microsoft.com/office/drawing/2014/main" id="{9AC2A04D-1036-7A45-8FA3-15A35DF02717}"/>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4812006" y="1899786"/>
            <a:ext cx="2622654" cy="1769132"/>
          </a:xfrm>
          <a:prstGeom prst="rect">
            <a:avLst/>
          </a:prstGeom>
          <a:noFill/>
          <a:ln w="12700">
            <a:solidFill>
              <a:schemeClr val="bg1"/>
            </a:solidFill>
          </a:ln>
        </p:spPr>
      </p:pic>
      <p:pic>
        <p:nvPicPr>
          <p:cNvPr id="36" name="Picture 35" descr="IMG_4820.jpg">
            <a:extLst>
              <a:ext uri="{FF2B5EF4-FFF2-40B4-BE49-F238E27FC236}">
                <a16:creationId xmlns:a16="http://schemas.microsoft.com/office/drawing/2014/main" id="{32BC640D-FD9A-F24A-B5A9-A29454CC19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4812006" y="3848534"/>
            <a:ext cx="2622654" cy="1626257"/>
          </a:xfrm>
          <a:prstGeom prst="rect">
            <a:avLst/>
          </a:prstGeom>
          <a:noFill/>
          <a:ln w="12700">
            <a:solidFill>
              <a:schemeClr val="bg1"/>
            </a:solidFill>
            <a:miter lim="800000"/>
            <a:headEnd/>
            <a:tailEnd/>
          </a:ln>
        </p:spPr>
      </p:pic>
      <p:sp>
        <p:nvSpPr>
          <p:cNvPr id="38" name="TextBox 37">
            <a:extLst>
              <a:ext uri="{FF2B5EF4-FFF2-40B4-BE49-F238E27FC236}">
                <a16:creationId xmlns:a16="http://schemas.microsoft.com/office/drawing/2014/main" id="{61FC0754-FDD6-C540-8C8B-A86AAC4AD8AB}"/>
              </a:ext>
            </a:extLst>
          </p:cNvPr>
          <p:cNvSpPr txBox="1"/>
          <p:nvPr/>
        </p:nvSpPr>
        <p:spPr>
          <a:xfrm>
            <a:off x="8213635" y="1768673"/>
            <a:ext cx="312777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a:ea typeface="ＭＳ Ｐゴシック"/>
              </a:rPr>
              <a:t>Quiet Supersonic Flights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a:ea typeface="ＭＳ Ｐゴシック"/>
              </a:rPr>
              <a:t>Galveston, Texas</a:t>
            </a:r>
          </a:p>
        </p:txBody>
      </p:sp>
      <p:sp>
        <p:nvSpPr>
          <p:cNvPr id="46" name="Right Arrow 45">
            <a:extLst>
              <a:ext uri="{FF2B5EF4-FFF2-40B4-BE49-F238E27FC236}">
                <a16:creationId xmlns:a16="http://schemas.microsoft.com/office/drawing/2014/main" id="{5F810359-2E47-E647-AC6C-7301118FB751}"/>
              </a:ext>
            </a:extLst>
          </p:cNvPr>
          <p:cNvSpPr/>
          <p:nvPr/>
        </p:nvSpPr>
        <p:spPr>
          <a:xfrm>
            <a:off x="7734453" y="3711025"/>
            <a:ext cx="495363" cy="463639"/>
          </a:xfrm>
          <a:prstGeom prst="rightArrow">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sp>
        <p:nvSpPr>
          <p:cNvPr id="48" name="Right Arrow 47">
            <a:extLst>
              <a:ext uri="{FF2B5EF4-FFF2-40B4-BE49-F238E27FC236}">
                <a16:creationId xmlns:a16="http://schemas.microsoft.com/office/drawing/2014/main" id="{C75ABC25-D6A9-6C40-ADDA-417307700994}"/>
              </a:ext>
            </a:extLst>
          </p:cNvPr>
          <p:cNvSpPr/>
          <p:nvPr/>
        </p:nvSpPr>
        <p:spPr>
          <a:xfrm>
            <a:off x="4049558" y="3711025"/>
            <a:ext cx="495363" cy="463639"/>
          </a:xfrm>
          <a:prstGeom prst="rightArrow">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pic>
        <p:nvPicPr>
          <p:cNvPr id="7" name="Picture 6">
            <a:extLst>
              <a:ext uri="{FF2B5EF4-FFF2-40B4-BE49-F238E27FC236}">
                <a16:creationId xmlns:a16="http://schemas.microsoft.com/office/drawing/2014/main" id="{1B65448B-2DD1-6543-ABF4-64D8DE52E4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69880" y="2388094"/>
            <a:ext cx="2870201" cy="2870201"/>
          </a:xfrm>
          <a:prstGeom prst="rect">
            <a:avLst/>
          </a:prstGeom>
          <a:ln w="12700">
            <a:solidFill>
              <a:schemeClr val="bg1"/>
            </a:solidFill>
          </a:ln>
        </p:spPr>
      </p:pic>
      <p:sp>
        <p:nvSpPr>
          <p:cNvPr id="18" name="Content Placeholder 2">
            <a:extLst>
              <a:ext uri="{FF2B5EF4-FFF2-40B4-BE49-F238E27FC236}">
                <a16:creationId xmlns:a16="http://schemas.microsoft.com/office/drawing/2014/main" id="{0AC21DFB-0EFD-4A0F-BAE2-32BFDC6843FB}"/>
              </a:ext>
            </a:extLst>
          </p:cNvPr>
          <p:cNvSpPr>
            <a:spLocks noGrp="1"/>
          </p:cNvSpPr>
          <p:nvPr>
            <p:ph idx="1"/>
          </p:nvPr>
        </p:nvSpPr>
        <p:spPr>
          <a:xfrm>
            <a:off x="304801" y="1052945"/>
            <a:ext cx="11571817" cy="463639"/>
          </a:xfrm>
        </p:spPr>
        <p:txBody>
          <a:bodyPr/>
          <a:lstStyle/>
          <a:p>
            <a:pPr marL="0" indent="0">
              <a:buNone/>
            </a:pPr>
            <a:r>
              <a:rPr lang="en-US"/>
              <a:t>Human response and annoyance, particularly indoors, is the key concern.</a:t>
            </a:r>
          </a:p>
        </p:txBody>
      </p:sp>
      <p:sp>
        <p:nvSpPr>
          <p:cNvPr id="19" name="Rectangle 18">
            <a:extLst>
              <a:ext uri="{FF2B5EF4-FFF2-40B4-BE49-F238E27FC236}">
                <a16:creationId xmlns:a16="http://schemas.microsoft.com/office/drawing/2014/main" id="{F705E21F-BD6E-4A78-AB8B-1F094FF71EEC}"/>
              </a:ext>
            </a:extLst>
          </p:cNvPr>
          <p:cNvSpPr/>
          <p:nvPr/>
        </p:nvSpPr>
        <p:spPr>
          <a:xfrm>
            <a:off x="1886784" y="6140604"/>
            <a:ext cx="8780590" cy="64633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Helvetica"/>
                <a:ea typeface="ＭＳ Ｐゴシック"/>
              </a:rPr>
              <a:t>Tests of increasing complexity have provided preparation and confidence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Helvetica"/>
                <a:ea typeface="ＭＳ Ｐゴシック"/>
              </a:rPr>
              <a:t>Ready to take the next step with flight testing over very large communities</a:t>
            </a:r>
          </a:p>
        </p:txBody>
      </p:sp>
    </p:spTree>
    <p:extLst>
      <p:ext uri="{BB962C8B-B14F-4D97-AF65-F5344CB8AC3E}">
        <p14:creationId xmlns:p14="http://schemas.microsoft.com/office/powerpoint/2010/main" val="303839741"/>
      </p:ext>
    </p:extLst>
  </p:cSld>
  <p:clrMapOvr>
    <a:masterClrMapping/>
  </p:clrMapOvr>
  <mc:AlternateContent xmlns:mc="http://schemas.openxmlformats.org/markup-compatibility/2006" xmlns:p14="http://schemas.microsoft.com/office/powerpoint/2010/main">
    <mc:Choice Requires="p14">
      <p:transition spd="med" p14:dur="700" advTm="48977">
        <p:fade/>
      </p:transition>
    </mc:Choice>
    <mc:Fallback xmlns="">
      <p:transition spd="med" advTm="48977">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Dose-Response Curves from Past NASA Tests</a:t>
            </a:r>
          </a:p>
        </p:txBody>
      </p:sp>
      <p:sp>
        <p:nvSpPr>
          <p:cNvPr id="4" name="TextBox 3"/>
          <p:cNvSpPr txBox="1"/>
          <p:nvPr/>
        </p:nvSpPr>
        <p:spPr>
          <a:xfrm>
            <a:off x="306917" y="6425606"/>
            <a:ext cx="114281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
                <a:ea typeface="ＭＳ Ｐゴシック"/>
              </a:rPr>
              <a:t>J. Lee, et al. J. Acoustical Soc. Am., 147:2222,  2020.</a:t>
            </a:r>
          </a:p>
        </p:txBody>
      </p:sp>
      <p:pic>
        <p:nvPicPr>
          <p:cNvPr id="8" name="Picture 7">
            <a:extLst>
              <a:ext uri="{FF2B5EF4-FFF2-40B4-BE49-F238E27FC236}">
                <a16:creationId xmlns:a16="http://schemas.microsoft.com/office/drawing/2014/main" id="{D84063BE-CC8B-4505-A89E-1A525C730622}"/>
              </a:ext>
            </a:extLst>
          </p:cNvPr>
          <p:cNvPicPr>
            <a:picLocks noChangeAspect="1"/>
          </p:cNvPicPr>
          <p:nvPr/>
        </p:nvPicPr>
        <p:blipFill>
          <a:blip r:embed="rId3"/>
          <a:stretch>
            <a:fillRect/>
          </a:stretch>
        </p:blipFill>
        <p:spPr>
          <a:xfrm>
            <a:off x="3310809" y="1090087"/>
            <a:ext cx="4512325" cy="5335519"/>
          </a:xfrm>
          <a:prstGeom prst="rect">
            <a:avLst/>
          </a:prstGeom>
        </p:spPr>
      </p:pic>
      <p:pic>
        <p:nvPicPr>
          <p:cNvPr id="11" name="Picture 10">
            <a:extLst>
              <a:ext uri="{FF2B5EF4-FFF2-40B4-BE49-F238E27FC236}">
                <a16:creationId xmlns:a16="http://schemas.microsoft.com/office/drawing/2014/main" id="{AC74C7E7-2FD1-4ADB-A2E5-EE7B6F765FF2}"/>
              </a:ext>
            </a:extLst>
          </p:cNvPr>
          <p:cNvPicPr>
            <a:picLocks noChangeAspect="1"/>
          </p:cNvPicPr>
          <p:nvPr/>
        </p:nvPicPr>
        <p:blipFill>
          <a:blip r:embed="rId4"/>
          <a:stretch>
            <a:fillRect/>
          </a:stretch>
        </p:blipFill>
        <p:spPr>
          <a:xfrm>
            <a:off x="8019248" y="3005094"/>
            <a:ext cx="1759853" cy="847812"/>
          </a:xfrm>
          <a:prstGeom prst="rect">
            <a:avLst/>
          </a:prstGeom>
        </p:spPr>
      </p:pic>
      <p:sp>
        <p:nvSpPr>
          <p:cNvPr id="15" name="TextBox 14">
            <a:extLst>
              <a:ext uri="{FF2B5EF4-FFF2-40B4-BE49-F238E27FC236}">
                <a16:creationId xmlns:a16="http://schemas.microsoft.com/office/drawing/2014/main" id="{AFCEE54A-8CDD-4A40-9C4E-337DC01EB212}"/>
              </a:ext>
            </a:extLst>
          </p:cNvPr>
          <p:cNvSpPr txBox="1"/>
          <p:nvPr/>
        </p:nvSpPr>
        <p:spPr>
          <a:xfrm>
            <a:off x="8302592" y="3073729"/>
            <a:ext cx="2743470"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Helvetica"/>
                <a:ea typeface="ＭＳ Ｐゴシック"/>
              </a:rPr>
              <a:t>Large Community Test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Helvetica"/>
                <a:ea typeface="ＭＳ Ｐゴシック"/>
              </a:rPr>
              <a:t>Small Community Test</a:t>
            </a:r>
          </a:p>
        </p:txBody>
      </p:sp>
      <p:sp>
        <p:nvSpPr>
          <p:cNvPr id="7" name="Slide Number Placeholder 3">
            <a:extLst>
              <a:ext uri="{FF2B5EF4-FFF2-40B4-BE49-F238E27FC236}">
                <a16:creationId xmlns:a16="http://schemas.microsoft.com/office/drawing/2014/main" id="{09B2BE10-4082-4FC1-ACA2-159493FF3200}"/>
              </a:ext>
            </a:extLst>
          </p:cNvPr>
          <p:cNvSpPr>
            <a:spLocks noGrp="1"/>
          </p:cNvSpPr>
          <p:nvPr>
            <p:ph type="sldNum" sz="quarter" idx="10"/>
          </p:nvPr>
        </p:nvSpPr>
        <p:spPr>
          <a:xfrm>
            <a:off x="11641138" y="6461125"/>
            <a:ext cx="550862" cy="3889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D3C4B-036E-4AED-9291-1DC0D6EAFAC7}" type="slidenum">
              <a:rPr kumimoji="0" lang="en-US" sz="900" b="0" i="0" u="none" strike="noStrike" kern="1200" cap="none" spc="0" normalizeH="0" baseline="0" noProof="0" smtClean="0">
                <a:ln>
                  <a:noFill/>
                </a:ln>
                <a:solidFill>
                  <a:srgbClr val="677085"/>
                </a:solidFill>
                <a:effectLst/>
                <a:uLnTx/>
                <a:uFillTx/>
                <a:latin typeface="75 Helvetica Bold" charset="0"/>
                <a:ea typeface="ＭＳ Ｐゴシック"/>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srgbClr val="677085"/>
              </a:solidFill>
              <a:effectLst/>
              <a:uLnTx/>
              <a:uFillTx/>
              <a:latin typeface="75 Helvetica Bold" charset="0"/>
              <a:ea typeface="ＭＳ Ｐゴシック"/>
            </a:endParaRPr>
          </a:p>
        </p:txBody>
      </p:sp>
    </p:spTree>
    <p:extLst>
      <p:ext uri="{BB962C8B-B14F-4D97-AF65-F5344CB8AC3E}">
        <p14:creationId xmlns:p14="http://schemas.microsoft.com/office/powerpoint/2010/main" val="2764290606"/>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1105726"/>
            <a:ext cx="8177462" cy="5515144"/>
          </a:xfrm>
        </p:spPr>
        <p:txBody>
          <a:bodyPr/>
          <a:lstStyle/>
          <a:p>
            <a:pPr>
              <a:tabLst>
                <a:tab pos="7029450" algn="l"/>
              </a:tabLst>
            </a:pPr>
            <a:r>
              <a:rPr lang="en-US" sz="2000" b="0" dirty="0">
                <a:latin typeface="+mj-lt"/>
              </a:rPr>
              <a:t>Estimating exposure level across a large area: combining predictions with measured levels</a:t>
            </a:r>
          </a:p>
          <a:p>
            <a:pPr lvl="1"/>
            <a:r>
              <a:rPr lang="en-US" b="0" dirty="0">
                <a:latin typeface="+mj-lt"/>
              </a:rPr>
              <a:t>Estimating meteorological conditions across the survey area</a:t>
            </a:r>
          </a:p>
          <a:p>
            <a:pPr lvl="1"/>
            <a:r>
              <a:rPr lang="en-US" b="0" dirty="0">
                <a:latin typeface="+mj-lt"/>
              </a:rPr>
              <a:t>Automating acoustic data acquisition (and transmission) and exposure estimation methods</a:t>
            </a:r>
            <a:endParaRPr lang="en-US" b="0" dirty="0">
              <a:solidFill>
                <a:schemeClr val="accent5">
                  <a:lumMod val="75000"/>
                </a:schemeClr>
              </a:solidFill>
              <a:latin typeface="+mj-lt"/>
            </a:endParaRPr>
          </a:p>
          <a:p>
            <a:pPr lvl="1"/>
            <a:r>
              <a:rPr lang="en-US" b="0" dirty="0">
                <a:latin typeface="+mj-lt"/>
              </a:rPr>
              <a:t>Acquiring acoustic data with low signal-to-noise ratio (low sonic boom loudness relative to ambient noise)</a:t>
            </a:r>
          </a:p>
          <a:p>
            <a:pPr lvl="1"/>
            <a:r>
              <a:rPr lang="en-US" b="0" dirty="0">
                <a:latin typeface="+mj-lt"/>
              </a:rPr>
              <a:t>Placing acoustic sensors to accommodate uncertainty due to variability in weather and ambient noise</a:t>
            </a:r>
          </a:p>
          <a:p>
            <a:r>
              <a:rPr lang="en-US" sz="2000" b="0" dirty="0">
                <a:solidFill>
                  <a:schemeClr val="accent5">
                    <a:lumMod val="75000"/>
                  </a:schemeClr>
                </a:solidFill>
                <a:latin typeface="+mj-lt"/>
              </a:rPr>
              <a:t>Strategies to address challenges include:</a:t>
            </a:r>
          </a:p>
          <a:p>
            <a:pPr lvl="1">
              <a:spcBef>
                <a:spcPts val="1200"/>
              </a:spcBef>
            </a:pPr>
            <a:r>
              <a:rPr lang="en-US" sz="1600" dirty="0">
                <a:solidFill>
                  <a:schemeClr val="accent5">
                    <a:lumMod val="75000"/>
                  </a:schemeClr>
                </a:solidFill>
                <a:latin typeface="+mj-lt"/>
              </a:rPr>
              <a:t>Development and testing of rapid, automated methods of exposure estimation based on acoustic and meteorological sensor data</a:t>
            </a:r>
          </a:p>
          <a:p>
            <a:pPr lvl="1">
              <a:spcBef>
                <a:spcPts val="1200"/>
              </a:spcBef>
            </a:pPr>
            <a:r>
              <a:rPr lang="en-US" sz="1600" dirty="0">
                <a:solidFill>
                  <a:schemeClr val="accent5">
                    <a:lumMod val="75000"/>
                  </a:schemeClr>
                </a:solidFill>
                <a:latin typeface="+mj-lt"/>
              </a:rPr>
              <a:t>Hardware/software testing and validation of remote operation and robustness during LBFD Phase 2</a:t>
            </a:r>
          </a:p>
        </p:txBody>
      </p:sp>
      <p:sp>
        <p:nvSpPr>
          <p:cNvPr id="3" name="Title 2"/>
          <p:cNvSpPr>
            <a:spLocks noGrp="1"/>
          </p:cNvSpPr>
          <p:nvPr>
            <p:ph type="title"/>
          </p:nvPr>
        </p:nvSpPr>
        <p:spPr>
          <a:xfrm>
            <a:off x="304801" y="167509"/>
            <a:ext cx="10605246" cy="615951"/>
          </a:xfrm>
        </p:spPr>
        <p:txBody>
          <a:bodyPr/>
          <a:lstStyle/>
          <a:p>
            <a:r>
              <a:rPr lang="en-US" dirty="0">
                <a:latin typeface="+mj-lt"/>
              </a:rPr>
              <a:t>Exposure Design and Estimation – Key Challenges</a:t>
            </a:r>
          </a:p>
        </p:txBody>
      </p:sp>
      <p:pic>
        <p:nvPicPr>
          <p:cNvPr id="16" name="Picture 15">
            <a:extLst>
              <a:ext uri="{FF2B5EF4-FFF2-40B4-BE49-F238E27FC236}">
                <a16:creationId xmlns:a16="http://schemas.microsoft.com/office/drawing/2014/main" id="{14B110C1-F76D-7A4D-A221-24FA3E82F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029" y="3429000"/>
            <a:ext cx="3104592" cy="1997868"/>
          </a:xfrm>
          <a:prstGeom prst="rect">
            <a:avLst/>
          </a:prstGeom>
        </p:spPr>
      </p:pic>
      <p:pic>
        <p:nvPicPr>
          <p:cNvPr id="15" name="Picture 14">
            <a:extLst>
              <a:ext uri="{FF2B5EF4-FFF2-40B4-BE49-F238E27FC236}">
                <a16:creationId xmlns:a16="http://schemas.microsoft.com/office/drawing/2014/main" id="{FCA5B6FC-7818-D947-BD1F-F632C37383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97517" y="5229406"/>
            <a:ext cx="1563199" cy="1222745"/>
          </a:xfrm>
          <a:prstGeom prst="rect">
            <a:avLst/>
          </a:prstGeom>
        </p:spPr>
      </p:pic>
      <p:pic>
        <p:nvPicPr>
          <p:cNvPr id="1026" name="Picture 2">
            <a:extLst>
              <a:ext uri="{FF2B5EF4-FFF2-40B4-BE49-F238E27FC236}">
                <a16:creationId xmlns:a16="http://schemas.microsoft.com/office/drawing/2014/main" id="{1B5F1D15-C961-9447-BFBC-0CBF4786FA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2746" y="1274721"/>
            <a:ext cx="2717491" cy="181110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54A9E43-C973-2042-BFBA-434467671005}"/>
              </a:ext>
            </a:extLst>
          </p:cNvPr>
          <p:cNvSpPr>
            <a:spLocks noGrp="1"/>
          </p:cNvSpPr>
          <p:nvPr>
            <p:ph type="sldNum" sz="quarter" idx="10"/>
          </p:nvPr>
        </p:nvSpPr>
        <p:spPr/>
        <p:txBody>
          <a:bodyPr/>
          <a:lstStyle/>
          <a:p>
            <a:pPr>
              <a:defRPr/>
            </a:pPr>
            <a:fld id="{31DD3C4B-036E-4AED-9291-1DC0D6EAFAC7}" type="slidenum">
              <a:rPr lang="en-US" smtClean="0"/>
              <a:pPr>
                <a:defRPr/>
              </a:pPr>
              <a:t>23</a:t>
            </a:fld>
            <a:endParaRPr lang="en-US" dirty="0"/>
          </a:p>
        </p:txBody>
      </p:sp>
    </p:spTree>
    <p:extLst>
      <p:ext uri="{BB962C8B-B14F-4D97-AF65-F5344CB8AC3E}">
        <p14:creationId xmlns:p14="http://schemas.microsoft.com/office/powerpoint/2010/main" val="235766088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1887C9-8500-6B44-9267-45CE529634EA}"/>
              </a:ext>
            </a:extLst>
          </p:cNvPr>
          <p:cNvPicPr>
            <a:picLocks noChangeAspect="1"/>
          </p:cNvPicPr>
          <p:nvPr/>
        </p:nvPicPr>
        <p:blipFill rotWithShape="1">
          <a:blip r:embed="rId3"/>
          <a:srcRect l="1735" t="13518" r="3864" b="29977"/>
          <a:stretch/>
        </p:blipFill>
        <p:spPr>
          <a:xfrm>
            <a:off x="9683951" y="2924131"/>
            <a:ext cx="2508898" cy="1948376"/>
          </a:xfrm>
          <a:prstGeom prst="rect">
            <a:avLst/>
          </a:prstGeom>
        </p:spPr>
      </p:pic>
      <p:sp>
        <p:nvSpPr>
          <p:cNvPr id="2" name="Content Placeholder 1"/>
          <p:cNvSpPr>
            <a:spLocks noGrp="1"/>
          </p:cNvSpPr>
          <p:nvPr>
            <p:ph idx="1"/>
          </p:nvPr>
        </p:nvSpPr>
        <p:spPr>
          <a:xfrm>
            <a:off x="254538" y="1152993"/>
            <a:ext cx="8336010" cy="5537498"/>
          </a:xfrm>
        </p:spPr>
        <p:txBody>
          <a:bodyPr/>
          <a:lstStyle/>
          <a:p>
            <a:r>
              <a:rPr lang="en-US" sz="2000" b="0" dirty="0">
                <a:latin typeface="+mj-lt"/>
              </a:rPr>
              <a:t>Deliberate sample design to enable nationally representative results from a limited number of community studies</a:t>
            </a:r>
          </a:p>
          <a:p>
            <a:r>
              <a:rPr lang="en-US" sz="2000" b="0" dirty="0">
                <a:latin typeface="+mj-lt"/>
              </a:rPr>
              <a:t>Automation of survey response acquisition and processing to support X-59 deployment pace</a:t>
            </a:r>
          </a:p>
          <a:p>
            <a:r>
              <a:rPr lang="en-US" sz="2000" b="0" dirty="0">
                <a:latin typeface="+mj-lt"/>
              </a:rPr>
              <a:t>Large-scale participant geolocation processing</a:t>
            </a:r>
          </a:p>
          <a:p>
            <a:r>
              <a:rPr lang="en-US" sz="2000" b="0" dirty="0">
                <a:latin typeface="+mj-lt"/>
              </a:rPr>
              <a:t>Statistical analysis approaches for multiple responses per participant (typically 1 per participant)</a:t>
            </a:r>
          </a:p>
          <a:p>
            <a:r>
              <a:rPr lang="en-US" sz="2000" b="0" dirty="0">
                <a:latin typeface="+mj-lt"/>
              </a:rPr>
              <a:t>Creating effective survey when unable to mask its purpose</a:t>
            </a:r>
          </a:p>
          <a:p>
            <a:r>
              <a:rPr lang="en-US" sz="2000" b="0" dirty="0">
                <a:solidFill>
                  <a:schemeClr val="accent5">
                    <a:lumMod val="75000"/>
                  </a:schemeClr>
                </a:solidFill>
                <a:latin typeface="+mj-lt"/>
              </a:rPr>
              <a:t>Strategies to address challenges include:</a:t>
            </a:r>
          </a:p>
          <a:p>
            <a:pPr lvl="1">
              <a:spcBef>
                <a:spcPts val="1200"/>
              </a:spcBef>
            </a:pPr>
            <a:r>
              <a:rPr lang="en-US" sz="1600" dirty="0">
                <a:solidFill>
                  <a:schemeClr val="accent5">
                    <a:lumMod val="75000"/>
                  </a:schemeClr>
                </a:solidFill>
                <a:latin typeface="+mj-lt"/>
              </a:rPr>
              <a:t>Testing/validation of survey methods and instruments through small-scale studies</a:t>
            </a:r>
          </a:p>
          <a:p>
            <a:pPr lvl="1">
              <a:spcBef>
                <a:spcPts val="1200"/>
              </a:spcBef>
            </a:pPr>
            <a:r>
              <a:rPr lang="en-US" sz="1600" dirty="0">
                <a:solidFill>
                  <a:schemeClr val="accent5">
                    <a:lumMod val="75000"/>
                  </a:schemeClr>
                </a:solidFill>
                <a:latin typeface="+mj-lt"/>
              </a:rPr>
              <a:t>Testing of automated processing methods to achieve target levels of usable/valid survey data</a:t>
            </a:r>
            <a:endParaRPr lang="en-US" sz="2000" dirty="0">
              <a:solidFill>
                <a:schemeClr val="accent5">
                  <a:lumMod val="75000"/>
                </a:schemeClr>
              </a:solidFill>
              <a:latin typeface="+mj-lt"/>
            </a:endParaRPr>
          </a:p>
        </p:txBody>
      </p:sp>
      <p:sp>
        <p:nvSpPr>
          <p:cNvPr id="3" name="Title 2"/>
          <p:cNvSpPr>
            <a:spLocks noGrp="1"/>
          </p:cNvSpPr>
          <p:nvPr>
            <p:ph type="title"/>
          </p:nvPr>
        </p:nvSpPr>
        <p:spPr>
          <a:xfrm>
            <a:off x="304801" y="167509"/>
            <a:ext cx="10605246" cy="615951"/>
          </a:xfrm>
        </p:spPr>
        <p:txBody>
          <a:bodyPr/>
          <a:lstStyle/>
          <a:p>
            <a:r>
              <a:rPr lang="en-US" dirty="0">
                <a:latin typeface="+mj-lt"/>
              </a:rPr>
              <a:t>Survey Design and Analysis – Key Challenges</a:t>
            </a:r>
          </a:p>
        </p:txBody>
      </p:sp>
      <p:pic>
        <p:nvPicPr>
          <p:cNvPr id="7" name="Picture 6">
            <a:extLst>
              <a:ext uri="{FF2B5EF4-FFF2-40B4-BE49-F238E27FC236}">
                <a16:creationId xmlns:a16="http://schemas.microsoft.com/office/drawing/2014/main" id="{B8BEAD4A-1C1A-0248-A42A-479D64E8E3F0}"/>
              </a:ext>
            </a:extLst>
          </p:cNvPr>
          <p:cNvPicPr>
            <a:picLocks noChangeAspect="1"/>
          </p:cNvPicPr>
          <p:nvPr/>
        </p:nvPicPr>
        <p:blipFill rotWithShape="1">
          <a:blip r:embed="rId4"/>
          <a:srcRect l="851"/>
          <a:stretch/>
        </p:blipFill>
        <p:spPr>
          <a:xfrm>
            <a:off x="8677429" y="4579294"/>
            <a:ext cx="2232618" cy="2018525"/>
          </a:xfrm>
          <a:prstGeom prst="rect">
            <a:avLst/>
          </a:prstGeom>
        </p:spPr>
      </p:pic>
      <p:sp>
        <p:nvSpPr>
          <p:cNvPr id="4" name="Slide Number Placeholder 3">
            <a:extLst>
              <a:ext uri="{FF2B5EF4-FFF2-40B4-BE49-F238E27FC236}">
                <a16:creationId xmlns:a16="http://schemas.microsoft.com/office/drawing/2014/main" id="{FC160099-3319-8B4F-995A-DCF6D6E29E50}"/>
              </a:ext>
            </a:extLst>
          </p:cNvPr>
          <p:cNvSpPr>
            <a:spLocks noGrp="1"/>
          </p:cNvSpPr>
          <p:nvPr>
            <p:ph type="sldNum" sz="quarter" idx="10"/>
          </p:nvPr>
        </p:nvSpPr>
        <p:spPr/>
        <p:txBody>
          <a:bodyPr/>
          <a:lstStyle/>
          <a:p>
            <a:pPr>
              <a:defRPr/>
            </a:pPr>
            <a:fld id="{31DD3C4B-036E-4AED-9291-1DC0D6EAFAC7}" type="slidenum">
              <a:rPr lang="en-US" smtClean="0"/>
              <a:pPr>
                <a:defRPr/>
              </a:pPr>
              <a:t>24</a:t>
            </a:fld>
            <a:endParaRPr lang="en-US" dirty="0"/>
          </a:p>
        </p:txBody>
      </p:sp>
      <p:pic>
        <p:nvPicPr>
          <p:cNvPr id="5" name="Picture 4">
            <a:extLst>
              <a:ext uri="{FF2B5EF4-FFF2-40B4-BE49-F238E27FC236}">
                <a16:creationId xmlns:a16="http://schemas.microsoft.com/office/drawing/2014/main" id="{3AAC12D2-D002-E442-8284-1927CFA76B37}"/>
              </a:ext>
            </a:extLst>
          </p:cNvPr>
          <p:cNvPicPr>
            <a:picLocks noChangeAspect="1"/>
          </p:cNvPicPr>
          <p:nvPr/>
        </p:nvPicPr>
        <p:blipFill>
          <a:blip r:embed="rId5"/>
          <a:stretch>
            <a:fillRect/>
          </a:stretch>
        </p:blipFill>
        <p:spPr>
          <a:xfrm>
            <a:off x="8745048" y="966465"/>
            <a:ext cx="1551377" cy="2714909"/>
          </a:xfrm>
          <a:prstGeom prst="rect">
            <a:avLst/>
          </a:prstGeom>
        </p:spPr>
      </p:pic>
    </p:spTree>
    <p:extLst>
      <p:ext uri="{BB962C8B-B14F-4D97-AF65-F5344CB8AC3E}">
        <p14:creationId xmlns:p14="http://schemas.microsoft.com/office/powerpoint/2010/main" val="3454571002"/>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30C0-D7B3-478C-9690-4FBB8D00B7C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7F39E5D-C19C-4FE4-A3E5-4F19C4593D8B}"/>
              </a:ext>
            </a:extLst>
          </p:cNvPr>
          <p:cNvSpPr>
            <a:spLocks noGrp="1"/>
          </p:cNvSpPr>
          <p:nvPr>
            <p:ph idx="1"/>
          </p:nvPr>
        </p:nvSpPr>
        <p:spPr/>
        <p:txBody>
          <a:bodyPr/>
          <a:lstStyle/>
          <a:p>
            <a:r>
              <a:rPr lang="en-US" dirty="0" err="1"/>
              <a:t>Quesst</a:t>
            </a:r>
            <a:r>
              <a:rPr lang="en-US" dirty="0"/>
              <a:t> Mission</a:t>
            </a:r>
          </a:p>
          <a:p>
            <a:pPr lvl="1"/>
            <a:r>
              <a:rPr lang="en-US" dirty="0"/>
              <a:t>The X-59 will soon be flying over several US communities</a:t>
            </a:r>
          </a:p>
          <a:p>
            <a:pPr lvl="1"/>
            <a:r>
              <a:rPr lang="en-US" dirty="0"/>
              <a:t>Noise dose and perceptual response data will be collected to inform potential new supersonic aircraft noise certification standards</a:t>
            </a:r>
          </a:p>
          <a:p>
            <a:pPr lvl="1"/>
            <a:r>
              <a:rPr lang="en-US" dirty="0"/>
              <a:t>We are in the planning stage and are working to solve several testing challenges</a:t>
            </a:r>
          </a:p>
          <a:p>
            <a:pPr lvl="1"/>
            <a:endParaRPr lang="en-US" dirty="0"/>
          </a:p>
          <a:p>
            <a:r>
              <a:rPr lang="en-US" dirty="0"/>
              <a:t>Many opportunities for students and graduates at NASA – be sure to apply!</a:t>
            </a:r>
          </a:p>
          <a:p>
            <a:pPr lvl="1"/>
            <a:r>
              <a:rPr lang="en-US" dirty="0"/>
              <a:t>intern.nasa.gov</a:t>
            </a:r>
          </a:p>
          <a:p>
            <a:pPr lvl="1"/>
            <a:r>
              <a:rPr lang="en-US" dirty="0"/>
              <a:t>usajobs.gov</a:t>
            </a:r>
          </a:p>
        </p:txBody>
      </p:sp>
      <p:sp>
        <p:nvSpPr>
          <p:cNvPr id="4" name="Slide Number Placeholder 3">
            <a:extLst>
              <a:ext uri="{FF2B5EF4-FFF2-40B4-BE49-F238E27FC236}">
                <a16:creationId xmlns:a16="http://schemas.microsoft.com/office/drawing/2014/main" id="{CE5ED40B-813B-45B1-9464-8C08607AF8B6}"/>
              </a:ext>
            </a:extLst>
          </p:cNvPr>
          <p:cNvSpPr>
            <a:spLocks noGrp="1"/>
          </p:cNvSpPr>
          <p:nvPr>
            <p:ph type="sldNum" sz="quarter" idx="10"/>
          </p:nvPr>
        </p:nvSpPr>
        <p:spPr/>
        <p:txBody>
          <a:bodyPr/>
          <a:lstStyle/>
          <a:p>
            <a:pPr>
              <a:defRPr/>
            </a:pPr>
            <a:fld id="{31DD3C4B-036E-4AED-9291-1DC0D6EAFAC7}" type="slidenum">
              <a:rPr lang="en-US" smtClean="0"/>
              <a:pPr>
                <a:defRPr/>
              </a:pPr>
              <a:t>25</a:t>
            </a:fld>
            <a:endParaRPr lang="en-US"/>
          </a:p>
        </p:txBody>
      </p:sp>
    </p:spTree>
    <p:extLst>
      <p:ext uri="{BB962C8B-B14F-4D97-AF65-F5344CB8AC3E}">
        <p14:creationId xmlns:p14="http://schemas.microsoft.com/office/powerpoint/2010/main" val="2483800776"/>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52E0DE-36F9-4FCC-81F6-644F0212B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096" y="1237109"/>
            <a:ext cx="3457807" cy="4383781"/>
          </a:xfrm>
          <a:prstGeom prst="rect">
            <a:avLst/>
          </a:prstGeom>
        </p:spPr>
      </p:pic>
      <p:sp>
        <p:nvSpPr>
          <p:cNvPr id="3" name="TextBox 2">
            <a:extLst>
              <a:ext uri="{FF2B5EF4-FFF2-40B4-BE49-F238E27FC236}">
                <a16:creationId xmlns:a16="http://schemas.microsoft.com/office/drawing/2014/main" id="{C92CC23E-0CF1-4EDD-8A0A-F1F1FD8285B9}"/>
              </a:ext>
            </a:extLst>
          </p:cNvPr>
          <p:cNvSpPr txBox="1"/>
          <p:nvPr/>
        </p:nvSpPr>
        <p:spPr>
          <a:xfrm>
            <a:off x="2876549" y="6047243"/>
            <a:ext cx="6438900" cy="646331"/>
          </a:xfrm>
          <a:prstGeom prst="rect">
            <a:avLst/>
          </a:prstGeom>
          <a:noFill/>
        </p:spPr>
        <p:txBody>
          <a:bodyPr wrap="square" rtlCol="0">
            <a:spAutoFit/>
          </a:bodyPr>
          <a:lstStyle/>
          <a:p>
            <a:pPr algn="ctr"/>
            <a:r>
              <a:rPr lang="en-US" dirty="0"/>
              <a:t>nasa.gov/</a:t>
            </a:r>
            <a:r>
              <a:rPr lang="en-US" dirty="0" err="1"/>
              <a:t>quesst</a:t>
            </a:r>
            <a:endParaRPr lang="en-US" dirty="0"/>
          </a:p>
          <a:p>
            <a:pPr algn="ctr"/>
            <a:r>
              <a:rPr lang="en-US" dirty="0"/>
              <a:t>william.j.doebler@nasa.gov</a:t>
            </a:r>
          </a:p>
        </p:txBody>
      </p:sp>
    </p:spTree>
    <p:extLst>
      <p:ext uri="{BB962C8B-B14F-4D97-AF65-F5344CB8AC3E}">
        <p14:creationId xmlns:p14="http://schemas.microsoft.com/office/powerpoint/2010/main" val="2369001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4D0D0D-9710-4B06-A9C3-80C4A16830A1}"/>
              </a:ext>
            </a:extLst>
          </p:cNvPr>
          <p:cNvSpPr>
            <a:spLocks noGrp="1"/>
          </p:cNvSpPr>
          <p:nvPr>
            <p:ph idx="1"/>
          </p:nvPr>
        </p:nvSpPr>
        <p:spPr>
          <a:xfrm>
            <a:off x="2" y="1116701"/>
            <a:ext cx="5994398" cy="5485344"/>
          </a:xfrm>
        </p:spPr>
        <p:txBody>
          <a:bodyPr/>
          <a:lstStyle/>
          <a:p>
            <a:pPr>
              <a:spcBef>
                <a:spcPts val="200"/>
              </a:spcBef>
            </a:pPr>
            <a:r>
              <a:rPr lang="en-US" sz="1800" dirty="0"/>
              <a:t>Research Aerospace Engineer, Structural Acoustics Branch</a:t>
            </a:r>
            <a:br>
              <a:rPr lang="en-US" sz="1800" dirty="0"/>
            </a:br>
            <a:r>
              <a:rPr lang="en-US" sz="1800" dirty="0"/>
              <a:t>NASA Langley Research Center, Hampton, VA</a:t>
            </a:r>
            <a:endParaRPr lang="en-US" sz="1600" dirty="0"/>
          </a:p>
          <a:p>
            <a:pPr lvl="1">
              <a:spcBef>
                <a:spcPts val="200"/>
              </a:spcBef>
            </a:pPr>
            <a:r>
              <a:rPr lang="en-US" sz="1600" dirty="0"/>
              <a:t>Sonic boom research</a:t>
            </a:r>
          </a:p>
          <a:p>
            <a:pPr lvl="1">
              <a:spcBef>
                <a:spcPts val="200"/>
              </a:spcBef>
            </a:pPr>
            <a:r>
              <a:rPr lang="en-US" sz="1600" dirty="0"/>
              <a:t>Working on PhD in Acoustics from PSU via NASA Advanced Degree Program with Dr. Sparrow</a:t>
            </a:r>
          </a:p>
          <a:p>
            <a:pPr lvl="1">
              <a:spcBef>
                <a:spcPts val="200"/>
              </a:spcBef>
            </a:pPr>
            <a:r>
              <a:rPr lang="en-US" sz="1600" dirty="0"/>
              <a:t>Recently started full-remote work from Saint Paul, MN</a:t>
            </a:r>
          </a:p>
          <a:p>
            <a:pPr>
              <a:spcBef>
                <a:spcPts val="200"/>
              </a:spcBef>
            </a:pPr>
            <a:r>
              <a:rPr lang="en-US" sz="1800" dirty="0"/>
              <a:t>M.S. in Acoustics from Penn State, Dec. 2017</a:t>
            </a:r>
          </a:p>
          <a:p>
            <a:pPr lvl="1">
              <a:spcBef>
                <a:spcPts val="200"/>
              </a:spcBef>
            </a:pPr>
            <a:r>
              <a:rPr lang="en-US" sz="1600" dirty="0"/>
              <a:t>Supported FAA Ascent Program 2015-2016</a:t>
            </a:r>
          </a:p>
          <a:p>
            <a:pPr lvl="1">
              <a:spcBef>
                <a:spcPts val="200"/>
              </a:spcBef>
            </a:pPr>
            <a:r>
              <a:rPr lang="en-US" sz="1600" dirty="0"/>
              <a:t>NASA Fellowship 2016-2018 included </a:t>
            </a:r>
            <a:br>
              <a:rPr lang="en-US" sz="1600" dirty="0"/>
            </a:br>
            <a:r>
              <a:rPr lang="en-US" sz="1600" dirty="0"/>
              <a:t>spending summer at NASA Langley</a:t>
            </a:r>
          </a:p>
          <a:p>
            <a:pPr>
              <a:spcBef>
                <a:spcPts val="200"/>
              </a:spcBef>
            </a:pPr>
            <a:r>
              <a:rPr lang="en-US" sz="1800" dirty="0"/>
              <a:t>Summer Intern at Naval Surface Warfare Center, </a:t>
            </a:r>
            <a:br>
              <a:rPr lang="en-US" sz="1800" dirty="0"/>
            </a:br>
            <a:r>
              <a:rPr lang="en-US" sz="1800" dirty="0"/>
              <a:t>Port Hueneme, CA</a:t>
            </a:r>
          </a:p>
          <a:p>
            <a:pPr lvl="1">
              <a:spcBef>
                <a:spcPts val="200"/>
              </a:spcBef>
            </a:pPr>
            <a:r>
              <a:rPr lang="en-US" sz="1600" dirty="0"/>
              <a:t>Automatic speech recognition performance in noisy environments for augmented reality ship repair tasks</a:t>
            </a:r>
          </a:p>
          <a:p>
            <a:pPr>
              <a:spcBef>
                <a:spcPts val="200"/>
              </a:spcBef>
            </a:pPr>
            <a:r>
              <a:rPr lang="en-US" sz="1800" dirty="0"/>
              <a:t>B.A. in Physics from Gustavus Adolphus College, </a:t>
            </a:r>
            <a:br>
              <a:rPr lang="en-US" sz="1800" dirty="0"/>
            </a:br>
            <a:r>
              <a:rPr lang="en-US" sz="1800" dirty="0"/>
              <a:t>Saint Peter, MN</a:t>
            </a:r>
          </a:p>
          <a:p>
            <a:pPr lvl="1">
              <a:spcBef>
                <a:spcPts val="200"/>
              </a:spcBef>
            </a:pPr>
            <a:r>
              <a:rPr lang="en-US" sz="1600" dirty="0"/>
              <a:t>Air-coupled ultrasound research for jet turbine blade </a:t>
            </a:r>
            <a:br>
              <a:rPr lang="en-US" sz="1600" dirty="0"/>
            </a:br>
            <a:r>
              <a:rPr lang="en-US" sz="1600" dirty="0"/>
              <a:t>crack detection</a:t>
            </a:r>
          </a:p>
          <a:p>
            <a:pPr lvl="1">
              <a:spcBef>
                <a:spcPts val="200"/>
              </a:spcBef>
            </a:pPr>
            <a:r>
              <a:rPr lang="en-US" sz="1600" dirty="0"/>
              <a:t>Ion trap lab building a mass spectrometer</a:t>
            </a:r>
          </a:p>
          <a:p>
            <a:pPr>
              <a:spcBef>
                <a:spcPts val="200"/>
              </a:spcBef>
            </a:pPr>
            <a:r>
              <a:rPr lang="en-US" sz="1800" dirty="0"/>
              <a:t>Grew up in northwestern Indiana</a:t>
            </a:r>
          </a:p>
          <a:p>
            <a:pPr lvl="1"/>
            <a:endParaRPr lang="en-US" sz="1600" dirty="0"/>
          </a:p>
          <a:p>
            <a:endParaRPr lang="en-US" sz="1800" dirty="0"/>
          </a:p>
          <a:p>
            <a:endParaRPr lang="en-US" sz="1800" dirty="0"/>
          </a:p>
        </p:txBody>
      </p:sp>
      <p:sp>
        <p:nvSpPr>
          <p:cNvPr id="3" name="Title 2">
            <a:extLst>
              <a:ext uri="{FF2B5EF4-FFF2-40B4-BE49-F238E27FC236}">
                <a16:creationId xmlns:a16="http://schemas.microsoft.com/office/drawing/2014/main" id="{832DC3C7-40DB-403A-B535-7A8F7D8A3825}"/>
              </a:ext>
            </a:extLst>
          </p:cNvPr>
          <p:cNvSpPr>
            <a:spLocks noGrp="1"/>
          </p:cNvSpPr>
          <p:nvPr>
            <p:ph type="title"/>
          </p:nvPr>
        </p:nvSpPr>
        <p:spPr/>
        <p:txBody>
          <a:bodyPr/>
          <a:lstStyle/>
          <a:p>
            <a:r>
              <a:rPr lang="en-US" dirty="0"/>
              <a:t>About Me</a:t>
            </a:r>
          </a:p>
        </p:txBody>
      </p:sp>
      <p:pic>
        <p:nvPicPr>
          <p:cNvPr id="7" name="Picture 6" descr="Two people playing instruments&#10;&#10;Description automatically generated with low confidence">
            <a:extLst>
              <a:ext uri="{FF2B5EF4-FFF2-40B4-BE49-F238E27FC236}">
                <a16:creationId xmlns:a16="http://schemas.microsoft.com/office/drawing/2014/main" id="{C6142259-D8AB-4519-92E3-72E3DEBAF2CB}"/>
              </a:ext>
            </a:extLst>
          </p:cNvPr>
          <p:cNvPicPr>
            <a:picLocks noChangeAspect="1"/>
          </p:cNvPicPr>
          <p:nvPr/>
        </p:nvPicPr>
        <p:blipFill rotWithShape="1">
          <a:blip r:embed="rId3">
            <a:extLst>
              <a:ext uri="{28A0092B-C50C-407E-A947-70E740481C1C}">
                <a14:useLocalDpi xmlns:a14="http://schemas.microsoft.com/office/drawing/2010/main" val="0"/>
              </a:ext>
            </a:extLst>
          </a:blip>
          <a:srcRect l="11001" r="14001"/>
          <a:stretch/>
        </p:blipFill>
        <p:spPr>
          <a:xfrm>
            <a:off x="9898804" y="5164717"/>
            <a:ext cx="1269919" cy="1693282"/>
          </a:xfrm>
          <a:prstGeom prst="rect">
            <a:avLst/>
          </a:prstGeom>
        </p:spPr>
      </p:pic>
      <p:pic>
        <p:nvPicPr>
          <p:cNvPr id="9" name="Picture 8" descr="A picture containing floor&#10;&#10;Description automatically generated">
            <a:extLst>
              <a:ext uri="{FF2B5EF4-FFF2-40B4-BE49-F238E27FC236}">
                <a16:creationId xmlns:a16="http://schemas.microsoft.com/office/drawing/2014/main" id="{4B5EDFCC-17B2-42A2-93EA-B93A1295D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651" y="5168468"/>
            <a:ext cx="2252708" cy="1689531"/>
          </a:xfrm>
          <a:prstGeom prst="rect">
            <a:avLst/>
          </a:prstGeom>
        </p:spPr>
      </p:pic>
      <p:pic>
        <p:nvPicPr>
          <p:cNvPr id="10" name="Picture 9" descr="A picture containing indoor, projector, control panel&#10;&#10;Description automatically generated">
            <a:extLst>
              <a:ext uri="{FF2B5EF4-FFF2-40B4-BE49-F238E27FC236}">
                <a16:creationId xmlns:a16="http://schemas.microsoft.com/office/drawing/2014/main" id="{E2A8A8C0-DEFA-4C59-8DFE-9DA81B394C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5359" y="5171049"/>
            <a:ext cx="1692970" cy="1686951"/>
          </a:xfrm>
          <a:prstGeom prst="rect">
            <a:avLst/>
          </a:prstGeom>
        </p:spPr>
      </p:pic>
      <p:pic>
        <p:nvPicPr>
          <p:cNvPr id="11" name="Picture 10">
            <a:extLst>
              <a:ext uri="{FF2B5EF4-FFF2-40B4-BE49-F238E27FC236}">
                <a16:creationId xmlns:a16="http://schemas.microsoft.com/office/drawing/2014/main" id="{D3AA770C-F573-4A12-8104-6F0F620DEC83}"/>
              </a:ext>
            </a:extLst>
          </p:cNvPr>
          <p:cNvPicPr>
            <a:picLocks noChangeAspect="1"/>
          </p:cNvPicPr>
          <p:nvPr/>
        </p:nvPicPr>
        <p:blipFill rotWithShape="1">
          <a:blip r:embed="rId6">
            <a:extLst>
              <a:ext uri="{28A0092B-C50C-407E-A947-70E740481C1C}">
                <a14:useLocalDpi xmlns:a14="http://schemas.microsoft.com/office/drawing/2010/main" val="0"/>
              </a:ext>
            </a:extLst>
          </a:blip>
          <a:srcRect t="21025" b="27159"/>
          <a:stretch/>
        </p:blipFill>
        <p:spPr>
          <a:xfrm>
            <a:off x="5961707" y="2242789"/>
            <a:ext cx="3369386" cy="1396645"/>
          </a:xfrm>
          <a:prstGeom prst="rect">
            <a:avLst/>
          </a:prstGeom>
        </p:spPr>
      </p:pic>
      <p:pic>
        <p:nvPicPr>
          <p:cNvPr id="13" name="Picture 12">
            <a:extLst>
              <a:ext uri="{FF2B5EF4-FFF2-40B4-BE49-F238E27FC236}">
                <a16:creationId xmlns:a16="http://schemas.microsoft.com/office/drawing/2014/main" id="{58728797-C344-436C-B8D7-A35A9D90A3E6}"/>
              </a:ext>
            </a:extLst>
          </p:cNvPr>
          <p:cNvPicPr>
            <a:picLocks noChangeAspect="1"/>
          </p:cNvPicPr>
          <p:nvPr/>
        </p:nvPicPr>
        <p:blipFill rotWithShape="1">
          <a:blip r:embed="rId6">
            <a:extLst>
              <a:ext uri="{28A0092B-C50C-407E-A947-70E740481C1C}">
                <a14:useLocalDpi xmlns:a14="http://schemas.microsoft.com/office/drawing/2010/main" val="0"/>
              </a:ext>
            </a:extLst>
          </a:blip>
          <a:srcRect l="23411" t="54261" r="73730" b="42255"/>
          <a:stretch/>
        </p:blipFill>
        <p:spPr>
          <a:xfrm>
            <a:off x="5994794" y="2242789"/>
            <a:ext cx="631736" cy="615951"/>
          </a:xfrm>
          <a:prstGeom prst="rect">
            <a:avLst/>
          </a:prstGeom>
          <a:ln>
            <a:solidFill>
              <a:srgbClr val="000093"/>
            </a:solidFill>
          </a:ln>
        </p:spPr>
      </p:pic>
      <p:pic>
        <p:nvPicPr>
          <p:cNvPr id="14" name="Picture 13" descr="A picture containing outdoor&#10;&#10;Description automatically generated">
            <a:extLst>
              <a:ext uri="{FF2B5EF4-FFF2-40B4-BE49-F238E27FC236}">
                <a16:creationId xmlns:a16="http://schemas.microsoft.com/office/drawing/2014/main" id="{C8529ECA-8553-406B-A13E-C7F8B6EB42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9326741" y="2258919"/>
            <a:ext cx="1841982" cy="1381486"/>
          </a:xfrm>
          <a:prstGeom prst="rect">
            <a:avLst/>
          </a:prstGeom>
        </p:spPr>
      </p:pic>
      <p:pic>
        <p:nvPicPr>
          <p:cNvPr id="17" name="Picture 16">
            <a:extLst>
              <a:ext uri="{FF2B5EF4-FFF2-40B4-BE49-F238E27FC236}">
                <a16:creationId xmlns:a16="http://schemas.microsoft.com/office/drawing/2014/main" id="{D969CA16-78D7-4A9A-A7F9-35F21635C142}"/>
              </a:ext>
            </a:extLst>
          </p:cNvPr>
          <p:cNvPicPr>
            <a:picLocks noChangeAspect="1"/>
          </p:cNvPicPr>
          <p:nvPr/>
        </p:nvPicPr>
        <p:blipFill rotWithShape="1">
          <a:blip r:embed="rId8">
            <a:extLst>
              <a:ext uri="{28A0092B-C50C-407E-A947-70E740481C1C}">
                <a14:useLocalDpi xmlns:a14="http://schemas.microsoft.com/office/drawing/2010/main" val="0"/>
              </a:ext>
            </a:extLst>
          </a:blip>
          <a:srcRect t="12277" b="19070"/>
          <a:stretch/>
        </p:blipFill>
        <p:spPr>
          <a:xfrm>
            <a:off x="5957355" y="957943"/>
            <a:ext cx="3369385" cy="1300976"/>
          </a:xfrm>
          <a:prstGeom prst="rect">
            <a:avLst/>
          </a:prstGeom>
        </p:spPr>
      </p:pic>
      <p:pic>
        <p:nvPicPr>
          <p:cNvPr id="6" name="Picture 5" descr="The wing of an airplane&#10;&#10;Description automatically generated with medium confidence">
            <a:extLst>
              <a:ext uri="{FF2B5EF4-FFF2-40B4-BE49-F238E27FC236}">
                <a16:creationId xmlns:a16="http://schemas.microsoft.com/office/drawing/2014/main" id="{28B29692-79FE-44D8-806D-5C54558801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4114" y="3637370"/>
            <a:ext cx="2041463" cy="1531097"/>
          </a:xfrm>
          <a:prstGeom prst="rect">
            <a:avLst/>
          </a:prstGeom>
        </p:spPr>
      </p:pic>
      <p:pic>
        <p:nvPicPr>
          <p:cNvPr id="8" name="Picture 7" descr="A person standing next to a plane&#10;&#10;Description automatically generated with medium confidence">
            <a:extLst>
              <a:ext uri="{FF2B5EF4-FFF2-40B4-BE49-F238E27FC236}">
                <a16:creationId xmlns:a16="http://schemas.microsoft.com/office/drawing/2014/main" id="{69D83A8A-853A-417E-A11B-9E9975E666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2651" y="3637370"/>
            <a:ext cx="2041463" cy="1531097"/>
          </a:xfrm>
          <a:prstGeom prst="rect">
            <a:avLst/>
          </a:prstGeom>
        </p:spPr>
      </p:pic>
      <p:pic>
        <p:nvPicPr>
          <p:cNvPr id="15" name="Picture 14">
            <a:extLst>
              <a:ext uri="{FF2B5EF4-FFF2-40B4-BE49-F238E27FC236}">
                <a16:creationId xmlns:a16="http://schemas.microsoft.com/office/drawing/2014/main" id="{0D2B320E-22B8-450E-9A65-B31128AFD2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9829957" y="3829661"/>
            <a:ext cx="1531097" cy="1148323"/>
          </a:xfrm>
          <a:prstGeom prst="rect">
            <a:avLst/>
          </a:prstGeom>
        </p:spPr>
      </p:pic>
      <p:pic>
        <p:nvPicPr>
          <p:cNvPr id="19" name="Picture 18" descr="A group of people in the snow&#10;&#10;Description automatically generated with low confidence">
            <a:extLst>
              <a:ext uri="{FF2B5EF4-FFF2-40B4-BE49-F238E27FC236}">
                <a16:creationId xmlns:a16="http://schemas.microsoft.com/office/drawing/2014/main" id="{4806B386-5BC9-4B61-8085-34923FD89F4E}"/>
              </a:ext>
            </a:extLst>
          </p:cNvPr>
          <p:cNvPicPr>
            <a:picLocks noChangeAspect="1"/>
          </p:cNvPicPr>
          <p:nvPr/>
        </p:nvPicPr>
        <p:blipFill rotWithShape="1">
          <a:blip r:embed="rId12">
            <a:extLst>
              <a:ext uri="{28A0092B-C50C-407E-A947-70E740481C1C}">
                <a14:useLocalDpi xmlns:a14="http://schemas.microsoft.com/office/drawing/2010/main" val="0"/>
              </a:ext>
            </a:extLst>
          </a:blip>
          <a:srcRect t="27" b="-1"/>
          <a:stretch/>
        </p:blipFill>
        <p:spPr>
          <a:xfrm rot="10800000">
            <a:off x="9326741" y="960525"/>
            <a:ext cx="1841982" cy="1381125"/>
          </a:xfrm>
          <a:prstGeom prst="rect">
            <a:avLst/>
          </a:prstGeom>
        </p:spPr>
      </p:pic>
    </p:spTree>
    <p:extLst>
      <p:ext uri="{BB962C8B-B14F-4D97-AF65-F5344CB8AC3E}">
        <p14:creationId xmlns:p14="http://schemas.microsoft.com/office/powerpoint/2010/main" val="234639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My background</a:t>
            </a:r>
          </a:p>
          <a:p>
            <a:r>
              <a:rPr lang="en-US" dirty="0"/>
              <a:t>Acoustics at NASA</a:t>
            </a:r>
          </a:p>
          <a:p>
            <a:pPr lvl="1"/>
            <a:r>
              <a:rPr lang="en-US" dirty="0"/>
              <a:t>Opportunities for students and graduates</a:t>
            </a:r>
          </a:p>
          <a:p>
            <a:r>
              <a:rPr lang="en-US" dirty="0"/>
              <a:t>NASA </a:t>
            </a:r>
            <a:r>
              <a:rPr lang="en-US" dirty="0" err="1"/>
              <a:t>Quesst</a:t>
            </a:r>
            <a:r>
              <a:rPr lang="en-US" dirty="0"/>
              <a:t> Mission</a:t>
            </a:r>
          </a:p>
          <a:p>
            <a:pPr lvl="1"/>
            <a:r>
              <a:rPr lang="en-US" dirty="0"/>
              <a:t>Background: civil supersonic transportation prohibition</a:t>
            </a:r>
          </a:p>
          <a:p>
            <a:pPr lvl="1"/>
            <a:r>
              <a:rPr lang="en-US" dirty="0"/>
              <a:t>X-59 low-boom aircraft</a:t>
            </a:r>
          </a:p>
          <a:p>
            <a:pPr lvl="1"/>
            <a:r>
              <a:rPr lang="en-US" dirty="0"/>
              <a:t>Mission phases</a:t>
            </a:r>
          </a:p>
          <a:p>
            <a:pPr lvl="1"/>
            <a:r>
              <a:rPr lang="en-US" dirty="0"/>
              <a:t>Current status</a:t>
            </a:r>
          </a:p>
          <a:p>
            <a:pPr lvl="1"/>
            <a:r>
              <a:rPr lang="en-US" dirty="0"/>
              <a:t>Challenges</a:t>
            </a:r>
          </a:p>
          <a:p>
            <a:pPr lvl="1"/>
            <a:endParaRPr lang="en-US" dirty="0"/>
          </a:p>
        </p:txBody>
      </p:sp>
      <p:sp>
        <p:nvSpPr>
          <p:cNvPr id="3" name="Title 2"/>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30293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2">
                                            <p:txEl>
                                              <p:pRg st="1" end="1"/>
                                            </p:txEl>
                                          </p:spTgt>
                                        </p:tgtEl>
                                      </p:cBhvr>
                                    </p:animEffect>
                                    <p:animScale>
                                      <p:cBhvr>
                                        <p:cTn id="7" dur="250" autoRev="1" fill="hold"/>
                                        <p:tgtEl>
                                          <p:spTgt spid="2">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FAC44E-E133-41E6-B120-387A1AE737F8}"/>
              </a:ext>
            </a:extLst>
          </p:cNvPr>
          <p:cNvSpPr>
            <a:spLocks noGrp="1"/>
          </p:cNvSpPr>
          <p:nvPr>
            <p:ph type="title"/>
          </p:nvPr>
        </p:nvSpPr>
        <p:spPr/>
        <p:txBody>
          <a:bodyPr/>
          <a:lstStyle/>
          <a:p>
            <a:r>
              <a:rPr lang="en-US" dirty="0"/>
              <a:t>NASA Mission Directorates</a:t>
            </a:r>
          </a:p>
        </p:txBody>
      </p:sp>
      <p:grpSp>
        <p:nvGrpSpPr>
          <p:cNvPr id="93" name="Group 92">
            <a:extLst>
              <a:ext uri="{FF2B5EF4-FFF2-40B4-BE49-F238E27FC236}">
                <a16:creationId xmlns:a16="http://schemas.microsoft.com/office/drawing/2014/main" id="{D45EA2E3-1F5E-41C3-90AA-69255E4590A9}"/>
              </a:ext>
            </a:extLst>
          </p:cNvPr>
          <p:cNvGrpSpPr/>
          <p:nvPr/>
        </p:nvGrpSpPr>
        <p:grpSpPr>
          <a:xfrm>
            <a:off x="470888" y="1273810"/>
            <a:ext cx="11250222" cy="5193634"/>
            <a:chOff x="1243791" y="1700839"/>
            <a:chExt cx="9117849" cy="4209229"/>
          </a:xfrm>
        </p:grpSpPr>
        <p:sp>
          <p:nvSpPr>
            <p:cNvPr id="47" name="object 2">
              <a:extLst>
                <a:ext uri="{FF2B5EF4-FFF2-40B4-BE49-F238E27FC236}">
                  <a16:creationId xmlns:a16="http://schemas.microsoft.com/office/drawing/2014/main" id="{EAB4B24F-F457-4E0B-BF00-248134E6C9B4}"/>
                </a:ext>
              </a:extLst>
            </p:cNvPr>
            <p:cNvSpPr/>
            <p:nvPr/>
          </p:nvSpPr>
          <p:spPr>
            <a:xfrm>
              <a:off x="4971196" y="2206493"/>
              <a:ext cx="1626235" cy="3288029"/>
            </a:xfrm>
            <a:custGeom>
              <a:avLst/>
              <a:gdLst/>
              <a:ahLst/>
              <a:cxnLst/>
              <a:rect l="l" t="t" r="r" b="b"/>
              <a:pathLst>
                <a:path w="1626235" h="3288029">
                  <a:moveTo>
                    <a:pt x="1626108" y="0"/>
                  </a:moveTo>
                  <a:lnTo>
                    <a:pt x="271030" y="0"/>
                  </a:lnTo>
                  <a:lnTo>
                    <a:pt x="222313" y="4371"/>
                  </a:lnTo>
                  <a:lnTo>
                    <a:pt x="176460" y="16976"/>
                  </a:lnTo>
                  <a:lnTo>
                    <a:pt x="134238" y="37046"/>
                  </a:lnTo>
                  <a:lnTo>
                    <a:pt x="96410" y="63817"/>
                  </a:lnTo>
                  <a:lnTo>
                    <a:pt x="63744" y="96520"/>
                  </a:lnTo>
                  <a:lnTo>
                    <a:pt x="37004" y="134390"/>
                  </a:lnTo>
                  <a:lnTo>
                    <a:pt x="16956" y="176660"/>
                  </a:lnTo>
                  <a:lnTo>
                    <a:pt x="4366" y="222564"/>
                  </a:lnTo>
                  <a:lnTo>
                    <a:pt x="0" y="271335"/>
                  </a:lnTo>
                  <a:lnTo>
                    <a:pt x="0" y="3287661"/>
                  </a:lnTo>
                  <a:lnTo>
                    <a:pt x="1355089" y="3287661"/>
                  </a:lnTo>
                  <a:lnTo>
                    <a:pt x="1403806" y="3283290"/>
                  </a:lnTo>
                  <a:lnTo>
                    <a:pt x="1449658" y="3270686"/>
                  </a:lnTo>
                  <a:lnTo>
                    <a:pt x="1491879" y="3250617"/>
                  </a:lnTo>
                  <a:lnTo>
                    <a:pt x="1529704" y="3223848"/>
                  </a:lnTo>
                  <a:lnTo>
                    <a:pt x="1562368" y="3191146"/>
                  </a:lnTo>
                  <a:lnTo>
                    <a:pt x="1589106" y="3153276"/>
                  </a:lnTo>
                  <a:lnTo>
                    <a:pt x="1609152" y="3111006"/>
                  </a:lnTo>
                  <a:lnTo>
                    <a:pt x="1621741" y="3065100"/>
                  </a:lnTo>
                  <a:lnTo>
                    <a:pt x="1626108" y="3016326"/>
                  </a:lnTo>
                  <a:lnTo>
                    <a:pt x="1626108" y="0"/>
                  </a:lnTo>
                  <a:close/>
                </a:path>
              </a:pathLst>
            </a:custGeom>
            <a:solidFill>
              <a:srgbClr val="2F559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8" name="object 3">
              <a:extLst>
                <a:ext uri="{FF2B5EF4-FFF2-40B4-BE49-F238E27FC236}">
                  <a16:creationId xmlns:a16="http://schemas.microsoft.com/office/drawing/2014/main" id="{6D1B59FC-5C82-4D8B-8BCB-0DFE73582E66}"/>
                </a:ext>
              </a:extLst>
            </p:cNvPr>
            <p:cNvSpPr/>
            <p:nvPr/>
          </p:nvSpPr>
          <p:spPr>
            <a:xfrm>
              <a:off x="4972436" y="2207592"/>
              <a:ext cx="1624965" cy="3286760"/>
            </a:xfrm>
            <a:custGeom>
              <a:avLst/>
              <a:gdLst/>
              <a:ahLst/>
              <a:cxnLst/>
              <a:rect l="l" t="t" r="r" b="b"/>
              <a:pathLst>
                <a:path w="1624964" h="3286760">
                  <a:moveTo>
                    <a:pt x="1354057" y="3286562"/>
                  </a:moveTo>
                  <a:lnTo>
                    <a:pt x="0" y="3286562"/>
                  </a:lnTo>
                  <a:lnTo>
                    <a:pt x="0" y="271242"/>
                  </a:lnTo>
                  <a:lnTo>
                    <a:pt x="4363" y="222486"/>
                  </a:lnTo>
                  <a:lnTo>
                    <a:pt x="16942" y="176596"/>
                  </a:lnTo>
                  <a:lnTo>
                    <a:pt x="36974" y="134340"/>
                  </a:lnTo>
                  <a:lnTo>
                    <a:pt x="63692" y="96484"/>
                  </a:lnTo>
                  <a:lnTo>
                    <a:pt x="96332" y="63792"/>
                  </a:lnTo>
                  <a:lnTo>
                    <a:pt x="134130" y="37032"/>
                  </a:lnTo>
                  <a:lnTo>
                    <a:pt x="176319" y="16969"/>
                  </a:lnTo>
                  <a:lnTo>
                    <a:pt x="222136" y="4370"/>
                  </a:lnTo>
                  <a:lnTo>
                    <a:pt x="270816" y="0"/>
                  </a:lnTo>
                  <a:lnTo>
                    <a:pt x="1624874" y="0"/>
                  </a:lnTo>
                  <a:lnTo>
                    <a:pt x="1624874" y="3015320"/>
                  </a:lnTo>
                  <a:lnTo>
                    <a:pt x="1620511" y="3064076"/>
                  </a:lnTo>
                  <a:lnTo>
                    <a:pt x="1607931" y="3109965"/>
                  </a:lnTo>
                  <a:lnTo>
                    <a:pt x="1587899" y="3152221"/>
                  </a:lnTo>
                  <a:lnTo>
                    <a:pt x="1561181" y="3190077"/>
                  </a:lnTo>
                  <a:lnTo>
                    <a:pt x="1528541" y="3222769"/>
                  </a:lnTo>
                  <a:lnTo>
                    <a:pt x="1490743" y="3249529"/>
                  </a:lnTo>
                  <a:lnTo>
                    <a:pt x="1448554" y="3269592"/>
                  </a:lnTo>
                  <a:lnTo>
                    <a:pt x="1402737" y="3282192"/>
                  </a:lnTo>
                  <a:lnTo>
                    <a:pt x="1354057" y="3286562"/>
                  </a:lnTo>
                  <a:close/>
                </a:path>
              </a:pathLst>
            </a:custGeom>
            <a:ln w="10261">
              <a:solidFill>
                <a:srgbClr val="20386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9" name="object 4">
              <a:extLst>
                <a:ext uri="{FF2B5EF4-FFF2-40B4-BE49-F238E27FC236}">
                  <a16:creationId xmlns:a16="http://schemas.microsoft.com/office/drawing/2014/main" id="{2D8887EB-A156-44B4-A5D4-C3D73C1DCF37}"/>
                </a:ext>
              </a:extLst>
            </p:cNvPr>
            <p:cNvSpPr/>
            <p:nvPr/>
          </p:nvSpPr>
          <p:spPr>
            <a:xfrm>
              <a:off x="5043163" y="2291785"/>
              <a:ext cx="1481327" cy="1453896"/>
            </a:xfrm>
            <a:prstGeom prst="rect">
              <a:avLst/>
            </a:prstGeom>
            <a:blipFill>
              <a:blip r:embed="rId3"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0" name="object 5">
              <a:extLst>
                <a:ext uri="{FF2B5EF4-FFF2-40B4-BE49-F238E27FC236}">
                  <a16:creationId xmlns:a16="http://schemas.microsoft.com/office/drawing/2014/main" id="{3C73504D-6FE7-4CD5-9AE9-73E90A108120}"/>
                </a:ext>
              </a:extLst>
            </p:cNvPr>
            <p:cNvSpPr/>
            <p:nvPr/>
          </p:nvSpPr>
          <p:spPr>
            <a:xfrm>
              <a:off x="1243791" y="2206493"/>
              <a:ext cx="1626235" cy="3288029"/>
            </a:xfrm>
            <a:custGeom>
              <a:avLst/>
              <a:gdLst/>
              <a:ahLst/>
              <a:cxnLst/>
              <a:rect l="l" t="t" r="r" b="b"/>
              <a:pathLst>
                <a:path w="1626235" h="3288029">
                  <a:moveTo>
                    <a:pt x="1626108" y="0"/>
                  </a:moveTo>
                  <a:lnTo>
                    <a:pt x="271030" y="0"/>
                  </a:lnTo>
                  <a:lnTo>
                    <a:pt x="222313" y="4371"/>
                  </a:lnTo>
                  <a:lnTo>
                    <a:pt x="176460" y="16976"/>
                  </a:lnTo>
                  <a:lnTo>
                    <a:pt x="134238" y="37046"/>
                  </a:lnTo>
                  <a:lnTo>
                    <a:pt x="96410" y="63817"/>
                  </a:lnTo>
                  <a:lnTo>
                    <a:pt x="63744" y="96520"/>
                  </a:lnTo>
                  <a:lnTo>
                    <a:pt x="37004" y="134390"/>
                  </a:lnTo>
                  <a:lnTo>
                    <a:pt x="16956" y="176660"/>
                  </a:lnTo>
                  <a:lnTo>
                    <a:pt x="4366" y="222564"/>
                  </a:lnTo>
                  <a:lnTo>
                    <a:pt x="0" y="271335"/>
                  </a:lnTo>
                  <a:lnTo>
                    <a:pt x="0" y="3287661"/>
                  </a:lnTo>
                  <a:lnTo>
                    <a:pt x="1355089" y="3287661"/>
                  </a:lnTo>
                  <a:lnTo>
                    <a:pt x="1403806" y="3283290"/>
                  </a:lnTo>
                  <a:lnTo>
                    <a:pt x="1449658" y="3270686"/>
                  </a:lnTo>
                  <a:lnTo>
                    <a:pt x="1491879" y="3250617"/>
                  </a:lnTo>
                  <a:lnTo>
                    <a:pt x="1529704" y="3223848"/>
                  </a:lnTo>
                  <a:lnTo>
                    <a:pt x="1562368" y="3191146"/>
                  </a:lnTo>
                  <a:lnTo>
                    <a:pt x="1589106" y="3153276"/>
                  </a:lnTo>
                  <a:lnTo>
                    <a:pt x="1609152" y="3111006"/>
                  </a:lnTo>
                  <a:lnTo>
                    <a:pt x="1621741" y="3065100"/>
                  </a:lnTo>
                  <a:lnTo>
                    <a:pt x="1626108" y="3016326"/>
                  </a:lnTo>
                  <a:lnTo>
                    <a:pt x="1626108" y="0"/>
                  </a:lnTo>
                  <a:close/>
                </a:path>
              </a:pathLst>
            </a:custGeom>
            <a:solidFill>
              <a:srgbClr val="00905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1" name="object 6">
              <a:extLst>
                <a:ext uri="{FF2B5EF4-FFF2-40B4-BE49-F238E27FC236}">
                  <a16:creationId xmlns:a16="http://schemas.microsoft.com/office/drawing/2014/main" id="{E05C8245-CB44-45DE-8968-E6721F22C8FB}"/>
                </a:ext>
              </a:extLst>
            </p:cNvPr>
            <p:cNvSpPr/>
            <p:nvPr/>
          </p:nvSpPr>
          <p:spPr>
            <a:xfrm>
              <a:off x="1245029" y="2207592"/>
              <a:ext cx="1624965" cy="3286760"/>
            </a:xfrm>
            <a:custGeom>
              <a:avLst/>
              <a:gdLst/>
              <a:ahLst/>
              <a:cxnLst/>
              <a:rect l="l" t="t" r="r" b="b"/>
              <a:pathLst>
                <a:path w="1624964" h="3286760">
                  <a:moveTo>
                    <a:pt x="1354057" y="3286562"/>
                  </a:moveTo>
                  <a:lnTo>
                    <a:pt x="0" y="3286562"/>
                  </a:lnTo>
                  <a:lnTo>
                    <a:pt x="0" y="271242"/>
                  </a:lnTo>
                  <a:lnTo>
                    <a:pt x="4363" y="222486"/>
                  </a:lnTo>
                  <a:lnTo>
                    <a:pt x="16942" y="176596"/>
                  </a:lnTo>
                  <a:lnTo>
                    <a:pt x="36974" y="134340"/>
                  </a:lnTo>
                  <a:lnTo>
                    <a:pt x="63692" y="96484"/>
                  </a:lnTo>
                  <a:lnTo>
                    <a:pt x="96332" y="63792"/>
                  </a:lnTo>
                  <a:lnTo>
                    <a:pt x="134130" y="37032"/>
                  </a:lnTo>
                  <a:lnTo>
                    <a:pt x="176319" y="16969"/>
                  </a:lnTo>
                  <a:lnTo>
                    <a:pt x="222136" y="4370"/>
                  </a:lnTo>
                  <a:lnTo>
                    <a:pt x="270816" y="0"/>
                  </a:lnTo>
                  <a:lnTo>
                    <a:pt x="1624874" y="0"/>
                  </a:lnTo>
                  <a:lnTo>
                    <a:pt x="1624874" y="3015320"/>
                  </a:lnTo>
                  <a:lnTo>
                    <a:pt x="1620511" y="3064076"/>
                  </a:lnTo>
                  <a:lnTo>
                    <a:pt x="1607931" y="3109965"/>
                  </a:lnTo>
                  <a:lnTo>
                    <a:pt x="1587899" y="3152221"/>
                  </a:lnTo>
                  <a:lnTo>
                    <a:pt x="1561181" y="3190077"/>
                  </a:lnTo>
                  <a:lnTo>
                    <a:pt x="1528541" y="3222769"/>
                  </a:lnTo>
                  <a:lnTo>
                    <a:pt x="1490743" y="3249529"/>
                  </a:lnTo>
                  <a:lnTo>
                    <a:pt x="1448554" y="3269592"/>
                  </a:lnTo>
                  <a:lnTo>
                    <a:pt x="1402737" y="3282192"/>
                  </a:lnTo>
                  <a:lnTo>
                    <a:pt x="1354057" y="3286562"/>
                  </a:lnTo>
                  <a:close/>
                </a:path>
              </a:pathLst>
            </a:custGeom>
            <a:ln w="10261">
              <a:solidFill>
                <a:srgbClr val="00919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2" name="object 7">
              <a:extLst>
                <a:ext uri="{FF2B5EF4-FFF2-40B4-BE49-F238E27FC236}">
                  <a16:creationId xmlns:a16="http://schemas.microsoft.com/office/drawing/2014/main" id="{B7DCEBFE-C7D3-4FCC-9B19-DB6ACE8C3A1C}"/>
                </a:ext>
              </a:extLst>
            </p:cNvPr>
            <p:cNvSpPr/>
            <p:nvPr/>
          </p:nvSpPr>
          <p:spPr>
            <a:xfrm>
              <a:off x="3107495" y="2206493"/>
              <a:ext cx="1626235" cy="3288029"/>
            </a:xfrm>
            <a:custGeom>
              <a:avLst/>
              <a:gdLst/>
              <a:ahLst/>
              <a:cxnLst/>
              <a:rect l="l" t="t" r="r" b="b"/>
              <a:pathLst>
                <a:path w="1626235" h="3288029">
                  <a:moveTo>
                    <a:pt x="1626108" y="0"/>
                  </a:moveTo>
                  <a:lnTo>
                    <a:pt x="271030" y="0"/>
                  </a:lnTo>
                  <a:lnTo>
                    <a:pt x="222313" y="4371"/>
                  </a:lnTo>
                  <a:lnTo>
                    <a:pt x="176460" y="16976"/>
                  </a:lnTo>
                  <a:lnTo>
                    <a:pt x="134238" y="37046"/>
                  </a:lnTo>
                  <a:lnTo>
                    <a:pt x="96410" y="63817"/>
                  </a:lnTo>
                  <a:lnTo>
                    <a:pt x="63744" y="96520"/>
                  </a:lnTo>
                  <a:lnTo>
                    <a:pt x="37004" y="134390"/>
                  </a:lnTo>
                  <a:lnTo>
                    <a:pt x="16956" y="176660"/>
                  </a:lnTo>
                  <a:lnTo>
                    <a:pt x="4366" y="222564"/>
                  </a:lnTo>
                  <a:lnTo>
                    <a:pt x="0" y="271335"/>
                  </a:lnTo>
                  <a:lnTo>
                    <a:pt x="0" y="3287661"/>
                  </a:lnTo>
                  <a:lnTo>
                    <a:pt x="1355089" y="3287661"/>
                  </a:lnTo>
                  <a:lnTo>
                    <a:pt x="1403806" y="3283290"/>
                  </a:lnTo>
                  <a:lnTo>
                    <a:pt x="1449658" y="3270686"/>
                  </a:lnTo>
                  <a:lnTo>
                    <a:pt x="1491879" y="3250617"/>
                  </a:lnTo>
                  <a:lnTo>
                    <a:pt x="1529704" y="3223848"/>
                  </a:lnTo>
                  <a:lnTo>
                    <a:pt x="1562368" y="3191146"/>
                  </a:lnTo>
                  <a:lnTo>
                    <a:pt x="1589106" y="3153276"/>
                  </a:lnTo>
                  <a:lnTo>
                    <a:pt x="1609152" y="3111006"/>
                  </a:lnTo>
                  <a:lnTo>
                    <a:pt x="1621741" y="3065100"/>
                  </a:lnTo>
                  <a:lnTo>
                    <a:pt x="1626108" y="3016326"/>
                  </a:lnTo>
                  <a:lnTo>
                    <a:pt x="1626108" y="0"/>
                  </a:lnTo>
                  <a:close/>
                </a:path>
              </a:pathLst>
            </a:custGeom>
            <a:solidFill>
              <a:srgbClr val="00B0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3" name="object 8">
              <a:extLst>
                <a:ext uri="{FF2B5EF4-FFF2-40B4-BE49-F238E27FC236}">
                  <a16:creationId xmlns:a16="http://schemas.microsoft.com/office/drawing/2014/main" id="{D13C4690-6E13-4CBD-B07E-2077D585F101}"/>
                </a:ext>
              </a:extLst>
            </p:cNvPr>
            <p:cNvSpPr/>
            <p:nvPr/>
          </p:nvSpPr>
          <p:spPr>
            <a:xfrm>
              <a:off x="3108733" y="2207592"/>
              <a:ext cx="1624965" cy="3286760"/>
            </a:xfrm>
            <a:custGeom>
              <a:avLst/>
              <a:gdLst/>
              <a:ahLst/>
              <a:cxnLst/>
              <a:rect l="l" t="t" r="r" b="b"/>
              <a:pathLst>
                <a:path w="1624964" h="3286760">
                  <a:moveTo>
                    <a:pt x="1354057" y="3286562"/>
                  </a:moveTo>
                  <a:lnTo>
                    <a:pt x="0" y="3286562"/>
                  </a:lnTo>
                  <a:lnTo>
                    <a:pt x="0" y="271242"/>
                  </a:lnTo>
                  <a:lnTo>
                    <a:pt x="4363" y="222486"/>
                  </a:lnTo>
                  <a:lnTo>
                    <a:pt x="16942" y="176596"/>
                  </a:lnTo>
                  <a:lnTo>
                    <a:pt x="36974" y="134340"/>
                  </a:lnTo>
                  <a:lnTo>
                    <a:pt x="63692" y="96484"/>
                  </a:lnTo>
                  <a:lnTo>
                    <a:pt x="96332" y="63792"/>
                  </a:lnTo>
                  <a:lnTo>
                    <a:pt x="134130" y="37032"/>
                  </a:lnTo>
                  <a:lnTo>
                    <a:pt x="176319" y="16969"/>
                  </a:lnTo>
                  <a:lnTo>
                    <a:pt x="222136" y="4370"/>
                  </a:lnTo>
                  <a:lnTo>
                    <a:pt x="270816" y="0"/>
                  </a:lnTo>
                  <a:lnTo>
                    <a:pt x="1624874" y="0"/>
                  </a:lnTo>
                  <a:lnTo>
                    <a:pt x="1624874" y="3015320"/>
                  </a:lnTo>
                  <a:lnTo>
                    <a:pt x="1620511" y="3064076"/>
                  </a:lnTo>
                  <a:lnTo>
                    <a:pt x="1607931" y="3109965"/>
                  </a:lnTo>
                  <a:lnTo>
                    <a:pt x="1587899" y="3152221"/>
                  </a:lnTo>
                  <a:lnTo>
                    <a:pt x="1561181" y="3190077"/>
                  </a:lnTo>
                  <a:lnTo>
                    <a:pt x="1528541" y="3222769"/>
                  </a:lnTo>
                  <a:lnTo>
                    <a:pt x="1490743" y="3249529"/>
                  </a:lnTo>
                  <a:lnTo>
                    <a:pt x="1448554" y="3269592"/>
                  </a:lnTo>
                  <a:lnTo>
                    <a:pt x="1402737" y="3282192"/>
                  </a:lnTo>
                  <a:lnTo>
                    <a:pt x="1354057" y="3286562"/>
                  </a:lnTo>
                  <a:close/>
                </a:path>
              </a:pathLst>
            </a:custGeom>
            <a:ln w="10261">
              <a:solidFill>
                <a:srgbClr val="0070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4" name="object 9">
              <a:extLst>
                <a:ext uri="{FF2B5EF4-FFF2-40B4-BE49-F238E27FC236}">
                  <a16:creationId xmlns:a16="http://schemas.microsoft.com/office/drawing/2014/main" id="{C6821D6D-C22A-4C58-8C89-6BE35736E6C3}"/>
                </a:ext>
              </a:extLst>
            </p:cNvPr>
            <p:cNvSpPr/>
            <p:nvPr/>
          </p:nvSpPr>
          <p:spPr>
            <a:xfrm>
              <a:off x="6834900" y="2206493"/>
              <a:ext cx="1626235" cy="3288029"/>
            </a:xfrm>
            <a:custGeom>
              <a:avLst/>
              <a:gdLst/>
              <a:ahLst/>
              <a:cxnLst/>
              <a:rect l="l" t="t" r="r" b="b"/>
              <a:pathLst>
                <a:path w="1626234" h="3288029">
                  <a:moveTo>
                    <a:pt x="1626108" y="0"/>
                  </a:moveTo>
                  <a:lnTo>
                    <a:pt x="271030" y="0"/>
                  </a:lnTo>
                  <a:lnTo>
                    <a:pt x="222313" y="4371"/>
                  </a:lnTo>
                  <a:lnTo>
                    <a:pt x="176460" y="16976"/>
                  </a:lnTo>
                  <a:lnTo>
                    <a:pt x="134238" y="37046"/>
                  </a:lnTo>
                  <a:lnTo>
                    <a:pt x="96410" y="63817"/>
                  </a:lnTo>
                  <a:lnTo>
                    <a:pt x="63744" y="96520"/>
                  </a:lnTo>
                  <a:lnTo>
                    <a:pt x="37004" y="134390"/>
                  </a:lnTo>
                  <a:lnTo>
                    <a:pt x="16956" y="176660"/>
                  </a:lnTo>
                  <a:lnTo>
                    <a:pt x="4366" y="222564"/>
                  </a:lnTo>
                  <a:lnTo>
                    <a:pt x="0" y="271335"/>
                  </a:lnTo>
                  <a:lnTo>
                    <a:pt x="0" y="3287661"/>
                  </a:lnTo>
                  <a:lnTo>
                    <a:pt x="1355090" y="3287661"/>
                  </a:lnTo>
                  <a:lnTo>
                    <a:pt x="1403806" y="3283290"/>
                  </a:lnTo>
                  <a:lnTo>
                    <a:pt x="1449658" y="3270686"/>
                  </a:lnTo>
                  <a:lnTo>
                    <a:pt x="1491879" y="3250617"/>
                  </a:lnTo>
                  <a:lnTo>
                    <a:pt x="1529704" y="3223848"/>
                  </a:lnTo>
                  <a:lnTo>
                    <a:pt x="1562368" y="3191146"/>
                  </a:lnTo>
                  <a:lnTo>
                    <a:pt x="1589106" y="3153276"/>
                  </a:lnTo>
                  <a:lnTo>
                    <a:pt x="1609152" y="3111006"/>
                  </a:lnTo>
                  <a:lnTo>
                    <a:pt x="1621741" y="3065100"/>
                  </a:lnTo>
                  <a:lnTo>
                    <a:pt x="1626108" y="3016326"/>
                  </a:lnTo>
                  <a:lnTo>
                    <a:pt x="1626108" y="0"/>
                  </a:lnTo>
                  <a:close/>
                </a:path>
              </a:pathLst>
            </a:custGeom>
            <a:solidFill>
              <a:srgbClr val="FF93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5" name="object 10">
              <a:extLst>
                <a:ext uri="{FF2B5EF4-FFF2-40B4-BE49-F238E27FC236}">
                  <a16:creationId xmlns:a16="http://schemas.microsoft.com/office/drawing/2014/main" id="{112616A9-3573-4FCD-881C-8ED4BFEC99A1}"/>
                </a:ext>
              </a:extLst>
            </p:cNvPr>
            <p:cNvSpPr/>
            <p:nvPr/>
          </p:nvSpPr>
          <p:spPr>
            <a:xfrm>
              <a:off x="6836139" y="2207592"/>
              <a:ext cx="1624965" cy="3286760"/>
            </a:xfrm>
            <a:custGeom>
              <a:avLst/>
              <a:gdLst/>
              <a:ahLst/>
              <a:cxnLst/>
              <a:rect l="l" t="t" r="r" b="b"/>
              <a:pathLst>
                <a:path w="1624965" h="3286760">
                  <a:moveTo>
                    <a:pt x="1354057" y="3286562"/>
                  </a:moveTo>
                  <a:lnTo>
                    <a:pt x="0" y="3286562"/>
                  </a:lnTo>
                  <a:lnTo>
                    <a:pt x="0" y="271242"/>
                  </a:lnTo>
                  <a:lnTo>
                    <a:pt x="4363" y="222486"/>
                  </a:lnTo>
                  <a:lnTo>
                    <a:pt x="16942" y="176596"/>
                  </a:lnTo>
                  <a:lnTo>
                    <a:pt x="36974" y="134340"/>
                  </a:lnTo>
                  <a:lnTo>
                    <a:pt x="63692" y="96484"/>
                  </a:lnTo>
                  <a:lnTo>
                    <a:pt x="96332" y="63792"/>
                  </a:lnTo>
                  <a:lnTo>
                    <a:pt x="134130" y="37032"/>
                  </a:lnTo>
                  <a:lnTo>
                    <a:pt x="176319" y="16969"/>
                  </a:lnTo>
                  <a:lnTo>
                    <a:pt x="222136" y="4370"/>
                  </a:lnTo>
                  <a:lnTo>
                    <a:pt x="270816" y="0"/>
                  </a:lnTo>
                  <a:lnTo>
                    <a:pt x="1624874" y="0"/>
                  </a:lnTo>
                  <a:lnTo>
                    <a:pt x="1624874" y="3015320"/>
                  </a:lnTo>
                  <a:lnTo>
                    <a:pt x="1620511" y="3064076"/>
                  </a:lnTo>
                  <a:lnTo>
                    <a:pt x="1607931" y="3109965"/>
                  </a:lnTo>
                  <a:lnTo>
                    <a:pt x="1587899" y="3152221"/>
                  </a:lnTo>
                  <a:lnTo>
                    <a:pt x="1561181" y="3190077"/>
                  </a:lnTo>
                  <a:lnTo>
                    <a:pt x="1528541" y="3222769"/>
                  </a:lnTo>
                  <a:lnTo>
                    <a:pt x="1490743" y="3249529"/>
                  </a:lnTo>
                  <a:lnTo>
                    <a:pt x="1448554" y="3269592"/>
                  </a:lnTo>
                  <a:lnTo>
                    <a:pt x="1402737" y="3282192"/>
                  </a:lnTo>
                  <a:lnTo>
                    <a:pt x="1354057" y="3286562"/>
                  </a:lnTo>
                  <a:close/>
                </a:path>
              </a:pathLst>
            </a:custGeom>
            <a:ln w="10261">
              <a:solidFill>
                <a:srgbClr val="4171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6" name="object 11">
              <a:extLst>
                <a:ext uri="{FF2B5EF4-FFF2-40B4-BE49-F238E27FC236}">
                  <a16:creationId xmlns:a16="http://schemas.microsoft.com/office/drawing/2014/main" id="{A8C87006-2D25-4F67-A8B2-CF72C24B3B95}"/>
                </a:ext>
              </a:extLst>
            </p:cNvPr>
            <p:cNvSpPr/>
            <p:nvPr/>
          </p:nvSpPr>
          <p:spPr>
            <a:xfrm>
              <a:off x="8698602" y="2206493"/>
              <a:ext cx="1626235" cy="3288029"/>
            </a:xfrm>
            <a:custGeom>
              <a:avLst/>
              <a:gdLst/>
              <a:ahLst/>
              <a:cxnLst/>
              <a:rect l="l" t="t" r="r" b="b"/>
              <a:pathLst>
                <a:path w="1626234" h="3288029">
                  <a:moveTo>
                    <a:pt x="1626108" y="0"/>
                  </a:moveTo>
                  <a:lnTo>
                    <a:pt x="271030" y="0"/>
                  </a:lnTo>
                  <a:lnTo>
                    <a:pt x="222313" y="4371"/>
                  </a:lnTo>
                  <a:lnTo>
                    <a:pt x="176460" y="16976"/>
                  </a:lnTo>
                  <a:lnTo>
                    <a:pt x="134238" y="37046"/>
                  </a:lnTo>
                  <a:lnTo>
                    <a:pt x="96410" y="63817"/>
                  </a:lnTo>
                  <a:lnTo>
                    <a:pt x="63744" y="96520"/>
                  </a:lnTo>
                  <a:lnTo>
                    <a:pt x="37004" y="134390"/>
                  </a:lnTo>
                  <a:lnTo>
                    <a:pt x="16956" y="176660"/>
                  </a:lnTo>
                  <a:lnTo>
                    <a:pt x="4366" y="222564"/>
                  </a:lnTo>
                  <a:lnTo>
                    <a:pt x="0" y="271335"/>
                  </a:lnTo>
                  <a:lnTo>
                    <a:pt x="0" y="3287661"/>
                  </a:lnTo>
                  <a:lnTo>
                    <a:pt x="1355090" y="3287661"/>
                  </a:lnTo>
                  <a:lnTo>
                    <a:pt x="1403806" y="3283290"/>
                  </a:lnTo>
                  <a:lnTo>
                    <a:pt x="1449658" y="3270686"/>
                  </a:lnTo>
                  <a:lnTo>
                    <a:pt x="1491879" y="3250617"/>
                  </a:lnTo>
                  <a:lnTo>
                    <a:pt x="1529704" y="3223848"/>
                  </a:lnTo>
                  <a:lnTo>
                    <a:pt x="1562368" y="3191146"/>
                  </a:lnTo>
                  <a:lnTo>
                    <a:pt x="1589106" y="3153276"/>
                  </a:lnTo>
                  <a:lnTo>
                    <a:pt x="1609152" y="3111006"/>
                  </a:lnTo>
                  <a:lnTo>
                    <a:pt x="1621741" y="3065100"/>
                  </a:lnTo>
                  <a:lnTo>
                    <a:pt x="1626108" y="3016326"/>
                  </a:lnTo>
                  <a:lnTo>
                    <a:pt x="1626108" y="0"/>
                  </a:lnTo>
                  <a:close/>
                </a:path>
              </a:pathLst>
            </a:custGeom>
            <a:solidFill>
              <a:srgbClr val="7030A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7" name="object 12">
              <a:extLst>
                <a:ext uri="{FF2B5EF4-FFF2-40B4-BE49-F238E27FC236}">
                  <a16:creationId xmlns:a16="http://schemas.microsoft.com/office/drawing/2014/main" id="{B49A8408-D4F5-4E01-A478-30E6DFF275EC}"/>
                </a:ext>
              </a:extLst>
            </p:cNvPr>
            <p:cNvSpPr/>
            <p:nvPr/>
          </p:nvSpPr>
          <p:spPr>
            <a:xfrm>
              <a:off x="8699841" y="2207592"/>
              <a:ext cx="1624965" cy="3286760"/>
            </a:xfrm>
            <a:custGeom>
              <a:avLst/>
              <a:gdLst/>
              <a:ahLst/>
              <a:cxnLst/>
              <a:rect l="l" t="t" r="r" b="b"/>
              <a:pathLst>
                <a:path w="1624965" h="3286760">
                  <a:moveTo>
                    <a:pt x="1354057" y="3286562"/>
                  </a:moveTo>
                  <a:lnTo>
                    <a:pt x="0" y="3286562"/>
                  </a:lnTo>
                  <a:lnTo>
                    <a:pt x="0" y="271242"/>
                  </a:lnTo>
                  <a:lnTo>
                    <a:pt x="4363" y="222486"/>
                  </a:lnTo>
                  <a:lnTo>
                    <a:pt x="16942" y="176596"/>
                  </a:lnTo>
                  <a:lnTo>
                    <a:pt x="36974" y="134340"/>
                  </a:lnTo>
                  <a:lnTo>
                    <a:pt x="63692" y="96484"/>
                  </a:lnTo>
                  <a:lnTo>
                    <a:pt x="96332" y="63792"/>
                  </a:lnTo>
                  <a:lnTo>
                    <a:pt x="134130" y="37032"/>
                  </a:lnTo>
                  <a:lnTo>
                    <a:pt x="176319" y="16969"/>
                  </a:lnTo>
                  <a:lnTo>
                    <a:pt x="222136" y="4370"/>
                  </a:lnTo>
                  <a:lnTo>
                    <a:pt x="270816" y="0"/>
                  </a:lnTo>
                  <a:lnTo>
                    <a:pt x="1624874" y="0"/>
                  </a:lnTo>
                  <a:lnTo>
                    <a:pt x="1624874" y="3015320"/>
                  </a:lnTo>
                  <a:lnTo>
                    <a:pt x="1620511" y="3064076"/>
                  </a:lnTo>
                  <a:lnTo>
                    <a:pt x="1607931" y="3109965"/>
                  </a:lnTo>
                  <a:lnTo>
                    <a:pt x="1587899" y="3152221"/>
                  </a:lnTo>
                  <a:lnTo>
                    <a:pt x="1561181" y="3190077"/>
                  </a:lnTo>
                  <a:lnTo>
                    <a:pt x="1528541" y="3222769"/>
                  </a:lnTo>
                  <a:lnTo>
                    <a:pt x="1490743" y="3249529"/>
                  </a:lnTo>
                  <a:lnTo>
                    <a:pt x="1448554" y="3269592"/>
                  </a:lnTo>
                  <a:lnTo>
                    <a:pt x="1402737" y="3282192"/>
                  </a:lnTo>
                  <a:lnTo>
                    <a:pt x="1354057" y="3286562"/>
                  </a:lnTo>
                  <a:close/>
                </a:path>
              </a:pathLst>
            </a:custGeom>
            <a:ln w="10261">
              <a:solidFill>
                <a:srgbClr val="4171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9" name="object 14">
              <a:extLst>
                <a:ext uri="{FF2B5EF4-FFF2-40B4-BE49-F238E27FC236}">
                  <a16:creationId xmlns:a16="http://schemas.microsoft.com/office/drawing/2014/main" id="{19B1B472-E036-4013-92EE-FE040B5A13C9}"/>
                </a:ext>
              </a:extLst>
            </p:cNvPr>
            <p:cNvSpPr/>
            <p:nvPr/>
          </p:nvSpPr>
          <p:spPr>
            <a:xfrm>
              <a:off x="1243795" y="1700839"/>
              <a:ext cx="1626235" cy="444500"/>
            </a:xfrm>
            <a:custGeom>
              <a:avLst/>
              <a:gdLst/>
              <a:ahLst/>
              <a:cxnLst/>
              <a:rect l="l" t="t" r="r" b="b"/>
              <a:pathLst>
                <a:path w="1626235" h="444500">
                  <a:moveTo>
                    <a:pt x="1626108" y="0"/>
                  </a:moveTo>
                  <a:lnTo>
                    <a:pt x="73914" y="0"/>
                  </a:lnTo>
                  <a:lnTo>
                    <a:pt x="45144" y="5815"/>
                  </a:lnTo>
                  <a:lnTo>
                    <a:pt x="21650" y="21675"/>
                  </a:lnTo>
                  <a:lnTo>
                    <a:pt x="5809" y="45198"/>
                  </a:lnTo>
                  <a:lnTo>
                    <a:pt x="0" y="74002"/>
                  </a:lnTo>
                  <a:lnTo>
                    <a:pt x="0" y="443991"/>
                  </a:lnTo>
                  <a:lnTo>
                    <a:pt x="1552194" y="443991"/>
                  </a:lnTo>
                  <a:lnTo>
                    <a:pt x="1580963" y="438176"/>
                  </a:lnTo>
                  <a:lnTo>
                    <a:pt x="1604457" y="422316"/>
                  </a:lnTo>
                  <a:lnTo>
                    <a:pt x="1620298" y="398793"/>
                  </a:lnTo>
                  <a:lnTo>
                    <a:pt x="1626108" y="369989"/>
                  </a:lnTo>
                  <a:lnTo>
                    <a:pt x="1626108" y="0"/>
                  </a:lnTo>
                  <a:close/>
                </a:path>
              </a:pathLst>
            </a:custGeom>
            <a:solidFill>
              <a:srgbClr val="00905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0" name="object 15">
              <a:extLst>
                <a:ext uri="{FF2B5EF4-FFF2-40B4-BE49-F238E27FC236}">
                  <a16:creationId xmlns:a16="http://schemas.microsoft.com/office/drawing/2014/main" id="{155D3F80-BD24-4D44-B284-250C0C4C02ED}"/>
                </a:ext>
              </a:extLst>
            </p:cNvPr>
            <p:cNvSpPr/>
            <p:nvPr/>
          </p:nvSpPr>
          <p:spPr>
            <a:xfrm>
              <a:off x="1243795" y="1700839"/>
              <a:ext cx="1624965" cy="443865"/>
            </a:xfrm>
            <a:custGeom>
              <a:avLst/>
              <a:gdLst/>
              <a:ahLst/>
              <a:cxnLst/>
              <a:rect l="l" t="t" r="r" b="b"/>
              <a:pathLst>
                <a:path w="1624964" h="443864">
                  <a:moveTo>
                    <a:pt x="73858" y="0"/>
                  </a:moveTo>
                  <a:lnTo>
                    <a:pt x="1624873" y="0"/>
                  </a:lnTo>
                  <a:lnTo>
                    <a:pt x="1624873" y="369869"/>
                  </a:lnTo>
                  <a:lnTo>
                    <a:pt x="1619069" y="398663"/>
                  </a:lnTo>
                  <a:lnTo>
                    <a:pt x="1603241" y="422177"/>
                  </a:lnTo>
                  <a:lnTo>
                    <a:pt x="1579764" y="438030"/>
                  </a:lnTo>
                  <a:lnTo>
                    <a:pt x="1551015" y="443844"/>
                  </a:lnTo>
                  <a:lnTo>
                    <a:pt x="0" y="443844"/>
                  </a:lnTo>
                  <a:lnTo>
                    <a:pt x="0" y="73974"/>
                  </a:lnTo>
                  <a:lnTo>
                    <a:pt x="5804" y="45180"/>
                  </a:lnTo>
                  <a:lnTo>
                    <a:pt x="21632" y="21666"/>
                  </a:lnTo>
                  <a:lnTo>
                    <a:pt x="45109" y="5813"/>
                  </a:lnTo>
                  <a:lnTo>
                    <a:pt x="73858" y="0"/>
                  </a:lnTo>
                  <a:close/>
                </a:path>
              </a:pathLst>
            </a:custGeom>
            <a:ln w="10273">
              <a:solidFill>
                <a:srgbClr val="00919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1" name="object 16">
              <a:extLst>
                <a:ext uri="{FF2B5EF4-FFF2-40B4-BE49-F238E27FC236}">
                  <a16:creationId xmlns:a16="http://schemas.microsoft.com/office/drawing/2014/main" id="{BBE1B253-2BBA-4E6C-8A08-07E79C12E1DC}"/>
                </a:ext>
              </a:extLst>
            </p:cNvPr>
            <p:cNvSpPr txBox="1"/>
            <p:nvPr/>
          </p:nvSpPr>
          <p:spPr>
            <a:xfrm>
              <a:off x="1594159" y="1731014"/>
              <a:ext cx="923925" cy="383514"/>
            </a:xfrm>
            <a:prstGeom prst="rect">
              <a:avLst/>
            </a:prstGeom>
          </p:spPr>
          <p:txBody>
            <a:bodyPr vert="horz" wrap="square" lIns="0" tIns="30480" rIns="0" bIns="0" rtlCol="0">
              <a:spAutoFit/>
            </a:bodyPr>
            <a:lstStyle/>
            <a:p>
              <a:pPr marL="120650" marR="5080" indent="-108585">
                <a:lnSpc>
                  <a:spcPts val="1700"/>
                </a:lnSpc>
                <a:spcBef>
                  <a:spcPts val="240"/>
                </a:spcBef>
              </a:pPr>
              <a:r>
                <a:rPr spc="-30" dirty="0">
                  <a:solidFill>
                    <a:srgbClr val="FFFFFF"/>
                  </a:solidFill>
                  <a:cs typeface="Calibri"/>
                </a:rPr>
                <a:t>A</a:t>
              </a:r>
              <a:r>
                <a:rPr spc="-20" dirty="0">
                  <a:solidFill>
                    <a:srgbClr val="FFFFFF"/>
                  </a:solidFill>
                  <a:cs typeface="Calibri"/>
                </a:rPr>
                <a:t>e</a:t>
              </a:r>
              <a:r>
                <a:rPr spc="-45" dirty="0">
                  <a:solidFill>
                    <a:srgbClr val="FFFFFF"/>
                  </a:solidFill>
                  <a:cs typeface="Calibri"/>
                </a:rPr>
                <a:t>r</a:t>
              </a:r>
              <a:r>
                <a:rPr spc="-25" dirty="0">
                  <a:solidFill>
                    <a:srgbClr val="FFFFFF"/>
                  </a:solidFill>
                  <a:cs typeface="Calibri"/>
                </a:rPr>
                <a:t>o</a:t>
              </a:r>
              <a:r>
                <a:rPr spc="-20" dirty="0">
                  <a:solidFill>
                    <a:srgbClr val="FFFFFF"/>
                  </a:solidFill>
                  <a:cs typeface="Calibri"/>
                </a:rPr>
                <a:t>n</a:t>
              </a:r>
              <a:r>
                <a:rPr spc="-25" dirty="0">
                  <a:solidFill>
                    <a:srgbClr val="FFFFFF"/>
                  </a:solidFill>
                  <a:cs typeface="Calibri"/>
                </a:rPr>
                <a:t>a</a:t>
              </a:r>
              <a:r>
                <a:rPr spc="-20" dirty="0">
                  <a:solidFill>
                    <a:srgbClr val="FFFFFF"/>
                  </a:solidFill>
                  <a:cs typeface="Calibri"/>
                </a:rPr>
                <a:t>ut</a:t>
              </a:r>
              <a:r>
                <a:rPr spc="-15" dirty="0">
                  <a:solidFill>
                    <a:srgbClr val="FFFFFF"/>
                  </a:solidFill>
                  <a:cs typeface="Calibri"/>
                </a:rPr>
                <a:t>i</a:t>
              </a:r>
              <a:r>
                <a:rPr spc="-20" dirty="0">
                  <a:solidFill>
                    <a:srgbClr val="FFFFFF"/>
                  </a:solidFill>
                  <a:cs typeface="Calibri"/>
                </a:rPr>
                <a:t>c</a:t>
              </a:r>
              <a:r>
                <a:rPr dirty="0">
                  <a:solidFill>
                    <a:srgbClr val="FFFFFF"/>
                  </a:solidFill>
                  <a:cs typeface="Calibri"/>
                </a:rPr>
                <a:t>s  </a:t>
              </a:r>
              <a:r>
                <a:rPr spc="-30" dirty="0">
                  <a:solidFill>
                    <a:srgbClr val="FFFFFF"/>
                  </a:solidFill>
                  <a:cs typeface="Calibri"/>
                </a:rPr>
                <a:t>Research</a:t>
              </a:r>
              <a:endParaRPr dirty="0">
                <a:solidFill>
                  <a:prstClr val="black"/>
                </a:solidFill>
                <a:cs typeface="Calibri"/>
              </a:endParaRPr>
            </a:p>
          </p:txBody>
        </p:sp>
        <p:sp>
          <p:nvSpPr>
            <p:cNvPr id="62" name="object 17">
              <a:extLst>
                <a:ext uri="{FF2B5EF4-FFF2-40B4-BE49-F238E27FC236}">
                  <a16:creationId xmlns:a16="http://schemas.microsoft.com/office/drawing/2014/main" id="{E22E0569-A4B5-4DE2-B5CF-78B854BF4C34}"/>
                </a:ext>
              </a:extLst>
            </p:cNvPr>
            <p:cNvSpPr/>
            <p:nvPr/>
          </p:nvSpPr>
          <p:spPr>
            <a:xfrm>
              <a:off x="3107498" y="1700839"/>
              <a:ext cx="1626235" cy="444500"/>
            </a:xfrm>
            <a:custGeom>
              <a:avLst/>
              <a:gdLst/>
              <a:ahLst/>
              <a:cxnLst/>
              <a:rect l="l" t="t" r="r" b="b"/>
              <a:pathLst>
                <a:path w="1626235" h="444500">
                  <a:moveTo>
                    <a:pt x="1626108" y="0"/>
                  </a:moveTo>
                  <a:lnTo>
                    <a:pt x="73914" y="0"/>
                  </a:lnTo>
                  <a:lnTo>
                    <a:pt x="45144" y="5815"/>
                  </a:lnTo>
                  <a:lnTo>
                    <a:pt x="21650" y="21675"/>
                  </a:lnTo>
                  <a:lnTo>
                    <a:pt x="5809" y="45198"/>
                  </a:lnTo>
                  <a:lnTo>
                    <a:pt x="0" y="74002"/>
                  </a:lnTo>
                  <a:lnTo>
                    <a:pt x="0" y="443991"/>
                  </a:lnTo>
                  <a:lnTo>
                    <a:pt x="1552194" y="443991"/>
                  </a:lnTo>
                  <a:lnTo>
                    <a:pt x="1580963" y="438176"/>
                  </a:lnTo>
                  <a:lnTo>
                    <a:pt x="1604457" y="422316"/>
                  </a:lnTo>
                  <a:lnTo>
                    <a:pt x="1620298" y="398793"/>
                  </a:lnTo>
                  <a:lnTo>
                    <a:pt x="1626108" y="369989"/>
                  </a:lnTo>
                  <a:lnTo>
                    <a:pt x="1626108" y="0"/>
                  </a:lnTo>
                  <a:close/>
                </a:path>
              </a:pathLst>
            </a:custGeom>
            <a:solidFill>
              <a:srgbClr val="00B0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3" name="object 18">
              <a:extLst>
                <a:ext uri="{FF2B5EF4-FFF2-40B4-BE49-F238E27FC236}">
                  <a16:creationId xmlns:a16="http://schemas.microsoft.com/office/drawing/2014/main" id="{C84548D1-C1B5-42BF-BA74-1328D216DE92}"/>
                </a:ext>
              </a:extLst>
            </p:cNvPr>
            <p:cNvSpPr/>
            <p:nvPr/>
          </p:nvSpPr>
          <p:spPr>
            <a:xfrm>
              <a:off x="3107498" y="1700839"/>
              <a:ext cx="1624965" cy="443865"/>
            </a:xfrm>
            <a:custGeom>
              <a:avLst/>
              <a:gdLst/>
              <a:ahLst/>
              <a:cxnLst/>
              <a:rect l="l" t="t" r="r" b="b"/>
              <a:pathLst>
                <a:path w="1624964" h="443864">
                  <a:moveTo>
                    <a:pt x="73858" y="0"/>
                  </a:moveTo>
                  <a:lnTo>
                    <a:pt x="1624873" y="0"/>
                  </a:lnTo>
                  <a:lnTo>
                    <a:pt x="1624873" y="369869"/>
                  </a:lnTo>
                  <a:lnTo>
                    <a:pt x="1619069" y="398663"/>
                  </a:lnTo>
                  <a:lnTo>
                    <a:pt x="1603241" y="422177"/>
                  </a:lnTo>
                  <a:lnTo>
                    <a:pt x="1579764" y="438030"/>
                  </a:lnTo>
                  <a:lnTo>
                    <a:pt x="1551015" y="443844"/>
                  </a:lnTo>
                  <a:lnTo>
                    <a:pt x="0" y="443844"/>
                  </a:lnTo>
                  <a:lnTo>
                    <a:pt x="0" y="73974"/>
                  </a:lnTo>
                  <a:lnTo>
                    <a:pt x="5804" y="45180"/>
                  </a:lnTo>
                  <a:lnTo>
                    <a:pt x="21632" y="21666"/>
                  </a:lnTo>
                  <a:lnTo>
                    <a:pt x="45109" y="5813"/>
                  </a:lnTo>
                  <a:lnTo>
                    <a:pt x="73858" y="0"/>
                  </a:lnTo>
                  <a:close/>
                </a:path>
              </a:pathLst>
            </a:custGeom>
            <a:ln w="10273">
              <a:solidFill>
                <a:srgbClr val="0070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4" name="object 19">
              <a:extLst>
                <a:ext uri="{FF2B5EF4-FFF2-40B4-BE49-F238E27FC236}">
                  <a16:creationId xmlns:a16="http://schemas.microsoft.com/office/drawing/2014/main" id="{9187A88A-44C6-453E-B4AE-DC1422B92126}"/>
                </a:ext>
              </a:extLst>
            </p:cNvPr>
            <p:cNvSpPr txBox="1"/>
            <p:nvPr/>
          </p:nvSpPr>
          <p:spPr>
            <a:xfrm>
              <a:off x="3624899" y="1789662"/>
              <a:ext cx="593725" cy="234890"/>
            </a:xfrm>
            <a:prstGeom prst="rect">
              <a:avLst/>
            </a:prstGeom>
          </p:spPr>
          <p:txBody>
            <a:bodyPr vert="horz" wrap="square" lIns="0" tIns="12700" rIns="0" bIns="0" rtlCol="0">
              <a:spAutoFit/>
            </a:bodyPr>
            <a:lstStyle/>
            <a:p>
              <a:pPr marL="12700">
                <a:spcBef>
                  <a:spcPts val="100"/>
                </a:spcBef>
              </a:pPr>
              <a:r>
                <a:rPr spc="-25" dirty="0">
                  <a:solidFill>
                    <a:srgbClr val="FFFFFF"/>
                  </a:solidFill>
                  <a:cs typeface="Calibri"/>
                </a:rPr>
                <a:t>S</a:t>
              </a:r>
              <a:r>
                <a:rPr spc="-20" dirty="0">
                  <a:solidFill>
                    <a:srgbClr val="FFFFFF"/>
                  </a:solidFill>
                  <a:cs typeface="Calibri"/>
                </a:rPr>
                <a:t>c</a:t>
              </a:r>
              <a:r>
                <a:rPr spc="-15" dirty="0">
                  <a:solidFill>
                    <a:srgbClr val="FFFFFF"/>
                  </a:solidFill>
                  <a:cs typeface="Calibri"/>
                </a:rPr>
                <a:t>i</a:t>
              </a:r>
              <a:r>
                <a:rPr spc="-20" dirty="0">
                  <a:solidFill>
                    <a:srgbClr val="FFFFFF"/>
                  </a:solidFill>
                  <a:cs typeface="Calibri"/>
                </a:rPr>
                <a:t>e</a:t>
              </a:r>
              <a:r>
                <a:rPr spc="-25" dirty="0">
                  <a:solidFill>
                    <a:srgbClr val="FFFFFF"/>
                  </a:solidFill>
                  <a:cs typeface="Calibri"/>
                </a:rPr>
                <a:t>n</a:t>
              </a:r>
              <a:r>
                <a:rPr spc="-20" dirty="0">
                  <a:solidFill>
                    <a:srgbClr val="FFFFFF"/>
                  </a:solidFill>
                  <a:cs typeface="Calibri"/>
                </a:rPr>
                <a:t>c</a:t>
              </a:r>
              <a:r>
                <a:rPr dirty="0">
                  <a:solidFill>
                    <a:srgbClr val="FFFFFF"/>
                  </a:solidFill>
                  <a:cs typeface="Calibri"/>
                </a:rPr>
                <a:t>e</a:t>
              </a:r>
              <a:endParaRPr dirty="0">
                <a:solidFill>
                  <a:prstClr val="black"/>
                </a:solidFill>
                <a:cs typeface="Calibri"/>
              </a:endParaRPr>
            </a:p>
          </p:txBody>
        </p:sp>
        <p:sp>
          <p:nvSpPr>
            <p:cNvPr id="65" name="object 20">
              <a:extLst>
                <a:ext uri="{FF2B5EF4-FFF2-40B4-BE49-F238E27FC236}">
                  <a16:creationId xmlns:a16="http://schemas.microsoft.com/office/drawing/2014/main" id="{FF5D1CB4-1BD8-4B6C-B1BB-C92884EA8A43}"/>
                </a:ext>
              </a:extLst>
            </p:cNvPr>
            <p:cNvSpPr/>
            <p:nvPr/>
          </p:nvSpPr>
          <p:spPr>
            <a:xfrm>
              <a:off x="4971202" y="1700839"/>
              <a:ext cx="1626235" cy="444500"/>
            </a:xfrm>
            <a:custGeom>
              <a:avLst/>
              <a:gdLst/>
              <a:ahLst/>
              <a:cxnLst/>
              <a:rect l="l" t="t" r="r" b="b"/>
              <a:pathLst>
                <a:path w="1626235" h="444500">
                  <a:moveTo>
                    <a:pt x="1626107" y="0"/>
                  </a:moveTo>
                  <a:lnTo>
                    <a:pt x="73913" y="0"/>
                  </a:lnTo>
                  <a:lnTo>
                    <a:pt x="45144" y="5815"/>
                  </a:lnTo>
                  <a:lnTo>
                    <a:pt x="21650" y="21675"/>
                  </a:lnTo>
                  <a:lnTo>
                    <a:pt x="5809" y="45198"/>
                  </a:lnTo>
                  <a:lnTo>
                    <a:pt x="0" y="74002"/>
                  </a:lnTo>
                  <a:lnTo>
                    <a:pt x="0" y="443991"/>
                  </a:lnTo>
                  <a:lnTo>
                    <a:pt x="1552193" y="443991"/>
                  </a:lnTo>
                  <a:lnTo>
                    <a:pt x="1580963" y="438176"/>
                  </a:lnTo>
                  <a:lnTo>
                    <a:pt x="1604457" y="422316"/>
                  </a:lnTo>
                  <a:lnTo>
                    <a:pt x="1620298" y="398793"/>
                  </a:lnTo>
                  <a:lnTo>
                    <a:pt x="1626107" y="369989"/>
                  </a:lnTo>
                  <a:lnTo>
                    <a:pt x="1626107" y="0"/>
                  </a:lnTo>
                  <a:close/>
                </a:path>
              </a:pathLst>
            </a:custGeom>
            <a:solidFill>
              <a:srgbClr val="2F559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6" name="object 21">
              <a:extLst>
                <a:ext uri="{FF2B5EF4-FFF2-40B4-BE49-F238E27FC236}">
                  <a16:creationId xmlns:a16="http://schemas.microsoft.com/office/drawing/2014/main" id="{C23912EE-E512-4604-9CDE-46D48E2E77D6}"/>
                </a:ext>
              </a:extLst>
            </p:cNvPr>
            <p:cNvSpPr/>
            <p:nvPr/>
          </p:nvSpPr>
          <p:spPr>
            <a:xfrm>
              <a:off x="4971200" y="1700839"/>
              <a:ext cx="1624965" cy="443865"/>
            </a:xfrm>
            <a:custGeom>
              <a:avLst/>
              <a:gdLst/>
              <a:ahLst/>
              <a:cxnLst/>
              <a:rect l="l" t="t" r="r" b="b"/>
              <a:pathLst>
                <a:path w="1624964" h="443864">
                  <a:moveTo>
                    <a:pt x="73858" y="0"/>
                  </a:moveTo>
                  <a:lnTo>
                    <a:pt x="1624873" y="0"/>
                  </a:lnTo>
                  <a:lnTo>
                    <a:pt x="1624873" y="369869"/>
                  </a:lnTo>
                  <a:lnTo>
                    <a:pt x="1619069" y="398663"/>
                  </a:lnTo>
                  <a:lnTo>
                    <a:pt x="1603241" y="422177"/>
                  </a:lnTo>
                  <a:lnTo>
                    <a:pt x="1579764" y="438030"/>
                  </a:lnTo>
                  <a:lnTo>
                    <a:pt x="1551015" y="443844"/>
                  </a:lnTo>
                  <a:lnTo>
                    <a:pt x="0" y="443844"/>
                  </a:lnTo>
                  <a:lnTo>
                    <a:pt x="0" y="73974"/>
                  </a:lnTo>
                  <a:lnTo>
                    <a:pt x="5804" y="45180"/>
                  </a:lnTo>
                  <a:lnTo>
                    <a:pt x="21632" y="21666"/>
                  </a:lnTo>
                  <a:lnTo>
                    <a:pt x="45109" y="5813"/>
                  </a:lnTo>
                  <a:lnTo>
                    <a:pt x="73858" y="0"/>
                  </a:lnTo>
                  <a:close/>
                </a:path>
              </a:pathLst>
            </a:custGeom>
            <a:ln w="10273">
              <a:solidFill>
                <a:srgbClr val="20386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7" name="object 22">
              <a:extLst>
                <a:ext uri="{FF2B5EF4-FFF2-40B4-BE49-F238E27FC236}">
                  <a16:creationId xmlns:a16="http://schemas.microsoft.com/office/drawing/2014/main" id="{6A95CF57-6D98-4024-B1B6-C95BE998B8B0}"/>
                </a:ext>
              </a:extLst>
            </p:cNvPr>
            <p:cNvSpPr txBox="1"/>
            <p:nvPr/>
          </p:nvSpPr>
          <p:spPr>
            <a:xfrm>
              <a:off x="5106072" y="1789662"/>
              <a:ext cx="1358900" cy="234890"/>
            </a:xfrm>
            <a:prstGeom prst="rect">
              <a:avLst/>
            </a:prstGeom>
          </p:spPr>
          <p:txBody>
            <a:bodyPr vert="horz" wrap="square" lIns="0" tIns="12700" rIns="0" bIns="0" rtlCol="0">
              <a:spAutoFit/>
            </a:bodyPr>
            <a:lstStyle/>
            <a:p>
              <a:pPr marL="12700">
                <a:spcBef>
                  <a:spcPts val="100"/>
                </a:spcBef>
              </a:pPr>
              <a:r>
                <a:rPr spc="-20" dirty="0">
                  <a:solidFill>
                    <a:srgbClr val="FFFFFF"/>
                  </a:solidFill>
                  <a:cs typeface="Calibri"/>
                </a:rPr>
                <a:t>Space</a:t>
              </a:r>
              <a:r>
                <a:rPr spc="-80" dirty="0">
                  <a:solidFill>
                    <a:srgbClr val="FFFFFF"/>
                  </a:solidFill>
                  <a:cs typeface="Calibri"/>
                </a:rPr>
                <a:t> </a:t>
              </a:r>
              <a:r>
                <a:rPr spc="-35" dirty="0">
                  <a:solidFill>
                    <a:srgbClr val="FFFFFF"/>
                  </a:solidFill>
                  <a:cs typeface="Calibri"/>
                </a:rPr>
                <a:t>Technology</a:t>
              </a:r>
              <a:endParaRPr dirty="0">
                <a:solidFill>
                  <a:prstClr val="black"/>
                </a:solidFill>
                <a:cs typeface="Calibri"/>
              </a:endParaRPr>
            </a:p>
          </p:txBody>
        </p:sp>
        <p:sp>
          <p:nvSpPr>
            <p:cNvPr id="68" name="object 23">
              <a:extLst>
                <a:ext uri="{FF2B5EF4-FFF2-40B4-BE49-F238E27FC236}">
                  <a16:creationId xmlns:a16="http://schemas.microsoft.com/office/drawing/2014/main" id="{552275ED-5C5A-4DB3-93EB-29DCEB2A1A50}"/>
                </a:ext>
              </a:extLst>
            </p:cNvPr>
            <p:cNvSpPr/>
            <p:nvPr/>
          </p:nvSpPr>
          <p:spPr>
            <a:xfrm>
              <a:off x="6834904" y="1700839"/>
              <a:ext cx="1626235" cy="444500"/>
            </a:xfrm>
            <a:custGeom>
              <a:avLst/>
              <a:gdLst/>
              <a:ahLst/>
              <a:cxnLst/>
              <a:rect l="l" t="t" r="r" b="b"/>
              <a:pathLst>
                <a:path w="1626234" h="444500">
                  <a:moveTo>
                    <a:pt x="1626107" y="0"/>
                  </a:moveTo>
                  <a:lnTo>
                    <a:pt x="73913" y="0"/>
                  </a:lnTo>
                  <a:lnTo>
                    <a:pt x="45144" y="5815"/>
                  </a:lnTo>
                  <a:lnTo>
                    <a:pt x="21650" y="21675"/>
                  </a:lnTo>
                  <a:lnTo>
                    <a:pt x="5809" y="45198"/>
                  </a:lnTo>
                  <a:lnTo>
                    <a:pt x="0" y="74002"/>
                  </a:lnTo>
                  <a:lnTo>
                    <a:pt x="0" y="443991"/>
                  </a:lnTo>
                  <a:lnTo>
                    <a:pt x="1552194" y="443991"/>
                  </a:lnTo>
                  <a:lnTo>
                    <a:pt x="1580963" y="438176"/>
                  </a:lnTo>
                  <a:lnTo>
                    <a:pt x="1604457" y="422316"/>
                  </a:lnTo>
                  <a:lnTo>
                    <a:pt x="1620298" y="398793"/>
                  </a:lnTo>
                  <a:lnTo>
                    <a:pt x="1626107" y="369989"/>
                  </a:lnTo>
                  <a:lnTo>
                    <a:pt x="1626107" y="0"/>
                  </a:lnTo>
                  <a:close/>
                </a:path>
              </a:pathLst>
            </a:custGeom>
            <a:solidFill>
              <a:srgbClr val="FF93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9" name="object 24">
              <a:extLst>
                <a:ext uri="{FF2B5EF4-FFF2-40B4-BE49-F238E27FC236}">
                  <a16:creationId xmlns:a16="http://schemas.microsoft.com/office/drawing/2014/main" id="{E7FAD3F6-4BD7-4E3D-B873-1BAE22BFF7FF}"/>
                </a:ext>
              </a:extLst>
            </p:cNvPr>
            <p:cNvSpPr/>
            <p:nvPr/>
          </p:nvSpPr>
          <p:spPr>
            <a:xfrm>
              <a:off x="6834903" y="1700839"/>
              <a:ext cx="1624965" cy="443865"/>
            </a:xfrm>
            <a:custGeom>
              <a:avLst/>
              <a:gdLst/>
              <a:ahLst/>
              <a:cxnLst/>
              <a:rect l="l" t="t" r="r" b="b"/>
              <a:pathLst>
                <a:path w="1624965" h="443864">
                  <a:moveTo>
                    <a:pt x="73858" y="0"/>
                  </a:moveTo>
                  <a:lnTo>
                    <a:pt x="1624873" y="0"/>
                  </a:lnTo>
                  <a:lnTo>
                    <a:pt x="1624873" y="369869"/>
                  </a:lnTo>
                  <a:lnTo>
                    <a:pt x="1619069" y="398663"/>
                  </a:lnTo>
                  <a:lnTo>
                    <a:pt x="1603241" y="422177"/>
                  </a:lnTo>
                  <a:lnTo>
                    <a:pt x="1579764" y="438030"/>
                  </a:lnTo>
                  <a:lnTo>
                    <a:pt x="1551015" y="443844"/>
                  </a:lnTo>
                  <a:lnTo>
                    <a:pt x="0" y="443844"/>
                  </a:lnTo>
                  <a:lnTo>
                    <a:pt x="0" y="73974"/>
                  </a:lnTo>
                  <a:lnTo>
                    <a:pt x="5804" y="45180"/>
                  </a:lnTo>
                  <a:lnTo>
                    <a:pt x="21632" y="21666"/>
                  </a:lnTo>
                  <a:lnTo>
                    <a:pt x="45109" y="5813"/>
                  </a:lnTo>
                  <a:lnTo>
                    <a:pt x="73858" y="0"/>
                  </a:lnTo>
                  <a:close/>
                </a:path>
              </a:pathLst>
            </a:custGeom>
            <a:ln w="10273">
              <a:solidFill>
                <a:srgbClr val="4171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0" name="object 25">
              <a:extLst>
                <a:ext uri="{FF2B5EF4-FFF2-40B4-BE49-F238E27FC236}">
                  <a16:creationId xmlns:a16="http://schemas.microsoft.com/office/drawing/2014/main" id="{12C7AB48-D6B5-4EFB-972D-8615E880D38F}"/>
                </a:ext>
              </a:extLst>
            </p:cNvPr>
            <p:cNvSpPr txBox="1"/>
            <p:nvPr/>
          </p:nvSpPr>
          <p:spPr>
            <a:xfrm>
              <a:off x="6978424" y="1789662"/>
              <a:ext cx="1341755" cy="234890"/>
            </a:xfrm>
            <a:prstGeom prst="rect">
              <a:avLst/>
            </a:prstGeom>
          </p:spPr>
          <p:txBody>
            <a:bodyPr vert="horz" wrap="square" lIns="0" tIns="12700" rIns="0" bIns="0" rtlCol="0">
              <a:spAutoFit/>
            </a:bodyPr>
            <a:lstStyle/>
            <a:p>
              <a:pPr marL="12700">
                <a:spcBef>
                  <a:spcPts val="100"/>
                </a:spcBef>
              </a:pPr>
              <a:r>
                <a:rPr spc="-20" dirty="0">
                  <a:solidFill>
                    <a:srgbClr val="FFFFFF"/>
                  </a:solidFill>
                  <a:cs typeface="Calibri"/>
                </a:rPr>
                <a:t>Space</a:t>
              </a:r>
              <a:r>
                <a:rPr spc="-60" dirty="0">
                  <a:solidFill>
                    <a:srgbClr val="FFFFFF"/>
                  </a:solidFill>
                  <a:cs typeface="Calibri"/>
                </a:rPr>
                <a:t> </a:t>
              </a:r>
              <a:r>
                <a:rPr spc="-30" dirty="0">
                  <a:solidFill>
                    <a:srgbClr val="FFFFFF"/>
                  </a:solidFill>
                  <a:cs typeface="Calibri"/>
                </a:rPr>
                <a:t>Operations</a:t>
              </a:r>
              <a:endParaRPr dirty="0">
                <a:solidFill>
                  <a:prstClr val="black"/>
                </a:solidFill>
                <a:cs typeface="Calibri"/>
              </a:endParaRPr>
            </a:p>
          </p:txBody>
        </p:sp>
        <p:sp>
          <p:nvSpPr>
            <p:cNvPr id="71" name="object 26">
              <a:extLst>
                <a:ext uri="{FF2B5EF4-FFF2-40B4-BE49-F238E27FC236}">
                  <a16:creationId xmlns:a16="http://schemas.microsoft.com/office/drawing/2014/main" id="{86483AC4-F040-421B-AB1F-574059E6ACB0}"/>
                </a:ext>
              </a:extLst>
            </p:cNvPr>
            <p:cNvSpPr/>
            <p:nvPr/>
          </p:nvSpPr>
          <p:spPr>
            <a:xfrm>
              <a:off x="8698607" y="1700839"/>
              <a:ext cx="1626235" cy="444500"/>
            </a:xfrm>
            <a:custGeom>
              <a:avLst/>
              <a:gdLst/>
              <a:ahLst/>
              <a:cxnLst/>
              <a:rect l="l" t="t" r="r" b="b"/>
              <a:pathLst>
                <a:path w="1626234" h="444500">
                  <a:moveTo>
                    <a:pt x="1626107" y="0"/>
                  </a:moveTo>
                  <a:lnTo>
                    <a:pt x="73914" y="0"/>
                  </a:lnTo>
                  <a:lnTo>
                    <a:pt x="45144" y="5815"/>
                  </a:lnTo>
                  <a:lnTo>
                    <a:pt x="21650" y="21675"/>
                  </a:lnTo>
                  <a:lnTo>
                    <a:pt x="5809" y="45198"/>
                  </a:lnTo>
                  <a:lnTo>
                    <a:pt x="0" y="74002"/>
                  </a:lnTo>
                  <a:lnTo>
                    <a:pt x="0" y="443991"/>
                  </a:lnTo>
                  <a:lnTo>
                    <a:pt x="1552194" y="443991"/>
                  </a:lnTo>
                  <a:lnTo>
                    <a:pt x="1580963" y="438176"/>
                  </a:lnTo>
                  <a:lnTo>
                    <a:pt x="1604457" y="422316"/>
                  </a:lnTo>
                  <a:lnTo>
                    <a:pt x="1620298" y="398793"/>
                  </a:lnTo>
                  <a:lnTo>
                    <a:pt x="1626107" y="369989"/>
                  </a:lnTo>
                  <a:lnTo>
                    <a:pt x="1626107" y="0"/>
                  </a:lnTo>
                  <a:close/>
                </a:path>
              </a:pathLst>
            </a:custGeom>
            <a:solidFill>
              <a:srgbClr val="7030A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2" name="object 27">
              <a:extLst>
                <a:ext uri="{FF2B5EF4-FFF2-40B4-BE49-F238E27FC236}">
                  <a16:creationId xmlns:a16="http://schemas.microsoft.com/office/drawing/2014/main" id="{BBFEA71D-E76B-45CD-B609-C3B5B8201FE6}"/>
                </a:ext>
              </a:extLst>
            </p:cNvPr>
            <p:cNvSpPr/>
            <p:nvPr/>
          </p:nvSpPr>
          <p:spPr>
            <a:xfrm>
              <a:off x="8698606" y="1700839"/>
              <a:ext cx="1624965" cy="443865"/>
            </a:xfrm>
            <a:custGeom>
              <a:avLst/>
              <a:gdLst/>
              <a:ahLst/>
              <a:cxnLst/>
              <a:rect l="l" t="t" r="r" b="b"/>
              <a:pathLst>
                <a:path w="1624965" h="443864">
                  <a:moveTo>
                    <a:pt x="73858" y="0"/>
                  </a:moveTo>
                  <a:lnTo>
                    <a:pt x="1624873" y="0"/>
                  </a:lnTo>
                  <a:lnTo>
                    <a:pt x="1624873" y="369869"/>
                  </a:lnTo>
                  <a:lnTo>
                    <a:pt x="1619069" y="398663"/>
                  </a:lnTo>
                  <a:lnTo>
                    <a:pt x="1603241" y="422177"/>
                  </a:lnTo>
                  <a:lnTo>
                    <a:pt x="1579764" y="438030"/>
                  </a:lnTo>
                  <a:lnTo>
                    <a:pt x="1551015" y="443844"/>
                  </a:lnTo>
                  <a:lnTo>
                    <a:pt x="0" y="443844"/>
                  </a:lnTo>
                  <a:lnTo>
                    <a:pt x="0" y="73974"/>
                  </a:lnTo>
                  <a:lnTo>
                    <a:pt x="5804" y="45180"/>
                  </a:lnTo>
                  <a:lnTo>
                    <a:pt x="21632" y="21666"/>
                  </a:lnTo>
                  <a:lnTo>
                    <a:pt x="45109" y="5813"/>
                  </a:lnTo>
                  <a:lnTo>
                    <a:pt x="73858" y="0"/>
                  </a:lnTo>
                  <a:close/>
                </a:path>
              </a:pathLst>
            </a:custGeom>
            <a:ln w="10273">
              <a:solidFill>
                <a:srgbClr val="4171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3" name="object 28">
              <a:extLst>
                <a:ext uri="{FF2B5EF4-FFF2-40B4-BE49-F238E27FC236}">
                  <a16:creationId xmlns:a16="http://schemas.microsoft.com/office/drawing/2014/main" id="{90B6A354-5446-41F1-B814-8F7BD0A7EA9A}"/>
                </a:ext>
              </a:extLst>
            </p:cNvPr>
            <p:cNvSpPr txBox="1"/>
            <p:nvPr/>
          </p:nvSpPr>
          <p:spPr>
            <a:xfrm>
              <a:off x="8499208" y="1728285"/>
              <a:ext cx="1862432" cy="383514"/>
            </a:xfrm>
            <a:prstGeom prst="rect">
              <a:avLst/>
            </a:prstGeom>
          </p:spPr>
          <p:txBody>
            <a:bodyPr vert="horz" wrap="square" lIns="0" tIns="30480" rIns="0" bIns="0" rtlCol="0">
              <a:spAutoFit/>
            </a:bodyPr>
            <a:lstStyle/>
            <a:p>
              <a:pPr marL="12700" marR="5080" indent="148590" algn="ctr">
                <a:lnSpc>
                  <a:spcPts val="1700"/>
                </a:lnSpc>
                <a:spcBef>
                  <a:spcPts val="240"/>
                </a:spcBef>
              </a:pPr>
              <a:r>
                <a:rPr lang="en-US" spc="-20" dirty="0">
                  <a:solidFill>
                    <a:srgbClr val="FFFFFF"/>
                  </a:solidFill>
                  <a:cs typeface="Calibri"/>
                </a:rPr>
                <a:t>Exploration Systems Development</a:t>
              </a:r>
              <a:endParaRPr dirty="0">
                <a:solidFill>
                  <a:prstClr val="black"/>
                </a:solidFill>
                <a:cs typeface="Calibri"/>
              </a:endParaRPr>
            </a:p>
          </p:txBody>
        </p:sp>
        <p:sp>
          <p:nvSpPr>
            <p:cNvPr id="74" name="object 29">
              <a:extLst>
                <a:ext uri="{FF2B5EF4-FFF2-40B4-BE49-F238E27FC236}">
                  <a16:creationId xmlns:a16="http://schemas.microsoft.com/office/drawing/2014/main" id="{106CBACF-4299-4CAC-B942-198DF88A7757}"/>
                </a:ext>
              </a:extLst>
            </p:cNvPr>
            <p:cNvSpPr txBox="1"/>
            <p:nvPr/>
          </p:nvSpPr>
          <p:spPr>
            <a:xfrm>
              <a:off x="5032414" y="5550458"/>
              <a:ext cx="1563751" cy="359610"/>
            </a:xfrm>
            <a:prstGeom prst="rect">
              <a:avLst/>
            </a:prstGeom>
          </p:spPr>
          <p:txBody>
            <a:bodyPr vert="horz" wrap="square" lIns="0" tIns="12700" rIns="0" bIns="0" rtlCol="0">
              <a:spAutoFit/>
            </a:bodyPr>
            <a:lstStyle/>
            <a:p>
              <a:pPr marL="12700" marR="5080">
                <a:spcBef>
                  <a:spcPts val="100"/>
                </a:spcBef>
              </a:pPr>
              <a:r>
                <a:rPr sz="1400" spc="-20" dirty="0">
                  <a:cs typeface="Calibri"/>
                </a:rPr>
                <a:t>Develop </a:t>
              </a:r>
              <a:r>
                <a:rPr sz="1400" spc="-15" dirty="0">
                  <a:cs typeface="Calibri"/>
                </a:rPr>
                <a:t>and </a:t>
              </a:r>
              <a:r>
                <a:rPr sz="1400" spc="-25" dirty="0">
                  <a:cs typeface="Calibri"/>
                </a:rPr>
                <a:t>transfer  </a:t>
              </a:r>
              <a:r>
                <a:rPr sz="1400" spc="-20" dirty="0">
                  <a:cs typeface="Calibri"/>
                </a:rPr>
                <a:t>revolutionary</a:t>
              </a:r>
              <a:r>
                <a:rPr sz="1400" spc="-65" dirty="0">
                  <a:cs typeface="Calibri"/>
                </a:rPr>
                <a:t> </a:t>
              </a:r>
              <a:r>
                <a:rPr sz="1400" spc="-15" dirty="0">
                  <a:cs typeface="Calibri"/>
                </a:rPr>
                <a:t>technologies</a:t>
              </a:r>
              <a:endParaRPr sz="1400" dirty="0">
                <a:cs typeface="Calibri"/>
              </a:endParaRPr>
            </a:p>
          </p:txBody>
        </p:sp>
        <p:sp>
          <p:nvSpPr>
            <p:cNvPr id="75" name="object 30">
              <a:extLst>
                <a:ext uri="{FF2B5EF4-FFF2-40B4-BE49-F238E27FC236}">
                  <a16:creationId xmlns:a16="http://schemas.microsoft.com/office/drawing/2014/main" id="{CBF3FDB3-67ED-4B54-8642-5AB162FAEAE9}"/>
                </a:ext>
              </a:extLst>
            </p:cNvPr>
            <p:cNvSpPr txBox="1"/>
            <p:nvPr/>
          </p:nvSpPr>
          <p:spPr>
            <a:xfrm>
              <a:off x="6896139" y="5550458"/>
              <a:ext cx="1802463" cy="185002"/>
            </a:xfrm>
            <a:prstGeom prst="rect">
              <a:avLst/>
            </a:prstGeom>
          </p:spPr>
          <p:txBody>
            <a:bodyPr vert="horz" wrap="square" lIns="0" tIns="12700" rIns="0" bIns="0" rtlCol="0">
              <a:spAutoFit/>
            </a:bodyPr>
            <a:lstStyle/>
            <a:p>
              <a:pPr marL="12700">
                <a:spcBef>
                  <a:spcPts val="100"/>
                </a:spcBef>
              </a:pPr>
              <a:r>
                <a:rPr sz="1400" spc="-20" dirty="0">
                  <a:cs typeface="Calibri"/>
                </a:rPr>
                <a:t>Launch </a:t>
              </a:r>
              <a:r>
                <a:rPr sz="1400" spc="-15" dirty="0">
                  <a:cs typeface="Calibri"/>
                </a:rPr>
                <a:t>and Space</a:t>
              </a:r>
              <a:r>
                <a:rPr sz="1400" spc="-75" dirty="0">
                  <a:cs typeface="Calibri"/>
                </a:rPr>
                <a:t> </a:t>
              </a:r>
              <a:r>
                <a:rPr sz="1400" spc="-20" dirty="0">
                  <a:cs typeface="Calibri"/>
                </a:rPr>
                <a:t>Operations</a:t>
              </a:r>
              <a:endParaRPr sz="1400" dirty="0">
                <a:cs typeface="Calibri"/>
              </a:endParaRPr>
            </a:p>
          </p:txBody>
        </p:sp>
        <p:sp>
          <p:nvSpPr>
            <p:cNvPr id="76" name="object 31">
              <a:extLst>
                <a:ext uri="{FF2B5EF4-FFF2-40B4-BE49-F238E27FC236}">
                  <a16:creationId xmlns:a16="http://schemas.microsoft.com/office/drawing/2014/main" id="{89AA1657-FBC3-4853-B14C-E936AC3A4A73}"/>
                </a:ext>
              </a:extLst>
            </p:cNvPr>
            <p:cNvSpPr txBox="1"/>
            <p:nvPr/>
          </p:nvSpPr>
          <p:spPr>
            <a:xfrm>
              <a:off x="8759865" y="5550458"/>
              <a:ext cx="1540477" cy="185002"/>
            </a:xfrm>
            <a:prstGeom prst="rect">
              <a:avLst/>
            </a:prstGeom>
          </p:spPr>
          <p:txBody>
            <a:bodyPr vert="horz" wrap="square" lIns="0" tIns="12700" rIns="0" bIns="0" rtlCol="0">
              <a:spAutoFit/>
            </a:bodyPr>
            <a:lstStyle/>
            <a:p>
              <a:pPr marL="12700">
                <a:spcBef>
                  <a:spcPts val="100"/>
                </a:spcBef>
              </a:pPr>
              <a:r>
                <a:rPr sz="1400" spc="-15" dirty="0">
                  <a:cs typeface="Calibri"/>
                </a:rPr>
                <a:t>Moon to </a:t>
              </a:r>
              <a:r>
                <a:rPr sz="1400" spc="-20" dirty="0">
                  <a:cs typeface="Calibri"/>
                </a:rPr>
                <a:t>Mars</a:t>
              </a:r>
              <a:r>
                <a:rPr sz="1400" spc="-70" dirty="0">
                  <a:cs typeface="Calibri"/>
                </a:rPr>
                <a:t> </a:t>
              </a:r>
              <a:r>
                <a:rPr sz="1400" spc="-20" dirty="0">
                  <a:cs typeface="Calibri"/>
                </a:rPr>
                <a:t>Exploration</a:t>
              </a:r>
              <a:endParaRPr sz="1400" dirty="0">
                <a:cs typeface="Calibri"/>
              </a:endParaRPr>
            </a:p>
          </p:txBody>
        </p:sp>
        <p:sp>
          <p:nvSpPr>
            <p:cNvPr id="77" name="object 32">
              <a:extLst>
                <a:ext uri="{FF2B5EF4-FFF2-40B4-BE49-F238E27FC236}">
                  <a16:creationId xmlns:a16="http://schemas.microsoft.com/office/drawing/2014/main" id="{2FC5197C-C8B2-4AE0-8E04-C81A62E36754}"/>
                </a:ext>
              </a:extLst>
            </p:cNvPr>
            <p:cNvSpPr txBox="1"/>
            <p:nvPr/>
          </p:nvSpPr>
          <p:spPr>
            <a:xfrm>
              <a:off x="1305091" y="5550458"/>
              <a:ext cx="1397000" cy="359610"/>
            </a:xfrm>
            <a:prstGeom prst="rect">
              <a:avLst/>
            </a:prstGeom>
          </p:spPr>
          <p:txBody>
            <a:bodyPr vert="horz" wrap="square" lIns="0" tIns="12700" rIns="0" bIns="0" rtlCol="0">
              <a:spAutoFit/>
            </a:bodyPr>
            <a:lstStyle/>
            <a:p>
              <a:pPr marL="12700" marR="5080">
                <a:spcBef>
                  <a:spcPts val="100"/>
                </a:spcBef>
              </a:pPr>
              <a:r>
                <a:rPr sz="1400" spc="-30" dirty="0">
                  <a:cs typeface="Calibri"/>
                </a:rPr>
                <a:t>Transform </a:t>
              </a:r>
              <a:r>
                <a:rPr sz="1400" spc="-20" dirty="0">
                  <a:cs typeface="Calibri"/>
                </a:rPr>
                <a:t>Aviation through  R&amp;D</a:t>
              </a:r>
              <a:endParaRPr sz="1400" dirty="0">
                <a:cs typeface="Calibri"/>
              </a:endParaRPr>
            </a:p>
          </p:txBody>
        </p:sp>
        <p:sp>
          <p:nvSpPr>
            <p:cNvPr id="78" name="object 33">
              <a:extLst>
                <a:ext uri="{FF2B5EF4-FFF2-40B4-BE49-F238E27FC236}">
                  <a16:creationId xmlns:a16="http://schemas.microsoft.com/office/drawing/2014/main" id="{F4F06F93-6028-4C78-A6EE-0AB76A0BDA03}"/>
                </a:ext>
              </a:extLst>
            </p:cNvPr>
            <p:cNvSpPr txBox="1"/>
            <p:nvPr/>
          </p:nvSpPr>
          <p:spPr>
            <a:xfrm>
              <a:off x="3168817" y="5550458"/>
              <a:ext cx="1374140" cy="359610"/>
            </a:xfrm>
            <a:prstGeom prst="rect">
              <a:avLst/>
            </a:prstGeom>
          </p:spPr>
          <p:txBody>
            <a:bodyPr vert="horz" wrap="square" lIns="0" tIns="12700" rIns="0" bIns="0" rtlCol="0">
              <a:spAutoFit/>
            </a:bodyPr>
            <a:lstStyle/>
            <a:p>
              <a:pPr marL="12700" marR="5080">
                <a:spcBef>
                  <a:spcPts val="100"/>
                </a:spcBef>
              </a:pPr>
              <a:r>
                <a:rPr sz="1400" spc="-20" dirty="0">
                  <a:cs typeface="Calibri"/>
                </a:rPr>
                <a:t>Understand </a:t>
              </a:r>
              <a:r>
                <a:rPr sz="1400" spc="-15" dirty="0">
                  <a:cs typeface="Calibri"/>
                </a:rPr>
                <a:t>the Sun,</a:t>
              </a:r>
              <a:r>
                <a:rPr sz="1400" spc="-80" dirty="0">
                  <a:cs typeface="Calibri"/>
                </a:rPr>
                <a:t> </a:t>
              </a:r>
              <a:r>
                <a:rPr sz="1400" spc="-20" dirty="0">
                  <a:cs typeface="Calibri"/>
                </a:rPr>
                <a:t>Earth,  </a:t>
              </a:r>
              <a:r>
                <a:rPr sz="1400" spc="-15" dirty="0">
                  <a:cs typeface="Calibri"/>
                </a:rPr>
                <a:t>and</a:t>
              </a:r>
              <a:r>
                <a:rPr sz="1400" spc="-30" dirty="0">
                  <a:cs typeface="Calibri"/>
                </a:rPr>
                <a:t> </a:t>
              </a:r>
              <a:r>
                <a:rPr sz="1400" spc="-20" dirty="0">
                  <a:cs typeface="Calibri"/>
                </a:rPr>
                <a:t>Universe</a:t>
              </a:r>
              <a:endParaRPr sz="1400" dirty="0">
                <a:cs typeface="Calibri"/>
              </a:endParaRPr>
            </a:p>
          </p:txBody>
        </p:sp>
        <p:sp>
          <p:nvSpPr>
            <p:cNvPr id="79" name="object 34">
              <a:extLst>
                <a:ext uri="{FF2B5EF4-FFF2-40B4-BE49-F238E27FC236}">
                  <a16:creationId xmlns:a16="http://schemas.microsoft.com/office/drawing/2014/main" id="{B584B837-29FC-4384-A09F-361E7F023C37}"/>
                </a:ext>
              </a:extLst>
            </p:cNvPr>
            <p:cNvSpPr/>
            <p:nvPr/>
          </p:nvSpPr>
          <p:spPr>
            <a:xfrm>
              <a:off x="1315458" y="2291785"/>
              <a:ext cx="1481327" cy="963167"/>
            </a:xfrm>
            <a:prstGeom prst="rect">
              <a:avLst/>
            </a:prstGeom>
            <a:blipFill>
              <a:blip r:embed="rId4"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0" name="object 35">
              <a:extLst>
                <a:ext uri="{FF2B5EF4-FFF2-40B4-BE49-F238E27FC236}">
                  <a16:creationId xmlns:a16="http://schemas.microsoft.com/office/drawing/2014/main" id="{77B30CED-AA19-44E6-80EB-2FC3318C10EF}"/>
                </a:ext>
              </a:extLst>
            </p:cNvPr>
            <p:cNvSpPr/>
            <p:nvPr/>
          </p:nvSpPr>
          <p:spPr>
            <a:xfrm>
              <a:off x="1315458" y="3367728"/>
              <a:ext cx="1481327" cy="966215"/>
            </a:xfrm>
            <a:prstGeom prst="rect">
              <a:avLst/>
            </a:prstGeom>
            <a:blipFill>
              <a:blip r:embed="rId5"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1" name="object 36">
              <a:extLst>
                <a:ext uri="{FF2B5EF4-FFF2-40B4-BE49-F238E27FC236}">
                  <a16:creationId xmlns:a16="http://schemas.microsoft.com/office/drawing/2014/main" id="{E2018B4C-6D54-4C01-B524-17A91E704D01}"/>
                </a:ext>
              </a:extLst>
            </p:cNvPr>
            <p:cNvSpPr/>
            <p:nvPr/>
          </p:nvSpPr>
          <p:spPr>
            <a:xfrm>
              <a:off x="1312411" y="4449769"/>
              <a:ext cx="1490471" cy="966216"/>
            </a:xfrm>
            <a:prstGeom prst="rect">
              <a:avLst/>
            </a:prstGeom>
            <a:blipFill>
              <a:blip r:embed="rId6"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2" name="object 37">
              <a:extLst>
                <a:ext uri="{FF2B5EF4-FFF2-40B4-BE49-F238E27FC236}">
                  <a16:creationId xmlns:a16="http://schemas.microsoft.com/office/drawing/2014/main" id="{045808DE-4479-409B-9FA0-5B975EC4A3E8}"/>
                </a:ext>
              </a:extLst>
            </p:cNvPr>
            <p:cNvSpPr/>
            <p:nvPr/>
          </p:nvSpPr>
          <p:spPr>
            <a:xfrm>
              <a:off x="9237210" y="2316169"/>
              <a:ext cx="984503" cy="987551"/>
            </a:xfrm>
            <a:prstGeom prst="rect">
              <a:avLst/>
            </a:prstGeom>
            <a:blipFill>
              <a:blip r:embed="rId7"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3" name="object 38">
              <a:extLst>
                <a:ext uri="{FF2B5EF4-FFF2-40B4-BE49-F238E27FC236}">
                  <a16:creationId xmlns:a16="http://schemas.microsoft.com/office/drawing/2014/main" id="{D203B269-8F33-4961-95BA-EF68D5E74D2B}"/>
                </a:ext>
              </a:extLst>
            </p:cNvPr>
            <p:cNvSpPr/>
            <p:nvPr/>
          </p:nvSpPr>
          <p:spPr>
            <a:xfrm>
              <a:off x="8780010" y="3023304"/>
              <a:ext cx="984503" cy="987551"/>
            </a:xfrm>
            <a:prstGeom prst="rect">
              <a:avLst/>
            </a:prstGeom>
            <a:blipFill>
              <a:blip r:embed="rId8"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4" name="object 39">
              <a:extLst>
                <a:ext uri="{FF2B5EF4-FFF2-40B4-BE49-F238E27FC236}">
                  <a16:creationId xmlns:a16="http://schemas.microsoft.com/office/drawing/2014/main" id="{87EB9F21-58A6-4E51-861F-0B11FD124C26}"/>
                </a:ext>
              </a:extLst>
            </p:cNvPr>
            <p:cNvSpPr/>
            <p:nvPr/>
          </p:nvSpPr>
          <p:spPr>
            <a:xfrm>
              <a:off x="9237210" y="3730440"/>
              <a:ext cx="984503" cy="987551"/>
            </a:xfrm>
            <a:prstGeom prst="rect">
              <a:avLst/>
            </a:prstGeom>
            <a:blipFill>
              <a:blip r:embed="rId9"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5" name="object 40">
              <a:extLst>
                <a:ext uri="{FF2B5EF4-FFF2-40B4-BE49-F238E27FC236}">
                  <a16:creationId xmlns:a16="http://schemas.microsoft.com/office/drawing/2014/main" id="{C4887582-E855-4F77-B600-46DD486AFA16}"/>
                </a:ext>
              </a:extLst>
            </p:cNvPr>
            <p:cNvSpPr/>
            <p:nvPr/>
          </p:nvSpPr>
          <p:spPr>
            <a:xfrm>
              <a:off x="8780010" y="4440625"/>
              <a:ext cx="984503" cy="984503"/>
            </a:xfrm>
            <a:prstGeom prst="rect">
              <a:avLst/>
            </a:prstGeom>
            <a:blipFill>
              <a:blip r:embed="rId10"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6" name="object 41">
              <a:extLst>
                <a:ext uri="{FF2B5EF4-FFF2-40B4-BE49-F238E27FC236}">
                  <a16:creationId xmlns:a16="http://schemas.microsoft.com/office/drawing/2014/main" id="{BE965F64-462E-45A8-9758-E1004FC994C3}"/>
                </a:ext>
              </a:extLst>
            </p:cNvPr>
            <p:cNvSpPr/>
            <p:nvPr/>
          </p:nvSpPr>
          <p:spPr>
            <a:xfrm>
              <a:off x="3168643" y="2282641"/>
              <a:ext cx="1502664" cy="1944624"/>
            </a:xfrm>
            <a:prstGeom prst="rect">
              <a:avLst/>
            </a:prstGeom>
            <a:blipFill>
              <a:blip r:embed="rId11"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7" name="object 42">
              <a:extLst>
                <a:ext uri="{FF2B5EF4-FFF2-40B4-BE49-F238E27FC236}">
                  <a16:creationId xmlns:a16="http://schemas.microsoft.com/office/drawing/2014/main" id="{078C04F3-5402-400A-91D3-C30C1808FC11}"/>
                </a:ext>
              </a:extLst>
            </p:cNvPr>
            <p:cNvSpPr/>
            <p:nvPr/>
          </p:nvSpPr>
          <p:spPr>
            <a:xfrm>
              <a:off x="3199122" y="4276033"/>
              <a:ext cx="1481328" cy="1139952"/>
            </a:xfrm>
            <a:prstGeom prst="rect">
              <a:avLst/>
            </a:prstGeom>
            <a:blipFill>
              <a:blip r:embed="rId1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8" name="object 43">
              <a:extLst>
                <a:ext uri="{FF2B5EF4-FFF2-40B4-BE49-F238E27FC236}">
                  <a16:creationId xmlns:a16="http://schemas.microsoft.com/office/drawing/2014/main" id="{80A44BA8-8B13-48ED-AF7E-7E3A50F511D8}"/>
                </a:ext>
              </a:extLst>
            </p:cNvPr>
            <p:cNvSpPr/>
            <p:nvPr/>
          </p:nvSpPr>
          <p:spPr>
            <a:xfrm>
              <a:off x="5043163" y="3788352"/>
              <a:ext cx="1481327" cy="1627632"/>
            </a:xfrm>
            <a:prstGeom prst="rect">
              <a:avLst/>
            </a:prstGeom>
            <a:blipFill>
              <a:blip r:embed="rId13"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9" name="object 44">
              <a:extLst>
                <a:ext uri="{FF2B5EF4-FFF2-40B4-BE49-F238E27FC236}">
                  <a16:creationId xmlns:a16="http://schemas.microsoft.com/office/drawing/2014/main" id="{3C8014A5-A6CA-41C8-ADC4-4BC11E4CEEB4}"/>
                </a:ext>
              </a:extLst>
            </p:cNvPr>
            <p:cNvSpPr/>
            <p:nvPr/>
          </p:nvSpPr>
          <p:spPr>
            <a:xfrm>
              <a:off x="6908538" y="2291785"/>
              <a:ext cx="1481327" cy="3124199"/>
            </a:xfrm>
            <a:prstGeom prst="rect">
              <a:avLst/>
            </a:prstGeom>
            <a:blipFill>
              <a:blip r:embed="rId14"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92" name="TextBox 91">
            <a:extLst>
              <a:ext uri="{FF2B5EF4-FFF2-40B4-BE49-F238E27FC236}">
                <a16:creationId xmlns:a16="http://schemas.microsoft.com/office/drawing/2014/main" id="{D10E7E0C-D464-4752-BACC-C696736BBB17}"/>
              </a:ext>
            </a:extLst>
          </p:cNvPr>
          <p:cNvSpPr txBox="1"/>
          <p:nvPr/>
        </p:nvSpPr>
        <p:spPr>
          <a:xfrm>
            <a:off x="8589374" y="6581001"/>
            <a:ext cx="3488676" cy="276999"/>
          </a:xfrm>
          <a:prstGeom prst="rect">
            <a:avLst/>
          </a:prstGeom>
          <a:noFill/>
        </p:spPr>
        <p:txBody>
          <a:bodyPr wrap="square" rtlCol="0">
            <a:spAutoFit/>
          </a:bodyPr>
          <a:lstStyle/>
          <a:p>
            <a:r>
              <a:rPr lang="en-US" sz="1200" dirty="0"/>
              <a:t>Adapted from </a:t>
            </a:r>
            <a:r>
              <a:rPr lang="en-US" sz="1200" dirty="0">
                <a:hlinkClick r:id="rId15"/>
              </a:rPr>
              <a:t>ntrs.nasa.gov/citations/20220013091</a:t>
            </a:r>
            <a:endParaRPr lang="en-US" dirty="0"/>
          </a:p>
        </p:txBody>
      </p:sp>
    </p:spTree>
    <p:extLst>
      <p:ext uri="{BB962C8B-B14F-4D97-AF65-F5344CB8AC3E}">
        <p14:creationId xmlns:p14="http://schemas.microsoft.com/office/powerpoint/2010/main" val="1708990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745014-FCFC-4304-9369-9378D24433DC}"/>
              </a:ext>
            </a:extLst>
          </p:cNvPr>
          <p:cNvPicPr>
            <a:picLocks noChangeAspect="1"/>
          </p:cNvPicPr>
          <p:nvPr/>
        </p:nvPicPr>
        <p:blipFill>
          <a:blip r:embed="rId3"/>
          <a:stretch>
            <a:fillRect/>
          </a:stretch>
        </p:blipFill>
        <p:spPr>
          <a:xfrm>
            <a:off x="361950" y="535781"/>
            <a:ext cx="7715250" cy="5786438"/>
          </a:xfrm>
          <a:prstGeom prst="rect">
            <a:avLst/>
          </a:prstGeom>
        </p:spPr>
      </p:pic>
      <p:cxnSp>
        <p:nvCxnSpPr>
          <p:cNvPr id="5" name="Connector: Elbow 4">
            <a:extLst>
              <a:ext uri="{FF2B5EF4-FFF2-40B4-BE49-F238E27FC236}">
                <a16:creationId xmlns:a16="http://schemas.microsoft.com/office/drawing/2014/main" id="{0DA7F855-55EB-4948-901E-3EE98624AA8C}"/>
              </a:ext>
            </a:extLst>
          </p:cNvPr>
          <p:cNvCxnSpPr>
            <a:cxnSpLocks/>
          </p:cNvCxnSpPr>
          <p:nvPr/>
        </p:nvCxnSpPr>
        <p:spPr>
          <a:xfrm rot="10800000">
            <a:off x="7162800" y="3819525"/>
            <a:ext cx="1790700" cy="552450"/>
          </a:xfrm>
          <a:prstGeom prst="bentConnector3">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9C24405B-935D-4D07-9C38-DEE68DD90CB0}"/>
              </a:ext>
            </a:extLst>
          </p:cNvPr>
          <p:cNvSpPr txBox="1"/>
          <p:nvPr/>
        </p:nvSpPr>
        <p:spPr>
          <a:xfrm>
            <a:off x="8953500" y="4187309"/>
            <a:ext cx="3133725" cy="369332"/>
          </a:xfrm>
          <a:prstGeom prst="rect">
            <a:avLst/>
          </a:prstGeom>
          <a:noFill/>
        </p:spPr>
        <p:txBody>
          <a:bodyPr wrap="square" rtlCol="0">
            <a:spAutoFit/>
          </a:bodyPr>
          <a:lstStyle/>
          <a:p>
            <a:r>
              <a:rPr lang="en-US" dirty="0"/>
              <a:t>NASA Langley Research Center</a:t>
            </a:r>
          </a:p>
        </p:txBody>
      </p:sp>
    </p:spTree>
    <p:extLst>
      <p:ext uri="{BB962C8B-B14F-4D97-AF65-F5344CB8AC3E}">
        <p14:creationId xmlns:p14="http://schemas.microsoft.com/office/powerpoint/2010/main" val="3975823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6B6BA6-9283-4A50-ACB5-1FBDD946AECA}"/>
              </a:ext>
            </a:extLst>
          </p:cNvPr>
          <p:cNvSpPr>
            <a:spLocks noGrp="1"/>
          </p:cNvSpPr>
          <p:nvPr>
            <p:ph idx="1"/>
          </p:nvPr>
        </p:nvSpPr>
        <p:spPr>
          <a:xfrm>
            <a:off x="101601" y="1221189"/>
            <a:ext cx="5994400" cy="2671080"/>
          </a:xfrm>
        </p:spPr>
        <p:txBody>
          <a:bodyPr/>
          <a:lstStyle/>
          <a:p>
            <a:r>
              <a:rPr lang="en-US" dirty="0"/>
              <a:t>Structural Acoustics Branch</a:t>
            </a:r>
          </a:p>
        </p:txBody>
      </p:sp>
      <p:sp>
        <p:nvSpPr>
          <p:cNvPr id="3" name="Title 2">
            <a:extLst>
              <a:ext uri="{FF2B5EF4-FFF2-40B4-BE49-F238E27FC236}">
                <a16:creationId xmlns:a16="http://schemas.microsoft.com/office/drawing/2014/main" id="{F5945085-EE9C-4D2D-A155-53345BAF45EF}"/>
              </a:ext>
            </a:extLst>
          </p:cNvPr>
          <p:cNvSpPr>
            <a:spLocks noGrp="1"/>
          </p:cNvSpPr>
          <p:nvPr>
            <p:ph type="title"/>
          </p:nvPr>
        </p:nvSpPr>
        <p:spPr/>
        <p:txBody>
          <a:bodyPr/>
          <a:lstStyle/>
          <a:p>
            <a:r>
              <a:rPr lang="en-US" dirty="0"/>
              <a:t>Acoustics at NASA Langley</a:t>
            </a:r>
          </a:p>
        </p:txBody>
      </p:sp>
      <p:sp>
        <p:nvSpPr>
          <p:cNvPr id="4" name="Content Placeholder 1">
            <a:extLst>
              <a:ext uri="{FF2B5EF4-FFF2-40B4-BE49-F238E27FC236}">
                <a16:creationId xmlns:a16="http://schemas.microsoft.com/office/drawing/2014/main" id="{845A4602-CAF8-4F16-A38E-C6BD050B89CB}"/>
              </a:ext>
            </a:extLst>
          </p:cNvPr>
          <p:cNvSpPr txBox="1">
            <a:spLocks/>
          </p:cNvSpPr>
          <p:nvPr/>
        </p:nvSpPr>
        <p:spPr>
          <a:xfrm>
            <a:off x="6095999" y="1221189"/>
            <a:ext cx="5994400" cy="2671080"/>
          </a:xfrm>
          <a:prstGeom prst="rect">
            <a:avLst/>
          </a:prstGeom>
        </p:spPr>
        <p:txBody>
          <a:bodyPr/>
          <a:lstStyle>
            <a:lvl1pPr marL="342891" indent="-342891" algn="l" rtl="0" eaLnBrk="1" fontAlgn="base" hangingPunct="1">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18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sz="1600"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Aeroacoustics Branch</a:t>
            </a:r>
          </a:p>
        </p:txBody>
      </p:sp>
    </p:spTree>
    <p:extLst>
      <p:ext uri="{BB962C8B-B14F-4D97-AF65-F5344CB8AC3E}">
        <p14:creationId xmlns:p14="http://schemas.microsoft.com/office/powerpoint/2010/main" val="1722426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FF996D-C5E4-4A9A-B912-E1045F13C34F}"/>
              </a:ext>
            </a:extLst>
          </p:cNvPr>
          <p:cNvSpPr>
            <a:spLocks noGrp="1"/>
          </p:cNvSpPr>
          <p:nvPr>
            <p:ph type="title"/>
          </p:nvPr>
        </p:nvSpPr>
        <p:spPr/>
        <p:txBody>
          <a:bodyPr/>
          <a:lstStyle/>
          <a:p>
            <a:r>
              <a:rPr lang="en-US" dirty="0"/>
              <a:t>Structural Acoustics Branch</a:t>
            </a:r>
          </a:p>
        </p:txBody>
      </p:sp>
      <p:sp>
        <p:nvSpPr>
          <p:cNvPr id="29" name="Text Box 23">
            <a:extLst>
              <a:ext uri="{FF2B5EF4-FFF2-40B4-BE49-F238E27FC236}">
                <a16:creationId xmlns:a16="http://schemas.microsoft.com/office/drawing/2014/main" id="{D8F35C13-8E6E-4565-AE21-D3C68354F8E9}"/>
              </a:ext>
            </a:extLst>
          </p:cNvPr>
          <p:cNvSpPr txBox="1">
            <a:spLocks noChangeArrowheads="1"/>
          </p:cNvSpPr>
          <p:nvPr/>
        </p:nvSpPr>
        <p:spPr bwMode="auto">
          <a:xfrm>
            <a:off x="435541" y="3449481"/>
            <a:ext cx="2257651" cy="76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prstClr val="black"/>
                </a:solidFill>
                <a:effectLst/>
                <a:uLnTx/>
                <a:uFillTx/>
                <a:latin typeface="Arial" charset="0"/>
                <a:ea typeface="ＭＳ Ｐゴシック" charset="0"/>
              </a:rPr>
              <a:t>Psychoacoustics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prstClr val="black"/>
                </a:solidFill>
                <a:effectLst/>
                <a:uLnTx/>
                <a:uFillTx/>
                <a:latin typeface="Arial" charset="0"/>
                <a:ea typeface="ＭＳ Ｐゴシック" charset="0"/>
              </a:rPr>
              <a:t>Human response to sound;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prstClr val="black"/>
                </a:solidFill>
                <a:effectLst/>
                <a:uLnTx/>
                <a:uFillTx/>
                <a:latin typeface="Arial" charset="0"/>
                <a:ea typeface="ＭＳ Ｐゴシック" charset="0"/>
              </a:rPr>
              <a:t>community response to aviation noise</a:t>
            </a:r>
            <a:endParaRPr kumimoji="0" lang="en-US" sz="1050" b="1" i="0" u="none" strike="noStrike" kern="0" cap="none" spc="0" normalizeH="0" baseline="0" noProof="0">
              <a:ln>
                <a:noFill/>
              </a:ln>
              <a:solidFill>
                <a:srgbClr val="FF0000"/>
              </a:solidFill>
              <a:effectLst/>
              <a:uLnTx/>
              <a:uFillTx/>
              <a:latin typeface="Arial" charset="0"/>
              <a:ea typeface="ＭＳ Ｐゴシック" charset="0"/>
            </a:endParaRPr>
          </a:p>
        </p:txBody>
      </p:sp>
      <p:sp>
        <p:nvSpPr>
          <p:cNvPr id="30" name="Freeform 26">
            <a:extLst>
              <a:ext uri="{FF2B5EF4-FFF2-40B4-BE49-F238E27FC236}">
                <a16:creationId xmlns:a16="http://schemas.microsoft.com/office/drawing/2014/main" id="{982B9EEE-B49B-47E9-BD97-FEBB7392F712}"/>
              </a:ext>
            </a:extLst>
          </p:cNvPr>
          <p:cNvSpPr>
            <a:spLocks/>
          </p:cNvSpPr>
          <p:nvPr/>
        </p:nvSpPr>
        <p:spPr bwMode="auto">
          <a:xfrm rot="5400000" flipH="1">
            <a:off x="1073018" y="2786551"/>
            <a:ext cx="738665" cy="2241842"/>
          </a:xfrm>
          <a:custGeom>
            <a:avLst/>
            <a:gdLst>
              <a:gd name="T0" fmla="*/ 0 w 1073"/>
              <a:gd name="T1" fmla="*/ 0 h 311"/>
              <a:gd name="T2" fmla="*/ 0 w 1073"/>
              <a:gd name="T3" fmla="*/ 2147483647 h 311"/>
              <a:gd name="T4" fmla="*/ 2147483647 w 1073"/>
              <a:gd name="T5" fmla="*/ 2147483647 h 311"/>
              <a:gd name="T6" fmla="*/ 0 60000 65536"/>
              <a:gd name="T7" fmla="*/ 0 60000 65536"/>
              <a:gd name="T8" fmla="*/ 0 60000 65536"/>
              <a:gd name="T9" fmla="*/ 0 w 1073"/>
              <a:gd name="T10" fmla="*/ 0 h 311"/>
              <a:gd name="T11" fmla="*/ 1073 w 1073"/>
              <a:gd name="T12" fmla="*/ 311 h 311"/>
            </a:gdLst>
            <a:ahLst/>
            <a:cxnLst>
              <a:cxn ang="T6">
                <a:pos x="T0" y="T1"/>
              </a:cxn>
              <a:cxn ang="T7">
                <a:pos x="T2" y="T3"/>
              </a:cxn>
              <a:cxn ang="T8">
                <a:pos x="T4" y="T5"/>
              </a:cxn>
            </a:cxnLst>
            <a:rect l="T9" t="T10" r="T11" b="T12"/>
            <a:pathLst>
              <a:path w="1073" h="311">
                <a:moveTo>
                  <a:pt x="0" y="0"/>
                </a:moveTo>
                <a:lnTo>
                  <a:pt x="0" y="311"/>
                </a:lnTo>
                <a:lnTo>
                  <a:pt x="1073" y="311"/>
                </a:lnTo>
              </a:path>
            </a:pathLst>
          </a:custGeom>
          <a:noFill/>
          <a:ln w="38100">
            <a:solidFill>
              <a:srgbClr val="FF8000"/>
            </a:solidFill>
            <a:round/>
            <a:headEnd/>
            <a:tailEnd type="oval" w="med" len="med"/>
          </a:ln>
          <a:effectLst>
            <a:outerShdw dist="35921" dir="2700000" algn="ctr" rotWithShape="0">
              <a:srgbClr val="EEECE1"/>
            </a:outerShd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ＭＳ Ｐゴシック" pitchFamily="34" charset="-128"/>
            </a:endParaRPr>
          </a:p>
        </p:txBody>
      </p:sp>
      <p:sp>
        <p:nvSpPr>
          <p:cNvPr id="31" name="Text Box 23">
            <a:extLst>
              <a:ext uri="{FF2B5EF4-FFF2-40B4-BE49-F238E27FC236}">
                <a16:creationId xmlns:a16="http://schemas.microsoft.com/office/drawing/2014/main" id="{26EDE41D-3151-446F-8F1D-335048C0B486}"/>
              </a:ext>
            </a:extLst>
          </p:cNvPr>
          <p:cNvSpPr txBox="1">
            <a:spLocks noChangeArrowheads="1"/>
          </p:cNvSpPr>
          <p:nvPr/>
        </p:nvSpPr>
        <p:spPr bwMode="auto">
          <a:xfrm>
            <a:off x="4324344" y="1964341"/>
            <a:ext cx="210289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err="1">
                <a:ln>
                  <a:noFill/>
                </a:ln>
                <a:solidFill>
                  <a:prstClr val="black"/>
                </a:solidFill>
                <a:effectLst/>
                <a:uLnTx/>
                <a:uFillTx/>
                <a:latin typeface="Arial" charset="0"/>
                <a:ea typeface="ＭＳ Ｐゴシック" charset="0"/>
              </a:rPr>
              <a:t>Auralization</a:t>
            </a:r>
            <a:r>
              <a:rPr kumimoji="0" lang="en-US" sz="1200" b="1" i="0" u="none" strike="noStrike" kern="0" cap="none" spc="0" normalizeH="0" baseline="0" noProof="0">
                <a:ln>
                  <a:noFill/>
                </a:ln>
                <a:solidFill>
                  <a:prstClr val="black"/>
                </a:solidFill>
                <a:effectLst/>
                <a:uLnTx/>
                <a:uFillTx/>
                <a:latin typeface="Arial" charset="0"/>
                <a:ea typeface="ＭＳ Ｐゴシック" charset="0"/>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charset="0"/>
                <a:ea typeface="ＭＳ Ｐゴシック" charset="0"/>
              </a:rPr>
              <a:t>Realistic aircraft sounds from predictions or measurements</a:t>
            </a:r>
            <a:endParaRPr kumimoji="0" lang="en-US" sz="1200" b="1" i="0" u="none" strike="noStrike" kern="0" cap="none" spc="0" normalizeH="0" baseline="0" noProof="0">
              <a:ln>
                <a:noFill/>
              </a:ln>
              <a:solidFill>
                <a:srgbClr val="FF0000"/>
              </a:solidFill>
              <a:effectLst/>
              <a:uLnTx/>
              <a:uFillTx/>
              <a:latin typeface="Arial" charset="0"/>
              <a:ea typeface="ＭＳ Ｐゴシック" charset="0"/>
            </a:endParaRPr>
          </a:p>
        </p:txBody>
      </p:sp>
      <p:sp>
        <p:nvSpPr>
          <p:cNvPr id="32" name="Freeform 26">
            <a:extLst>
              <a:ext uri="{FF2B5EF4-FFF2-40B4-BE49-F238E27FC236}">
                <a16:creationId xmlns:a16="http://schemas.microsoft.com/office/drawing/2014/main" id="{7925D1F5-0435-474B-9B6F-DD08A07C7FA1}"/>
              </a:ext>
            </a:extLst>
          </p:cNvPr>
          <p:cNvSpPr>
            <a:spLocks/>
          </p:cNvSpPr>
          <p:nvPr/>
        </p:nvSpPr>
        <p:spPr bwMode="auto">
          <a:xfrm rot="5400000" flipV="1">
            <a:off x="5075245" y="1203083"/>
            <a:ext cx="573474" cy="2118357"/>
          </a:xfrm>
          <a:custGeom>
            <a:avLst/>
            <a:gdLst>
              <a:gd name="T0" fmla="*/ 0 w 1073"/>
              <a:gd name="T1" fmla="*/ 0 h 311"/>
              <a:gd name="T2" fmla="*/ 0 w 1073"/>
              <a:gd name="T3" fmla="*/ 2147483647 h 311"/>
              <a:gd name="T4" fmla="*/ 2147483647 w 1073"/>
              <a:gd name="T5" fmla="*/ 2147483647 h 311"/>
              <a:gd name="T6" fmla="*/ 0 60000 65536"/>
              <a:gd name="T7" fmla="*/ 0 60000 65536"/>
              <a:gd name="T8" fmla="*/ 0 60000 65536"/>
              <a:gd name="T9" fmla="*/ 0 w 1073"/>
              <a:gd name="T10" fmla="*/ 0 h 311"/>
              <a:gd name="T11" fmla="*/ 1073 w 1073"/>
              <a:gd name="T12" fmla="*/ 311 h 311"/>
            </a:gdLst>
            <a:ahLst/>
            <a:cxnLst>
              <a:cxn ang="T6">
                <a:pos x="T0" y="T1"/>
              </a:cxn>
              <a:cxn ang="T7">
                <a:pos x="T2" y="T3"/>
              </a:cxn>
              <a:cxn ang="T8">
                <a:pos x="T4" y="T5"/>
              </a:cxn>
            </a:cxnLst>
            <a:rect l="T9" t="T10" r="T11" b="T12"/>
            <a:pathLst>
              <a:path w="1073" h="311">
                <a:moveTo>
                  <a:pt x="0" y="0"/>
                </a:moveTo>
                <a:lnTo>
                  <a:pt x="0" y="311"/>
                </a:lnTo>
                <a:lnTo>
                  <a:pt x="1073" y="311"/>
                </a:lnTo>
              </a:path>
            </a:pathLst>
          </a:custGeom>
          <a:noFill/>
          <a:ln w="38100">
            <a:solidFill>
              <a:srgbClr val="FF8000"/>
            </a:solidFill>
            <a:round/>
            <a:headEnd/>
            <a:tailEnd type="oval" w="med" len="med"/>
          </a:ln>
          <a:effectLst>
            <a:outerShdw dist="35921" dir="2700000" algn="ctr" rotWithShape="0">
              <a:srgbClr val="EEECE1"/>
            </a:outerShd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ＭＳ Ｐゴシック" pitchFamily="34" charset="-128"/>
            </a:endParaRPr>
          </a:p>
        </p:txBody>
      </p:sp>
      <p:sp>
        <p:nvSpPr>
          <p:cNvPr id="33" name="Text Box 23">
            <a:extLst>
              <a:ext uri="{FF2B5EF4-FFF2-40B4-BE49-F238E27FC236}">
                <a16:creationId xmlns:a16="http://schemas.microsoft.com/office/drawing/2014/main" id="{3D8DAD14-0DBC-4A51-88A4-931646C9ADB9}"/>
              </a:ext>
            </a:extLst>
          </p:cNvPr>
          <p:cNvSpPr txBox="1">
            <a:spLocks noChangeArrowheads="1"/>
          </p:cNvSpPr>
          <p:nvPr/>
        </p:nvSpPr>
        <p:spPr bwMode="auto">
          <a:xfrm>
            <a:off x="784916" y="4700609"/>
            <a:ext cx="215391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Arial" charset="0"/>
                <a:ea typeface="ＭＳ Ｐゴシック" charset="0"/>
              </a:rPr>
              <a:t>Sound/structure Interactions</a:t>
            </a:r>
            <a:endParaRPr kumimoji="0" lang="en-US" sz="1100" b="1" i="0" u="none" strike="noStrike" kern="0" cap="none" spc="0" normalizeH="0" baseline="0" noProof="0" dirty="0">
              <a:ln>
                <a:noFill/>
              </a:ln>
              <a:solidFill>
                <a:srgbClr val="FF0000"/>
              </a:solidFill>
              <a:effectLst/>
              <a:uLnTx/>
              <a:uFillTx/>
              <a:latin typeface="Arial" charset="0"/>
              <a:ea typeface="ＭＳ Ｐゴシック" charset="0"/>
            </a:endParaRPr>
          </a:p>
        </p:txBody>
      </p:sp>
      <p:sp>
        <p:nvSpPr>
          <p:cNvPr id="34" name="Freeform 26">
            <a:extLst>
              <a:ext uri="{FF2B5EF4-FFF2-40B4-BE49-F238E27FC236}">
                <a16:creationId xmlns:a16="http://schemas.microsoft.com/office/drawing/2014/main" id="{D014E3F1-7CA5-450F-80D9-2E27DC50F82B}"/>
              </a:ext>
            </a:extLst>
          </p:cNvPr>
          <p:cNvSpPr>
            <a:spLocks/>
          </p:cNvSpPr>
          <p:nvPr/>
        </p:nvSpPr>
        <p:spPr bwMode="auto">
          <a:xfrm rot="5400000" flipV="1">
            <a:off x="1510928" y="3464787"/>
            <a:ext cx="367373" cy="2779623"/>
          </a:xfrm>
          <a:custGeom>
            <a:avLst/>
            <a:gdLst>
              <a:gd name="T0" fmla="*/ 0 w 1073"/>
              <a:gd name="T1" fmla="*/ 0 h 311"/>
              <a:gd name="T2" fmla="*/ 0 w 1073"/>
              <a:gd name="T3" fmla="*/ 2147483647 h 311"/>
              <a:gd name="T4" fmla="*/ 2147483647 w 1073"/>
              <a:gd name="T5" fmla="*/ 2147483647 h 311"/>
              <a:gd name="T6" fmla="*/ 0 60000 65536"/>
              <a:gd name="T7" fmla="*/ 0 60000 65536"/>
              <a:gd name="T8" fmla="*/ 0 60000 65536"/>
              <a:gd name="T9" fmla="*/ 0 w 1073"/>
              <a:gd name="T10" fmla="*/ 0 h 311"/>
              <a:gd name="T11" fmla="*/ 1073 w 1073"/>
              <a:gd name="T12" fmla="*/ 311 h 311"/>
            </a:gdLst>
            <a:ahLst/>
            <a:cxnLst>
              <a:cxn ang="T6">
                <a:pos x="T0" y="T1"/>
              </a:cxn>
              <a:cxn ang="T7">
                <a:pos x="T2" y="T3"/>
              </a:cxn>
              <a:cxn ang="T8">
                <a:pos x="T4" y="T5"/>
              </a:cxn>
            </a:cxnLst>
            <a:rect l="T9" t="T10" r="T11" b="T12"/>
            <a:pathLst>
              <a:path w="1073" h="311">
                <a:moveTo>
                  <a:pt x="0" y="0"/>
                </a:moveTo>
                <a:lnTo>
                  <a:pt x="0" y="311"/>
                </a:lnTo>
                <a:lnTo>
                  <a:pt x="1073" y="311"/>
                </a:lnTo>
              </a:path>
            </a:pathLst>
          </a:custGeom>
          <a:noFill/>
          <a:ln w="38100">
            <a:solidFill>
              <a:srgbClr val="FF8000"/>
            </a:solidFill>
            <a:round/>
            <a:headEnd/>
            <a:tailEnd type="oval" w="med" len="med"/>
          </a:ln>
          <a:effectLst>
            <a:outerShdw dist="35921" dir="2700000" algn="ctr" rotWithShape="0">
              <a:srgbClr val="EEECE1"/>
            </a:outerShd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ＭＳ Ｐゴシック" pitchFamily="34" charset="-128"/>
            </a:endParaRPr>
          </a:p>
        </p:txBody>
      </p:sp>
      <p:sp>
        <p:nvSpPr>
          <p:cNvPr id="35" name="Text Box 23">
            <a:extLst>
              <a:ext uri="{FF2B5EF4-FFF2-40B4-BE49-F238E27FC236}">
                <a16:creationId xmlns:a16="http://schemas.microsoft.com/office/drawing/2014/main" id="{96F6F0EC-81DA-4E41-9D7B-25DBB3F397A4}"/>
              </a:ext>
            </a:extLst>
          </p:cNvPr>
          <p:cNvSpPr txBox="1">
            <a:spLocks noChangeArrowheads="1"/>
          </p:cNvSpPr>
          <p:nvPr/>
        </p:nvSpPr>
        <p:spPr bwMode="auto">
          <a:xfrm>
            <a:off x="4316908" y="4287044"/>
            <a:ext cx="2007334"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prstClr val="black"/>
                </a:solidFill>
                <a:effectLst/>
                <a:uLnTx/>
                <a:uFillTx/>
                <a:latin typeface="Arial" charset="0"/>
                <a:ea typeface="ＭＳ Ｐゴシック" charset="0"/>
              </a:rPr>
              <a:t>Noise Control Technologies</a:t>
            </a:r>
          </a:p>
          <a:p>
            <a:pPr marL="112713" marR="0" lvl="0" indent="-112713"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1" i="0" u="none" strike="noStrike" kern="0" cap="none" spc="0" normalizeH="0" baseline="0" noProof="0">
                <a:ln>
                  <a:noFill/>
                </a:ln>
                <a:solidFill>
                  <a:prstClr val="black"/>
                </a:solidFill>
                <a:effectLst/>
                <a:uLnTx/>
                <a:uFillTx/>
                <a:latin typeface="Arial" charset="0"/>
                <a:ea typeface="ＭＳ Ｐゴシック" charset="0"/>
              </a:rPr>
              <a:t>Acoustic Liners</a:t>
            </a:r>
          </a:p>
          <a:p>
            <a:pPr marL="112713" marR="0" lvl="0" indent="-112713"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1" i="0" u="none" strike="noStrike" kern="0" cap="none" spc="0" normalizeH="0" baseline="0" noProof="0">
                <a:ln>
                  <a:noFill/>
                </a:ln>
                <a:solidFill>
                  <a:prstClr val="black"/>
                </a:solidFill>
                <a:effectLst/>
                <a:uLnTx/>
                <a:uFillTx/>
                <a:latin typeface="Arial" charset="0"/>
                <a:ea typeface="ＭＳ Ｐゴシック" charset="0"/>
              </a:rPr>
              <a:t>Active noise control</a:t>
            </a:r>
          </a:p>
          <a:p>
            <a:pPr marL="112713" marR="0" lvl="0" indent="-112713"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1" i="0" u="none" strike="noStrike" kern="0" cap="none" spc="0" normalizeH="0" baseline="0" noProof="0">
                <a:ln>
                  <a:noFill/>
                </a:ln>
                <a:solidFill>
                  <a:prstClr val="black"/>
                </a:solidFill>
                <a:effectLst/>
                <a:uLnTx/>
                <a:uFillTx/>
                <a:latin typeface="Arial" charset="0"/>
                <a:ea typeface="ＭＳ Ｐゴシック" charset="0"/>
              </a:rPr>
              <a:t>Adaptive structures </a:t>
            </a:r>
            <a:endParaRPr kumimoji="0" lang="en-US" sz="1000" b="1" i="0" u="none" strike="noStrike" kern="0" cap="none" spc="0" normalizeH="0" baseline="0" noProof="0">
              <a:ln>
                <a:noFill/>
              </a:ln>
              <a:solidFill>
                <a:srgbClr val="FF0000"/>
              </a:solidFill>
              <a:effectLst/>
              <a:uLnTx/>
              <a:uFillTx/>
              <a:latin typeface="Arial" charset="0"/>
              <a:ea typeface="ＭＳ Ｐゴシック" charset="0"/>
            </a:endParaRPr>
          </a:p>
        </p:txBody>
      </p:sp>
      <p:sp>
        <p:nvSpPr>
          <p:cNvPr id="36" name="Freeform 26">
            <a:extLst>
              <a:ext uri="{FF2B5EF4-FFF2-40B4-BE49-F238E27FC236}">
                <a16:creationId xmlns:a16="http://schemas.microsoft.com/office/drawing/2014/main" id="{BC10181A-489A-4168-AB6F-F6A766F71C40}"/>
              </a:ext>
            </a:extLst>
          </p:cNvPr>
          <p:cNvSpPr>
            <a:spLocks/>
          </p:cNvSpPr>
          <p:nvPr/>
        </p:nvSpPr>
        <p:spPr bwMode="auto">
          <a:xfrm rot="16200000" flipH="1" flipV="1">
            <a:off x="4855450" y="3575756"/>
            <a:ext cx="738663" cy="2007333"/>
          </a:xfrm>
          <a:custGeom>
            <a:avLst/>
            <a:gdLst>
              <a:gd name="T0" fmla="*/ 0 w 1073"/>
              <a:gd name="T1" fmla="*/ 0 h 311"/>
              <a:gd name="T2" fmla="*/ 0 w 1073"/>
              <a:gd name="T3" fmla="*/ 2147483647 h 311"/>
              <a:gd name="T4" fmla="*/ 2147483647 w 1073"/>
              <a:gd name="T5" fmla="*/ 2147483647 h 311"/>
              <a:gd name="T6" fmla="*/ 0 60000 65536"/>
              <a:gd name="T7" fmla="*/ 0 60000 65536"/>
              <a:gd name="T8" fmla="*/ 0 60000 65536"/>
              <a:gd name="T9" fmla="*/ 0 w 1073"/>
              <a:gd name="T10" fmla="*/ 0 h 311"/>
              <a:gd name="T11" fmla="*/ 1073 w 1073"/>
              <a:gd name="T12" fmla="*/ 311 h 311"/>
            </a:gdLst>
            <a:ahLst/>
            <a:cxnLst>
              <a:cxn ang="T6">
                <a:pos x="T0" y="T1"/>
              </a:cxn>
              <a:cxn ang="T7">
                <a:pos x="T2" y="T3"/>
              </a:cxn>
              <a:cxn ang="T8">
                <a:pos x="T4" y="T5"/>
              </a:cxn>
            </a:cxnLst>
            <a:rect l="T9" t="T10" r="T11" b="T12"/>
            <a:pathLst>
              <a:path w="1073" h="311">
                <a:moveTo>
                  <a:pt x="0" y="0"/>
                </a:moveTo>
                <a:lnTo>
                  <a:pt x="0" y="311"/>
                </a:lnTo>
                <a:lnTo>
                  <a:pt x="1073" y="311"/>
                </a:lnTo>
              </a:path>
            </a:pathLst>
          </a:custGeom>
          <a:noFill/>
          <a:ln w="38100">
            <a:solidFill>
              <a:srgbClr val="FF8000"/>
            </a:solidFill>
            <a:round/>
            <a:headEnd/>
            <a:tailEnd type="oval" w="med" len="med"/>
          </a:ln>
          <a:effectLst>
            <a:outerShdw dist="35921" dir="2700000" algn="ctr" rotWithShape="0">
              <a:srgbClr val="EEECE1"/>
            </a:outerShd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ＭＳ Ｐゴシック" pitchFamily="34" charset="-128"/>
            </a:endParaRPr>
          </a:p>
        </p:txBody>
      </p:sp>
      <p:sp>
        <p:nvSpPr>
          <p:cNvPr id="37" name="Rectangle: Rounded Corners 36">
            <a:extLst>
              <a:ext uri="{FF2B5EF4-FFF2-40B4-BE49-F238E27FC236}">
                <a16:creationId xmlns:a16="http://schemas.microsoft.com/office/drawing/2014/main" id="{4580B0CD-3B87-47B9-8417-E23D1F56D597}"/>
              </a:ext>
            </a:extLst>
          </p:cNvPr>
          <p:cNvSpPr/>
          <p:nvPr/>
        </p:nvSpPr>
        <p:spPr bwMode="auto">
          <a:xfrm>
            <a:off x="1107511" y="1278381"/>
            <a:ext cx="9213744" cy="461663"/>
          </a:xfrm>
          <a:prstGeom prst="roundRect">
            <a:avLst/>
          </a:prstGeom>
          <a:solidFill>
            <a:srgbClr val="4F81BD">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prstClr val="black"/>
                </a:solidFill>
                <a:effectLst>
                  <a:outerShdw blurRad="50800" dist="38100" dir="2700000" algn="tl" rotWithShape="0">
                    <a:prstClr val="black">
                      <a:alpha val="40000"/>
                    </a:prstClr>
                  </a:outerShdw>
                </a:effectLst>
                <a:uLnTx/>
                <a:uFillTx/>
                <a:latin typeface="Arial"/>
                <a:ea typeface="ＭＳ Ｐゴシック" pitchFamily="34" charset="-128"/>
                <a:cs typeface="Arial" panose="020B0604020202020204" pitchFamily="34" charset="0"/>
              </a:rPr>
              <a:t>Understand and mitigate the impact of noise on people and structures</a:t>
            </a:r>
          </a:p>
        </p:txBody>
      </p:sp>
      <p:sp>
        <p:nvSpPr>
          <p:cNvPr id="38" name="Text Box 23">
            <a:extLst>
              <a:ext uri="{FF2B5EF4-FFF2-40B4-BE49-F238E27FC236}">
                <a16:creationId xmlns:a16="http://schemas.microsoft.com/office/drawing/2014/main" id="{180E0CE8-BB16-4264-A4D7-B858CB96F856}"/>
              </a:ext>
            </a:extLst>
          </p:cNvPr>
          <p:cNvSpPr txBox="1">
            <a:spLocks noChangeArrowheads="1"/>
          </p:cNvSpPr>
          <p:nvPr/>
        </p:nvSpPr>
        <p:spPr bwMode="auto">
          <a:xfrm>
            <a:off x="7768559" y="2216913"/>
            <a:ext cx="200733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prstClr val="black"/>
                </a:solidFill>
                <a:effectLst/>
                <a:uLnTx/>
                <a:uFillTx/>
                <a:latin typeface="Arial" charset="0"/>
                <a:ea typeface="ＭＳ Ｐゴシック" charset="0"/>
              </a:rPr>
              <a:t>Major Facilities Used</a:t>
            </a:r>
            <a:endParaRPr kumimoji="0" lang="en-US" sz="1200" b="1" i="0" u="none" strike="noStrike" kern="0" cap="none" spc="0" normalizeH="0" baseline="0" noProof="0">
              <a:ln>
                <a:noFill/>
              </a:ln>
              <a:solidFill>
                <a:srgbClr val="FF0000"/>
              </a:solidFill>
              <a:effectLst/>
              <a:uLnTx/>
              <a:uFillTx/>
              <a:latin typeface="Arial" charset="0"/>
              <a:ea typeface="ＭＳ Ｐゴシック" charset="0"/>
            </a:endParaRPr>
          </a:p>
        </p:txBody>
      </p:sp>
      <p:sp>
        <p:nvSpPr>
          <p:cNvPr id="39" name="Freeform 26">
            <a:extLst>
              <a:ext uri="{FF2B5EF4-FFF2-40B4-BE49-F238E27FC236}">
                <a16:creationId xmlns:a16="http://schemas.microsoft.com/office/drawing/2014/main" id="{9FBF2753-5937-46D9-8E65-D73B34DE6811}"/>
              </a:ext>
            </a:extLst>
          </p:cNvPr>
          <p:cNvSpPr>
            <a:spLocks/>
          </p:cNvSpPr>
          <p:nvPr/>
        </p:nvSpPr>
        <p:spPr bwMode="auto">
          <a:xfrm rot="16200000" flipH="1" flipV="1">
            <a:off x="9596555" y="234477"/>
            <a:ext cx="329469" cy="4219146"/>
          </a:xfrm>
          <a:custGeom>
            <a:avLst/>
            <a:gdLst>
              <a:gd name="T0" fmla="*/ 0 w 1073"/>
              <a:gd name="T1" fmla="*/ 0 h 311"/>
              <a:gd name="T2" fmla="*/ 0 w 1073"/>
              <a:gd name="T3" fmla="*/ 2147483647 h 311"/>
              <a:gd name="T4" fmla="*/ 2147483647 w 1073"/>
              <a:gd name="T5" fmla="*/ 2147483647 h 311"/>
              <a:gd name="T6" fmla="*/ 0 60000 65536"/>
              <a:gd name="T7" fmla="*/ 0 60000 65536"/>
              <a:gd name="T8" fmla="*/ 0 60000 65536"/>
              <a:gd name="T9" fmla="*/ 0 w 1073"/>
              <a:gd name="T10" fmla="*/ 0 h 311"/>
              <a:gd name="T11" fmla="*/ 1073 w 1073"/>
              <a:gd name="T12" fmla="*/ 311 h 311"/>
            </a:gdLst>
            <a:ahLst/>
            <a:cxnLst>
              <a:cxn ang="T6">
                <a:pos x="T0" y="T1"/>
              </a:cxn>
              <a:cxn ang="T7">
                <a:pos x="T2" y="T3"/>
              </a:cxn>
              <a:cxn ang="T8">
                <a:pos x="T4" y="T5"/>
              </a:cxn>
            </a:cxnLst>
            <a:rect l="T9" t="T10" r="T11" b="T12"/>
            <a:pathLst>
              <a:path w="1073" h="311">
                <a:moveTo>
                  <a:pt x="0" y="0"/>
                </a:moveTo>
                <a:lnTo>
                  <a:pt x="0" y="311"/>
                </a:lnTo>
                <a:lnTo>
                  <a:pt x="1073" y="311"/>
                </a:lnTo>
              </a:path>
            </a:pathLst>
          </a:custGeom>
          <a:noFill/>
          <a:ln w="38100">
            <a:solidFill>
              <a:srgbClr val="FF8000"/>
            </a:solidFill>
            <a:round/>
            <a:headEnd/>
            <a:tailEnd type="oval" w="med" len="med"/>
          </a:ln>
          <a:effectLst>
            <a:outerShdw dist="35921" dir="2700000" algn="ctr" rotWithShape="0">
              <a:srgbClr val="EEECE1"/>
            </a:outerShd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charset="0"/>
              <a:ea typeface="ＭＳ Ｐゴシック" pitchFamily="34" charset="-128"/>
            </a:endParaRPr>
          </a:p>
        </p:txBody>
      </p:sp>
      <p:sp>
        <p:nvSpPr>
          <p:cNvPr id="40" name="TextBox 39">
            <a:extLst>
              <a:ext uri="{FF2B5EF4-FFF2-40B4-BE49-F238E27FC236}">
                <a16:creationId xmlns:a16="http://schemas.microsoft.com/office/drawing/2014/main" id="{41119AD7-8A33-4D9B-8182-ED8997A281A4}"/>
              </a:ext>
            </a:extLst>
          </p:cNvPr>
          <p:cNvSpPr txBox="1"/>
          <p:nvPr/>
        </p:nvSpPr>
        <p:spPr>
          <a:xfrm>
            <a:off x="10016272" y="2497124"/>
            <a:ext cx="1766810" cy="400110"/>
          </a:xfrm>
          <a:prstGeom prst="rect">
            <a:avLst/>
          </a:prstGeom>
          <a:noFill/>
        </p:spPr>
        <p:txBody>
          <a:bodyPr wrap="square" rtlCol="0">
            <a:spAutoFit/>
          </a:bodyPr>
          <a:lstStyle/>
          <a:p>
            <a:pPr eaLnBrk="0" fontAlgn="base" hangingPunct="0">
              <a:spcBef>
                <a:spcPct val="0"/>
              </a:spcBef>
              <a:spcAft>
                <a:spcPct val="0"/>
              </a:spcAft>
            </a:pPr>
            <a:r>
              <a:rPr lang="en-US" sz="1000" b="1" i="1">
                <a:solidFill>
                  <a:srgbClr val="00487E"/>
                </a:solidFill>
                <a:latin typeface="Arial" charset="0"/>
                <a:ea typeface="ＭＳ Ｐゴシック" pitchFamily="34" charset="-128"/>
              </a:rPr>
              <a:t>SALT (anechoic chamber, reverberant chamber)</a:t>
            </a:r>
          </a:p>
        </p:txBody>
      </p:sp>
      <p:sp>
        <p:nvSpPr>
          <p:cNvPr id="41" name="TextBox 40">
            <a:extLst>
              <a:ext uri="{FF2B5EF4-FFF2-40B4-BE49-F238E27FC236}">
                <a16:creationId xmlns:a16="http://schemas.microsoft.com/office/drawing/2014/main" id="{44F19B36-D545-4AEF-9526-3B7F3E30549E}"/>
              </a:ext>
            </a:extLst>
          </p:cNvPr>
          <p:cNvSpPr txBox="1"/>
          <p:nvPr/>
        </p:nvSpPr>
        <p:spPr>
          <a:xfrm>
            <a:off x="7801744" y="2660182"/>
            <a:ext cx="1725152" cy="246221"/>
          </a:xfrm>
          <a:prstGeom prst="rect">
            <a:avLst/>
          </a:prstGeom>
          <a:noFill/>
        </p:spPr>
        <p:txBody>
          <a:bodyPr wrap="none" rtlCol="0">
            <a:spAutoFit/>
          </a:bodyPr>
          <a:lstStyle/>
          <a:p>
            <a:pPr eaLnBrk="0" fontAlgn="base" hangingPunct="0">
              <a:spcBef>
                <a:spcPct val="0"/>
              </a:spcBef>
              <a:spcAft>
                <a:spcPct val="0"/>
              </a:spcAft>
            </a:pPr>
            <a:r>
              <a:rPr lang="en-US" sz="1000" b="1" i="1">
                <a:solidFill>
                  <a:srgbClr val="00487E"/>
                </a:solidFill>
                <a:latin typeface="Arial" charset="0"/>
                <a:ea typeface="ＭＳ Ｐゴシック" pitchFamily="34" charset="-128"/>
              </a:rPr>
              <a:t>Liner Technology Facility</a:t>
            </a:r>
          </a:p>
        </p:txBody>
      </p:sp>
      <p:pic>
        <p:nvPicPr>
          <p:cNvPr id="42" name="Picture 41">
            <a:extLst>
              <a:ext uri="{FF2B5EF4-FFF2-40B4-BE49-F238E27FC236}">
                <a16:creationId xmlns:a16="http://schemas.microsoft.com/office/drawing/2014/main" id="{73288E20-346C-49FE-AE9A-4B6BBDC58F78}"/>
              </a:ext>
            </a:extLst>
          </p:cNvPr>
          <p:cNvPicPr>
            <a:picLocks noChangeAspect="1"/>
          </p:cNvPicPr>
          <p:nvPr/>
        </p:nvPicPr>
        <p:blipFill>
          <a:blip r:embed="rId3"/>
          <a:stretch>
            <a:fillRect/>
          </a:stretch>
        </p:blipFill>
        <p:spPr>
          <a:xfrm>
            <a:off x="7651716" y="2881788"/>
            <a:ext cx="2030004" cy="1190002"/>
          </a:xfrm>
          <a:prstGeom prst="rect">
            <a:avLst/>
          </a:prstGeom>
          <a:ln>
            <a:noFill/>
          </a:ln>
          <a:effectLst>
            <a:softEdge rad="0"/>
          </a:effectLst>
        </p:spPr>
      </p:pic>
      <p:sp>
        <p:nvSpPr>
          <p:cNvPr id="43" name="TextBox 42">
            <a:extLst>
              <a:ext uri="{FF2B5EF4-FFF2-40B4-BE49-F238E27FC236}">
                <a16:creationId xmlns:a16="http://schemas.microsoft.com/office/drawing/2014/main" id="{BEF5B875-7BA8-4BC7-80CE-E86316DDF7D0}"/>
              </a:ext>
            </a:extLst>
          </p:cNvPr>
          <p:cNvSpPr txBox="1"/>
          <p:nvPr/>
        </p:nvSpPr>
        <p:spPr>
          <a:xfrm>
            <a:off x="7902727" y="4409818"/>
            <a:ext cx="1527982" cy="246221"/>
          </a:xfrm>
          <a:prstGeom prst="rect">
            <a:avLst/>
          </a:prstGeom>
          <a:noFill/>
        </p:spPr>
        <p:txBody>
          <a:bodyPr wrap="none" rtlCol="0">
            <a:spAutoFit/>
          </a:bodyPr>
          <a:lstStyle/>
          <a:p>
            <a:pPr eaLnBrk="0" fontAlgn="base" hangingPunct="0">
              <a:spcBef>
                <a:spcPct val="0"/>
              </a:spcBef>
              <a:spcAft>
                <a:spcPct val="0"/>
              </a:spcAft>
            </a:pPr>
            <a:r>
              <a:rPr lang="en-US" sz="1000" b="1" i="1">
                <a:solidFill>
                  <a:srgbClr val="00487E"/>
                </a:solidFill>
                <a:latin typeface="Arial" charset="0"/>
                <a:ea typeface="ＭＳ Ｐゴシック" pitchFamily="34" charset="-128"/>
              </a:rPr>
              <a:t>Exterior Effects Room</a:t>
            </a:r>
          </a:p>
        </p:txBody>
      </p:sp>
      <p:pic>
        <p:nvPicPr>
          <p:cNvPr id="44" name="Picture 43">
            <a:extLst>
              <a:ext uri="{FF2B5EF4-FFF2-40B4-BE49-F238E27FC236}">
                <a16:creationId xmlns:a16="http://schemas.microsoft.com/office/drawing/2014/main" id="{55039EDB-1F65-4BE1-B726-98F28EC02AF7}"/>
              </a:ext>
            </a:extLst>
          </p:cNvPr>
          <p:cNvPicPr>
            <a:picLocks noChangeAspect="1"/>
          </p:cNvPicPr>
          <p:nvPr/>
        </p:nvPicPr>
        <p:blipFill>
          <a:blip r:embed="rId4"/>
          <a:stretch>
            <a:fillRect/>
          </a:stretch>
        </p:blipFill>
        <p:spPr>
          <a:xfrm>
            <a:off x="7641888" y="4670912"/>
            <a:ext cx="2030004" cy="1398160"/>
          </a:xfrm>
          <a:prstGeom prst="rect">
            <a:avLst/>
          </a:prstGeom>
          <a:ln>
            <a:solidFill>
              <a:sysClr val="windowText" lastClr="000000"/>
            </a:solidFill>
          </a:ln>
          <a:effectLst>
            <a:outerShdw blurRad="50800" dist="38100" dir="2700000" algn="tl" rotWithShape="0">
              <a:prstClr val="black">
                <a:alpha val="40000"/>
              </a:prstClr>
            </a:outerShdw>
          </a:effectLst>
        </p:spPr>
      </p:pic>
      <p:sp>
        <p:nvSpPr>
          <p:cNvPr id="45" name="TextBox 44">
            <a:extLst>
              <a:ext uri="{FF2B5EF4-FFF2-40B4-BE49-F238E27FC236}">
                <a16:creationId xmlns:a16="http://schemas.microsoft.com/office/drawing/2014/main" id="{31F63CB3-983C-4D1B-BBE1-DD455CAC8E5C}"/>
              </a:ext>
            </a:extLst>
          </p:cNvPr>
          <p:cNvSpPr txBox="1"/>
          <p:nvPr/>
        </p:nvSpPr>
        <p:spPr>
          <a:xfrm>
            <a:off x="10296778" y="4372622"/>
            <a:ext cx="1486304" cy="246221"/>
          </a:xfrm>
          <a:prstGeom prst="rect">
            <a:avLst/>
          </a:prstGeom>
          <a:noFill/>
        </p:spPr>
        <p:txBody>
          <a:bodyPr wrap="none" rtlCol="0">
            <a:spAutoFit/>
          </a:bodyPr>
          <a:lstStyle/>
          <a:p>
            <a:pPr eaLnBrk="0" fontAlgn="base" hangingPunct="0">
              <a:spcBef>
                <a:spcPct val="0"/>
              </a:spcBef>
              <a:spcAft>
                <a:spcPct val="0"/>
              </a:spcAft>
            </a:pPr>
            <a:r>
              <a:rPr lang="en-US" sz="1000" b="1" i="1">
                <a:solidFill>
                  <a:srgbClr val="00487E"/>
                </a:solidFill>
                <a:latin typeface="Arial" charset="0"/>
                <a:ea typeface="ＭＳ Ｐゴシック" pitchFamily="34" charset="-128"/>
              </a:rPr>
              <a:t>Interior Effects Room</a:t>
            </a:r>
          </a:p>
        </p:txBody>
      </p:sp>
      <p:pic>
        <p:nvPicPr>
          <p:cNvPr id="46" name="Picture 45" descr="A picture containing grass, outdoor, plane, airplane&#10;&#10;Description automatically generated">
            <a:extLst>
              <a:ext uri="{FF2B5EF4-FFF2-40B4-BE49-F238E27FC236}">
                <a16:creationId xmlns:a16="http://schemas.microsoft.com/office/drawing/2014/main" id="{0AA3FA04-65D6-4796-AC75-17E27C9F124E}"/>
              </a:ext>
            </a:extLst>
          </p:cNvPr>
          <p:cNvPicPr/>
          <p:nvPr/>
        </p:nvPicPr>
        <p:blipFill rotWithShape="1">
          <a:blip r:embed="rId5" cstate="print">
            <a:extLst>
              <a:ext uri="{28A0092B-C50C-407E-A947-70E740481C1C}">
                <a14:useLocalDpi xmlns:a14="http://schemas.microsoft.com/office/drawing/2010/main" val="0"/>
              </a:ext>
            </a:extLst>
          </a:blip>
          <a:srcRect l="14920" t="24469" r="15286" b="49786"/>
          <a:stretch/>
        </p:blipFill>
        <p:spPr bwMode="auto">
          <a:xfrm>
            <a:off x="321429" y="1995830"/>
            <a:ext cx="2580580" cy="1454372"/>
          </a:xfrm>
          <a:prstGeom prst="rect">
            <a:avLst/>
          </a:prstGeom>
          <a:noFill/>
          <a:ln>
            <a:noFill/>
          </a:ln>
          <a:extLst>
            <a:ext uri="{53640926-AAD7-44D8-BBD7-CCE9431645EC}">
              <a14:shadowObscured xmlns:a14="http://schemas.microsoft.com/office/drawing/2010/main"/>
            </a:ext>
          </a:extLst>
        </p:spPr>
      </p:pic>
      <p:pic>
        <p:nvPicPr>
          <p:cNvPr id="47" name="Picture 46">
            <a:extLst>
              <a:ext uri="{FF2B5EF4-FFF2-40B4-BE49-F238E27FC236}">
                <a16:creationId xmlns:a16="http://schemas.microsoft.com/office/drawing/2014/main" id="{16296B25-66B7-4EA8-A39F-E7E829C833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6272" y="2881788"/>
            <a:ext cx="1790836" cy="1190002"/>
          </a:xfrm>
          <a:prstGeom prst="rect">
            <a:avLst/>
          </a:prstGeom>
          <a:ln>
            <a:solidFill>
              <a:sysClr val="windowText" lastClr="000000"/>
            </a:solidFill>
          </a:ln>
          <a:effectLst>
            <a:outerShdw blurRad="50800" dist="38100" dir="2700000" algn="tl" rotWithShape="0">
              <a:prstClr val="black">
                <a:alpha val="40000"/>
              </a:prstClr>
            </a:outerShdw>
          </a:effectLst>
        </p:spPr>
      </p:pic>
      <p:pic>
        <p:nvPicPr>
          <p:cNvPr id="48" name="Picture 47">
            <a:extLst>
              <a:ext uri="{FF2B5EF4-FFF2-40B4-BE49-F238E27FC236}">
                <a16:creationId xmlns:a16="http://schemas.microsoft.com/office/drawing/2014/main" id="{EA324E70-48C7-4FBB-84E4-D9675A0DD54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609" t="16057" r="17421" b="24966"/>
          <a:stretch/>
        </p:blipFill>
        <p:spPr bwMode="auto">
          <a:xfrm>
            <a:off x="311066" y="5142819"/>
            <a:ext cx="2779623" cy="1371600"/>
          </a:xfrm>
          <a:prstGeom prst="rect">
            <a:avLst/>
          </a:prstGeom>
          <a:noFill/>
          <a:ln w="9525">
            <a:solidFill>
              <a:sysClr val="windowText" lastClr="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9" name="Picture 48" descr="A group of people posing for a photo in front of an airplane&#10;&#10;Description automatically generated">
            <a:extLst>
              <a:ext uri="{FF2B5EF4-FFF2-40B4-BE49-F238E27FC236}">
                <a16:creationId xmlns:a16="http://schemas.microsoft.com/office/drawing/2014/main" id="{DE791B2C-2E1C-4579-8A76-1DDB2F23C6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9604" y="5118199"/>
            <a:ext cx="2122751" cy="1416683"/>
          </a:xfrm>
          <a:prstGeom prst="rect">
            <a:avLst/>
          </a:prstGeom>
          <a:ln>
            <a:solidFill>
              <a:sysClr val="windowText" lastClr="000000"/>
            </a:solidFill>
          </a:ln>
          <a:effectLst>
            <a:outerShdw blurRad="50800" dist="38100" dir="2700000" algn="tl" rotWithShape="0">
              <a:prstClr val="black">
                <a:alpha val="40000"/>
              </a:prstClr>
            </a:outerShdw>
          </a:effectLst>
        </p:spPr>
      </p:pic>
      <p:pic>
        <p:nvPicPr>
          <p:cNvPr id="50" name="Picture 49">
            <a:extLst>
              <a:ext uri="{FF2B5EF4-FFF2-40B4-BE49-F238E27FC236}">
                <a16:creationId xmlns:a16="http://schemas.microsoft.com/office/drawing/2014/main" id="{81A75DCE-B319-4073-AA7C-1E6DC7C71CA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6826"/>
          <a:stretch/>
        </p:blipFill>
        <p:spPr>
          <a:xfrm>
            <a:off x="4391742" y="2634880"/>
            <a:ext cx="2030004" cy="1372891"/>
          </a:xfrm>
          <a:prstGeom prst="rect">
            <a:avLst/>
          </a:prstGeom>
          <a:solidFill>
            <a:sysClr val="window" lastClr="FFFFFF"/>
          </a:solidFill>
          <a:ln w="6350">
            <a:solidFill>
              <a:sysClr val="windowText" lastClr="000000"/>
            </a:solidFill>
          </a:ln>
          <a:effectLst>
            <a:outerShdw blurRad="50800" dist="38100" dir="2700000" algn="tl" rotWithShape="0">
              <a:prstClr val="black">
                <a:alpha val="40000"/>
              </a:prstClr>
            </a:outerShdw>
          </a:effectLst>
        </p:spPr>
      </p:pic>
      <p:pic>
        <p:nvPicPr>
          <p:cNvPr id="51" name="Picture 50" descr="IMG_1547_Small.jpg">
            <a:extLst>
              <a:ext uri="{FF2B5EF4-FFF2-40B4-BE49-F238E27FC236}">
                <a16:creationId xmlns:a16="http://schemas.microsoft.com/office/drawing/2014/main" id="{7F566FEB-90A5-4307-9BA2-D80F1B659500}"/>
              </a:ext>
            </a:extLst>
          </p:cNvPr>
          <p:cNvPicPr>
            <a:picLocks noChangeAspect="1"/>
          </p:cNvPicPr>
          <p:nvPr/>
        </p:nvPicPr>
        <p:blipFill>
          <a:blip r:embed="rId10"/>
          <a:srcRect l="6667" b="6667"/>
          <a:stretch>
            <a:fillRect/>
          </a:stretch>
        </p:blipFill>
        <p:spPr>
          <a:xfrm>
            <a:off x="10016272" y="4670912"/>
            <a:ext cx="1790836" cy="1193890"/>
          </a:xfrm>
          <a:prstGeom prst="rect">
            <a:avLst/>
          </a:prstGeom>
          <a:ln>
            <a:solidFill>
              <a:sysClr val="windowText" lastClr="000000"/>
            </a:solidFill>
          </a:ln>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89319EBE-1E7E-4270-82D7-ED58A7F44843}"/>
              </a:ext>
            </a:extLst>
          </p:cNvPr>
          <p:cNvSpPr txBox="1"/>
          <p:nvPr/>
        </p:nvSpPr>
        <p:spPr>
          <a:xfrm>
            <a:off x="7094406" y="218268"/>
            <a:ext cx="3567602" cy="523220"/>
          </a:xfrm>
          <a:prstGeom prst="rect">
            <a:avLst/>
          </a:prstGeom>
          <a:noFill/>
        </p:spPr>
        <p:txBody>
          <a:bodyPr wrap="square">
            <a:spAutoFit/>
          </a:bodyPr>
          <a:lstStyle/>
          <a:p>
            <a:pPr lvl="1" algn="ctr"/>
            <a:r>
              <a:rPr lang="en-US" sz="2800" dirty="0"/>
              <a:t>stab.larc.nasa.gov</a:t>
            </a:r>
          </a:p>
        </p:txBody>
      </p:sp>
    </p:spTree>
    <p:extLst>
      <p:ext uri="{BB962C8B-B14F-4D97-AF65-F5344CB8AC3E}">
        <p14:creationId xmlns:p14="http://schemas.microsoft.com/office/powerpoint/2010/main" val="1274527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2EDDFF-6087-4B87-B45B-448244C049E1}"/>
              </a:ext>
            </a:extLst>
          </p:cNvPr>
          <p:cNvSpPr>
            <a:spLocks noGrp="1"/>
          </p:cNvSpPr>
          <p:nvPr>
            <p:ph type="title"/>
          </p:nvPr>
        </p:nvSpPr>
        <p:spPr/>
        <p:txBody>
          <a:bodyPr/>
          <a:lstStyle/>
          <a:p>
            <a:r>
              <a:rPr lang="en-US" dirty="0"/>
              <a:t>Aeroacoustics Branch</a:t>
            </a:r>
          </a:p>
        </p:txBody>
      </p:sp>
      <p:sp>
        <p:nvSpPr>
          <p:cNvPr id="36" name="Text Box 23">
            <a:extLst>
              <a:ext uri="{FF2B5EF4-FFF2-40B4-BE49-F238E27FC236}">
                <a16:creationId xmlns:a16="http://schemas.microsoft.com/office/drawing/2014/main" id="{50F77E44-5F38-4AD1-B4B9-934D867EEDEA}"/>
              </a:ext>
            </a:extLst>
          </p:cNvPr>
          <p:cNvSpPr txBox="1">
            <a:spLocks noChangeArrowheads="1"/>
          </p:cNvSpPr>
          <p:nvPr/>
        </p:nvSpPr>
        <p:spPr bwMode="auto">
          <a:xfrm>
            <a:off x="595702" y="3731120"/>
            <a:ext cx="206357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r>
              <a:rPr lang="en-US" sz="1100" b="1" dirty="0">
                <a:solidFill>
                  <a:prstClr val="black"/>
                </a:solidFill>
                <a:latin typeface="Arial"/>
                <a:ea typeface="ＭＳ Ｐゴシック"/>
              </a:rPr>
              <a:t>Source Noise Experiments</a:t>
            </a:r>
          </a:p>
        </p:txBody>
      </p:sp>
      <p:sp>
        <p:nvSpPr>
          <p:cNvPr id="37" name="Freeform 26">
            <a:extLst>
              <a:ext uri="{FF2B5EF4-FFF2-40B4-BE49-F238E27FC236}">
                <a16:creationId xmlns:a16="http://schemas.microsoft.com/office/drawing/2014/main" id="{B85EC7BA-AD88-4138-A6CC-5A22A055AE00}"/>
              </a:ext>
            </a:extLst>
          </p:cNvPr>
          <p:cNvSpPr>
            <a:spLocks/>
          </p:cNvSpPr>
          <p:nvPr/>
        </p:nvSpPr>
        <p:spPr bwMode="auto">
          <a:xfrm rot="5400000" flipH="1">
            <a:off x="1285095" y="2913053"/>
            <a:ext cx="367373" cy="1895793"/>
          </a:xfrm>
          <a:custGeom>
            <a:avLst/>
            <a:gdLst>
              <a:gd name="T0" fmla="*/ 0 w 1073"/>
              <a:gd name="T1" fmla="*/ 0 h 311"/>
              <a:gd name="T2" fmla="*/ 0 w 1073"/>
              <a:gd name="T3" fmla="*/ 2147483647 h 311"/>
              <a:gd name="T4" fmla="*/ 2147483647 w 1073"/>
              <a:gd name="T5" fmla="*/ 2147483647 h 311"/>
              <a:gd name="T6" fmla="*/ 0 60000 65536"/>
              <a:gd name="T7" fmla="*/ 0 60000 65536"/>
              <a:gd name="T8" fmla="*/ 0 60000 65536"/>
              <a:gd name="T9" fmla="*/ 0 w 1073"/>
              <a:gd name="T10" fmla="*/ 0 h 311"/>
              <a:gd name="T11" fmla="*/ 1073 w 1073"/>
              <a:gd name="T12" fmla="*/ 311 h 311"/>
            </a:gdLst>
            <a:ahLst/>
            <a:cxnLst>
              <a:cxn ang="T6">
                <a:pos x="T0" y="T1"/>
              </a:cxn>
              <a:cxn ang="T7">
                <a:pos x="T2" y="T3"/>
              </a:cxn>
              <a:cxn ang="T8">
                <a:pos x="T4" y="T5"/>
              </a:cxn>
            </a:cxnLst>
            <a:rect l="T9" t="T10" r="T11" b="T12"/>
            <a:pathLst>
              <a:path w="1073" h="311">
                <a:moveTo>
                  <a:pt x="0" y="0"/>
                </a:moveTo>
                <a:lnTo>
                  <a:pt x="0" y="311"/>
                </a:lnTo>
                <a:lnTo>
                  <a:pt x="1073" y="311"/>
                </a:lnTo>
              </a:path>
            </a:pathLst>
          </a:custGeom>
          <a:noFill/>
          <a:ln w="38100">
            <a:solidFill>
              <a:srgbClr val="FF8000"/>
            </a:solidFill>
            <a:round/>
            <a:headEnd/>
            <a:tailEnd type="oval" w="med" len="med"/>
          </a:ln>
          <a:effectLst>
            <a:outerShdw dist="35921" dir="2700000" algn="ctr" rotWithShape="0">
              <a:srgbClr val="EEECE1"/>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ＭＳ Ｐゴシック" pitchFamily="34" charset="-128"/>
            </a:endParaRPr>
          </a:p>
        </p:txBody>
      </p:sp>
      <p:pic>
        <p:nvPicPr>
          <p:cNvPr id="38" name="Picture 37" descr="A picture containing table&#10;&#10;Description automatically generated">
            <a:extLst>
              <a:ext uri="{FF2B5EF4-FFF2-40B4-BE49-F238E27FC236}">
                <a16:creationId xmlns:a16="http://schemas.microsoft.com/office/drawing/2014/main" id="{33511D28-30E2-42CF-BF4A-E1DFBB7E7E73}"/>
              </a:ext>
            </a:extLst>
          </p:cNvPr>
          <p:cNvPicPr>
            <a:picLocks noChangeAspect="1"/>
          </p:cNvPicPr>
          <p:nvPr/>
        </p:nvPicPr>
        <p:blipFill rotWithShape="1">
          <a:blip r:embed="rId3">
            <a:extLst>
              <a:ext uri="{28A0092B-C50C-407E-A947-70E740481C1C}">
                <a14:useLocalDpi xmlns:a14="http://schemas.microsoft.com/office/drawing/2010/main" val="0"/>
              </a:ext>
            </a:extLst>
          </a:blip>
          <a:srcRect r="71002" b="13222"/>
          <a:stretch/>
        </p:blipFill>
        <p:spPr>
          <a:xfrm>
            <a:off x="595702" y="2059004"/>
            <a:ext cx="1991582" cy="1639232"/>
          </a:xfrm>
          <a:prstGeom prst="rect">
            <a:avLst/>
          </a:prstGeom>
        </p:spPr>
      </p:pic>
      <p:sp>
        <p:nvSpPr>
          <p:cNvPr id="39" name="Text Box 23">
            <a:extLst>
              <a:ext uri="{FF2B5EF4-FFF2-40B4-BE49-F238E27FC236}">
                <a16:creationId xmlns:a16="http://schemas.microsoft.com/office/drawing/2014/main" id="{A704FB9F-CBD2-4C4C-A69D-842BB54CB193}"/>
              </a:ext>
            </a:extLst>
          </p:cNvPr>
          <p:cNvSpPr txBox="1">
            <a:spLocks noChangeArrowheads="1"/>
          </p:cNvSpPr>
          <p:nvPr/>
        </p:nvSpPr>
        <p:spPr bwMode="auto">
          <a:xfrm>
            <a:off x="3229631" y="2125540"/>
            <a:ext cx="245474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Arial"/>
                <a:ea typeface="ＭＳ Ｐゴシック"/>
              </a:rPr>
              <a:t>Subsystem Level Measurements</a:t>
            </a:r>
            <a:endParaRPr kumimoji="0" lang="en-US" sz="1100" b="1" i="0" u="none" strike="noStrike" kern="0" cap="none" spc="0" normalizeH="0" baseline="0" noProof="0" dirty="0">
              <a:ln>
                <a:noFill/>
              </a:ln>
              <a:solidFill>
                <a:prstClr val="black"/>
              </a:solidFill>
              <a:effectLst/>
              <a:uLnTx/>
              <a:uFillTx/>
              <a:latin typeface="Arial" charset="0"/>
              <a:ea typeface="ＭＳ Ｐゴシック" charset="0"/>
            </a:endParaRPr>
          </a:p>
        </p:txBody>
      </p:sp>
      <p:sp>
        <p:nvSpPr>
          <p:cNvPr id="40" name="Freeform 26">
            <a:extLst>
              <a:ext uri="{FF2B5EF4-FFF2-40B4-BE49-F238E27FC236}">
                <a16:creationId xmlns:a16="http://schemas.microsoft.com/office/drawing/2014/main" id="{9A02C4E5-C610-4AE0-80DD-687E01FAFE83}"/>
              </a:ext>
            </a:extLst>
          </p:cNvPr>
          <p:cNvSpPr>
            <a:spLocks/>
          </p:cNvSpPr>
          <p:nvPr/>
        </p:nvSpPr>
        <p:spPr bwMode="auto">
          <a:xfrm rot="16200000" flipH="1" flipV="1">
            <a:off x="3948962" y="1279132"/>
            <a:ext cx="367373" cy="2007333"/>
          </a:xfrm>
          <a:custGeom>
            <a:avLst/>
            <a:gdLst>
              <a:gd name="T0" fmla="*/ 0 w 1073"/>
              <a:gd name="T1" fmla="*/ 0 h 311"/>
              <a:gd name="T2" fmla="*/ 0 w 1073"/>
              <a:gd name="T3" fmla="*/ 2147483647 h 311"/>
              <a:gd name="T4" fmla="*/ 2147483647 w 1073"/>
              <a:gd name="T5" fmla="*/ 2147483647 h 311"/>
              <a:gd name="T6" fmla="*/ 0 60000 65536"/>
              <a:gd name="T7" fmla="*/ 0 60000 65536"/>
              <a:gd name="T8" fmla="*/ 0 60000 65536"/>
              <a:gd name="T9" fmla="*/ 0 w 1073"/>
              <a:gd name="T10" fmla="*/ 0 h 311"/>
              <a:gd name="T11" fmla="*/ 1073 w 1073"/>
              <a:gd name="T12" fmla="*/ 311 h 311"/>
            </a:gdLst>
            <a:ahLst/>
            <a:cxnLst>
              <a:cxn ang="T6">
                <a:pos x="T0" y="T1"/>
              </a:cxn>
              <a:cxn ang="T7">
                <a:pos x="T2" y="T3"/>
              </a:cxn>
              <a:cxn ang="T8">
                <a:pos x="T4" y="T5"/>
              </a:cxn>
            </a:cxnLst>
            <a:rect l="T9" t="T10" r="T11" b="T12"/>
            <a:pathLst>
              <a:path w="1073" h="311">
                <a:moveTo>
                  <a:pt x="0" y="0"/>
                </a:moveTo>
                <a:lnTo>
                  <a:pt x="0" y="311"/>
                </a:lnTo>
                <a:lnTo>
                  <a:pt x="1073" y="311"/>
                </a:lnTo>
              </a:path>
            </a:pathLst>
          </a:custGeom>
          <a:noFill/>
          <a:ln w="38100">
            <a:solidFill>
              <a:srgbClr val="FF8000"/>
            </a:solidFill>
            <a:round/>
            <a:headEnd/>
            <a:tailEnd type="oval" w="med" len="med"/>
          </a:ln>
          <a:effectLst>
            <a:outerShdw dist="35921" dir="2700000" algn="ctr" rotWithShape="0">
              <a:srgbClr val="EEECE1"/>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ＭＳ Ｐゴシック" pitchFamily="34" charset="-128"/>
            </a:endParaRPr>
          </a:p>
        </p:txBody>
      </p:sp>
      <p:sp>
        <p:nvSpPr>
          <p:cNvPr id="41" name="Text Box 23">
            <a:extLst>
              <a:ext uri="{FF2B5EF4-FFF2-40B4-BE49-F238E27FC236}">
                <a16:creationId xmlns:a16="http://schemas.microsoft.com/office/drawing/2014/main" id="{272FB7A1-E1E3-49C4-AFAC-CCDD4C42A8E8}"/>
              </a:ext>
            </a:extLst>
          </p:cNvPr>
          <p:cNvSpPr txBox="1">
            <a:spLocks noChangeArrowheads="1"/>
          </p:cNvSpPr>
          <p:nvPr/>
        </p:nvSpPr>
        <p:spPr bwMode="auto">
          <a:xfrm>
            <a:off x="5899810" y="2149781"/>
            <a:ext cx="200733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r>
              <a:rPr lang="en-US" sz="1100" b="1" dirty="0">
                <a:solidFill>
                  <a:prstClr val="black"/>
                </a:solidFill>
                <a:latin typeface="Arial"/>
                <a:ea typeface="ＭＳ Ｐゴシック"/>
              </a:rPr>
              <a:t>Full Vehicle Measurements</a:t>
            </a:r>
          </a:p>
        </p:txBody>
      </p:sp>
      <p:sp>
        <p:nvSpPr>
          <p:cNvPr id="42" name="Freeform 26">
            <a:extLst>
              <a:ext uri="{FF2B5EF4-FFF2-40B4-BE49-F238E27FC236}">
                <a16:creationId xmlns:a16="http://schemas.microsoft.com/office/drawing/2014/main" id="{F9DFB3F2-E033-44FB-B06E-4F97B17A35AE}"/>
              </a:ext>
            </a:extLst>
          </p:cNvPr>
          <p:cNvSpPr>
            <a:spLocks/>
          </p:cNvSpPr>
          <p:nvPr/>
        </p:nvSpPr>
        <p:spPr bwMode="auto">
          <a:xfrm rot="5400000" flipV="1">
            <a:off x="6714881" y="1275943"/>
            <a:ext cx="367373" cy="2007333"/>
          </a:xfrm>
          <a:custGeom>
            <a:avLst/>
            <a:gdLst>
              <a:gd name="T0" fmla="*/ 0 w 1073"/>
              <a:gd name="T1" fmla="*/ 0 h 311"/>
              <a:gd name="T2" fmla="*/ 0 w 1073"/>
              <a:gd name="T3" fmla="*/ 2147483647 h 311"/>
              <a:gd name="T4" fmla="*/ 2147483647 w 1073"/>
              <a:gd name="T5" fmla="*/ 2147483647 h 311"/>
              <a:gd name="T6" fmla="*/ 0 60000 65536"/>
              <a:gd name="T7" fmla="*/ 0 60000 65536"/>
              <a:gd name="T8" fmla="*/ 0 60000 65536"/>
              <a:gd name="T9" fmla="*/ 0 w 1073"/>
              <a:gd name="T10" fmla="*/ 0 h 311"/>
              <a:gd name="T11" fmla="*/ 1073 w 1073"/>
              <a:gd name="T12" fmla="*/ 311 h 311"/>
            </a:gdLst>
            <a:ahLst/>
            <a:cxnLst>
              <a:cxn ang="T6">
                <a:pos x="T0" y="T1"/>
              </a:cxn>
              <a:cxn ang="T7">
                <a:pos x="T2" y="T3"/>
              </a:cxn>
              <a:cxn ang="T8">
                <a:pos x="T4" y="T5"/>
              </a:cxn>
            </a:cxnLst>
            <a:rect l="T9" t="T10" r="T11" b="T12"/>
            <a:pathLst>
              <a:path w="1073" h="311">
                <a:moveTo>
                  <a:pt x="0" y="0"/>
                </a:moveTo>
                <a:lnTo>
                  <a:pt x="0" y="311"/>
                </a:lnTo>
                <a:lnTo>
                  <a:pt x="1073" y="311"/>
                </a:lnTo>
              </a:path>
            </a:pathLst>
          </a:custGeom>
          <a:noFill/>
          <a:ln w="38100">
            <a:solidFill>
              <a:srgbClr val="FF8000"/>
            </a:solidFill>
            <a:round/>
            <a:headEnd/>
            <a:tailEnd type="oval" w="med" len="med"/>
          </a:ln>
          <a:effectLst>
            <a:outerShdw dist="35921" dir="2700000" algn="ctr" rotWithShape="0">
              <a:srgbClr val="EEECE1"/>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ＭＳ Ｐゴシック" pitchFamily="34" charset="-128"/>
            </a:endParaRPr>
          </a:p>
        </p:txBody>
      </p:sp>
      <p:sp>
        <p:nvSpPr>
          <p:cNvPr id="43" name="Text Box 23">
            <a:extLst>
              <a:ext uri="{FF2B5EF4-FFF2-40B4-BE49-F238E27FC236}">
                <a16:creationId xmlns:a16="http://schemas.microsoft.com/office/drawing/2014/main" id="{91019A27-5E3C-48AB-B820-CD04B312AA92}"/>
              </a:ext>
            </a:extLst>
          </p:cNvPr>
          <p:cNvSpPr txBox="1">
            <a:spLocks noChangeArrowheads="1"/>
          </p:cNvSpPr>
          <p:nvPr/>
        </p:nvSpPr>
        <p:spPr bwMode="auto">
          <a:xfrm>
            <a:off x="7082223" y="4590928"/>
            <a:ext cx="121304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r>
              <a:rPr lang="en-US" sz="1100" b="1" dirty="0">
                <a:solidFill>
                  <a:prstClr val="black"/>
                </a:solidFill>
                <a:latin typeface="Arial"/>
                <a:ea typeface="ＭＳ Ｐゴシック"/>
              </a:rPr>
              <a:t>System Noise </a:t>
            </a:r>
            <a:endParaRPr lang="en-US" sz="1100" b="1">
              <a:solidFill>
                <a:prstClr val="black"/>
              </a:solidFill>
              <a:latin typeface="Arial"/>
              <a:ea typeface="ＭＳ Ｐゴシック"/>
            </a:endParaRPr>
          </a:p>
        </p:txBody>
      </p:sp>
      <p:sp>
        <p:nvSpPr>
          <p:cNvPr id="44" name="Freeform 26">
            <a:extLst>
              <a:ext uri="{FF2B5EF4-FFF2-40B4-BE49-F238E27FC236}">
                <a16:creationId xmlns:a16="http://schemas.microsoft.com/office/drawing/2014/main" id="{6E01313F-6098-4427-B4F9-2C6E2ACD24C8}"/>
              </a:ext>
            </a:extLst>
          </p:cNvPr>
          <p:cNvSpPr>
            <a:spLocks/>
          </p:cNvSpPr>
          <p:nvPr/>
        </p:nvSpPr>
        <p:spPr bwMode="auto">
          <a:xfrm rot="5400000" flipV="1">
            <a:off x="7467184" y="3841609"/>
            <a:ext cx="367373" cy="1761369"/>
          </a:xfrm>
          <a:custGeom>
            <a:avLst/>
            <a:gdLst>
              <a:gd name="T0" fmla="*/ 0 w 1073"/>
              <a:gd name="T1" fmla="*/ 0 h 311"/>
              <a:gd name="T2" fmla="*/ 0 w 1073"/>
              <a:gd name="T3" fmla="*/ 2147483647 h 311"/>
              <a:gd name="T4" fmla="*/ 2147483647 w 1073"/>
              <a:gd name="T5" fmla="*/ 2147483647 h 311"/>
              <a:gd name="T6" fmla="*/ 0 60000 65536"/>
              <a:gd name="T7" fmla="*/ 0 60000 65536"/>
              <a:gd name="T8" fmla="*/ 0 60000 65536"/>
              <a:gd name="T9" fmla="*/ 0 w 1073"/>
              <a:gd name="T10" fmla="*/ 0 h 311"/>
              <a:gd name="T11" fmla="*/ 1073 w 1073"/>
              <a:gd name="T12" fmla="*/ 311 h 311"/>
            </a:gdLst>
            <a:ahLst/>
            <a:cxnLst>
              <a:cxn ang="T6">
                <a:pos x="T0" y="T1"/>
              </a:cxn>
              <a:cxn ang="T7">
                <a:pos x="T2" y="T3"/>
              </a:cxn>
              <a:cxn ang="T8">
                <a:pos x="T4" y="T5"/>
              </a:cxn>
            </a:cxnLst>
            <a:rect l="T9" t="T10" r="T11" b="T12"/>
            <a:pathLst>
              <a:path w="1073" h="311">
                <a:moveTo>
                  <a:pt x="0" y="0"/>
                </a:moveTo>
                <a:lnTo>
                  <a:pt x="0" y="311"/>
                </a:lnTo>
                <a:lnTo>
                  <a:pt x="1073" y="311"/>
                </a:lnTo>
              </a:path>
            </a:pathLst>
          </a:custGeom>
          <a:noFill/>
          <a:ln w="38100">
            <a:solidFill>
              <a:srgbClr val="FF8000"/>
            </a:solidFill>
            <a:round/>
            <a:headEnd/>
            <a:tailEnd type="oval" w="med" len="med"/>
          </a:ln>
          <a:effectLst>
            <a:outerShdw dist="35921" dir="2700000" algn="ctr" rotWithShape="0">
              <a:srgbClr val="EEECE1"/>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ＭＳ Ｐゴシック" pitchFamily="34" charset="-128"/>
            </a:endParaRPr>
          </a:p>
        </p:txBody>
      </p:sp>
      <p:sp>
        <p:nvSpPr>
          <p:cNvPr id="45" name="Text Box 23">
            <a:extLst>
              <a:ext uri="{FF2B5EF4-FFF2-40B4-BE49-F238E27FC236}">
                <a16:creationId xmlns:a16="http://schemas.microsoft.com/office/drawing/2014/main" id="{264BFA80-79C0-4D45-AF5B-F60A927AC25D}"/>
              </a:ext>
            </a:extLst>
          </p:cNvPr>
          <p:cNvSpPr txBox="1">
            <a:spLocks noChangeArrowheads="1"/>
          </p:cNvSpPr>
          <p:nvPr/>
        </p:nvSpPr>
        <p:spPr bwMode="auto">
          <a:xfrm>
            <a:off x="249910" y="5962814"/>
            <a:ext cx="216843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Arial"/>
                <a:ea typeface="ＭＳ Ｐゴシック"/>
              </a:rPr>
              <a:t>Source Noise Predictions</a:t>
            </a:r>
            <a:endParaRPr kumimoji="0" lang="en-US" sz="2400" b="0" i="0" u="none" strike="noStrike" kern="0" cap="none" spc="0" normalizeH="0" baseline="0" noProof="0" dirty="0">
              <a:ln>
                <a:noFill/>
              </a:ln>
              <a:solidFill>
                <a:prstClr val="black"/>
              </a:solidFill>
              <a:effectLst/>
              <a:uLnTx/>
              <a:uFillTx/>
              <a:latin typeface="Arial" charset="0"/>
              <a:ea typeface="ＭＳ Ｐゴシック" charset="0"/>
            </a:endParaRPr>
          </a:p>
        </p:txBody>
      </p:sp>
      <p:sp>
        <p:nvSpPr>
          <p:cNvPr id="46" name="Freeform 26">
            <a:extLst>
              <a:ext uri="{FF2B5EF4-FFF2-40B4-BE49-F238E27FC236}">
                <a16:creationId xmlns:a16="http://schemas.microsoft.com/office/drawing/2014/main" id="{5B53A6AC-3B16-45E6-A3FE-750C48E45D19}"/>
              </a:ext>
            </a:extLst>
          </p:cNvPr>
          <p:cNvSpPr>
            <a:spLocks/>
          </p:cNvSpPr>
          <p:nvPr/>
        </p:nvSpPr>
        <p:spPr bwMode="auto">
          <a:xfrm rot="16200000">
            <a:off x="931154" y="5080785"/>
            <a:ext cx="367373" cy="2001081"/>
          </a:xfrm>
          <a:custGeom>
            <a:avLst/>
            <a:gdLst>
              <a:gd name="T0" fmla="*/ 0 w 1073"/>
              <a:gd name="T1" fmla="*/ 0 h 311"/>
              <a:gd name="T2" fmla="*/ 0 w 1073"/>
              <a:gd name="T3" fmla="*/ 2147483647 h 311"/>
              <a:gd name="T4" fmla="*/ 2147483647 w 1073"/>
              <a:gd name="T5" fmla="*/ 2147483647 h 311"/>
              <a:gd name="T6" fmla="*/ 0 60000 65536"/>
              <a:gd name="T7" fmla="*/ 0 60000 65536"/>
              <a:gd name="T8" fmla="*/ 0 60000 65536"/>
              <a:gd name="T9" fmla="*/ 0 w 1073"/>
              <a:gd name="T10" fmla="*/ 0 h 311"/>
              <a:gd name="T11" fmla="*/ 1073 w 1073"/>
              <a:gd name="T12" fmla="*/ 311 h 311"/>
            </a:gdLst>
            <a:ahLst/>
            <a:cxnLst>
              <a:cxn ang="T6">
                <a:pos x="T0" y="T1"/>
              </a:cxn>
              <a:cxn ang="T7">
                <a:pos x="T2" y="T3"/>
              </a:cxn>
              <a:cxn ang="T8">
                <a:pos x="T4" y="T5"/>
              </a:cxn>
            </a:cxnLst>
            <a:rect l="T9" t="T10" r="T11" b="T12"/>
            <a:pathLst>
              <a:path w="1073" h="311">
                <a:moveTo>
                  <a:pt x="0" y="0"/>
                </a:moveTo>
                <a:lnTo>
                  <a:pt x="0" y="311"/>
                </a:lnTo>
                <a:lnTo>
                  <a:pt x="1073" y="311"/>
                </a:lnTo>
              </a:path>
            </a:pathLst>
          </a:custGeom>
          <a:noFill/>
          <a:ln w="38100">
            <a:solidFill>
              <a:srgbClr val="FF8000"/>
            </a:solidFill>
            <a:round/>
            <a:headEnd/>
            <a:tailEnd type="oval" w="med" len="med"/>
          </a:ln>
          <a:effectLst>
            <a:outerShdw dist="35921" dir="2700000" algn="ctr" rotWithShape="0">
              <a:srgbClr val="EEECE1"/>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ＭＳ Ｐゴシック" pitchFamily="34" charset="-128"/>
            </a:endParaRPr>
          </a:p>
        </p:txBody>
      </p:sp>
      <p:sp>
        <p:nvSpPr>
          <p:cNvPr id="47" name="Text Box 23">
            <a:extLst>
              <a:ext uri="{FF2B5EF4-FFF2-40B4-BE49-F238E27FC236}">
                <a16:creationId xmlns:a16="http://schemas.microsoft.com/office/drawing/2014/main" id="{9F452574-143D-448C-90D5-8B89B1981165}"/>
              </a:ext>
            </a:extLst>
          </p:cNvPr>
          <p:cNvSpPr txBox="1">
            <a:spLocks noChangeArrowheads="1"/>
          </p:cNvSpPr>
          <p:nvPr/>
        </p:nvSpPr>
        <p:spPr bwMode="auto">
          <a:xfrm>
            <a:off x="2836099" y="5899425"/>
            <a:ext cx="258774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rial" charset="0"/>
                <a:ea typeface="ＭＳ Ｐゴシック" charset="0"/>
              </a:rPr>
              <a:t>Propulsion-Airframe Aeroacoustics</a:t>
            </a:r>
            <a:endParaRPr kumimoji="0" lang="en-US" sz="1100" b="1" i="0" u="none" strike="noStrike" kern="0" cap="none" spc="0" normalizeH="0" baseline="0" noProof="0">
              <a:ln>
                <a:noFill/>
              </a:ln>
              <a:solidFill>
                <a:srgbClr val="FF0000"/>
              </a:solidFill>
              <a:effectLst/>
              <a:uLnTx/>
              <a:uFillTx/>
              <a:latin typeface="Arial" charset="0"/>
              <a:ea typeface="ＭＳ Ｐゴシック" charset="0"/>
            </a:endParaRPr>
          </a:p>
        </p:txBody>
      </p:sp>
      <p:sp>
        <p:nvSpPr>
          <p:cNvPr id="48" name="Rectangle: Rounded Corners 47">
            <a:extLst>
              <a:ext uri="{FF2B5EF4-FFF2-40B4-BE49-F238E27FC236}">
                <a16:creationId xmlns:a16="http://schemas.microsoft.com/office/drawing/2014/main" id="{EEADD1AD-170F-4470-95F5-C65962E081F4}"/>
              </a:ext>
            </a:extLst>
          </p:cNvPr>
          <p:cNvSpPr/>
          <p:nvPr/>
        </p:nvSpPr>
        <p:spPr bwMode="auto">
          <a:xfrm>
            <a:off x="1131755" y="1243456"/>
            <a:ext cx="9213744" cy="622748"/>
          </a:xfrm>
          <a:prstGeom prst="roundRect">
            <a:avLst/>
          </a:prstGeom>
          <a:solidFill>
            <a:srgbClr val="4F81BD">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Arial"/>
                <a:ea typeface="ＭＳ Ｐゴシック" pitchFamily="34" charset="-128"/>
                <a:cs typeface="Arial" panose="020B0604020202020204" pitchFamily="34" charset="0"/>
              </a:rPr>
              <a:t>Understand and accurately predict the noise from any air vehicle configuration.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Arial"/>
                <a:ea typeface="ＭＳ Ｐゴシック" pitchFamily="34" charset="-128"/>
                <a:cs typeface="Arial" panose="020B0604020202020204" pitchFamily="34" charset="0"/>
              </a:rPr>
              <a:t>Define and demonstrate concepts for air vehicle noise reduction.</a:t>
            </a:r>
          </a:p>
        </p:txBody>
      </p:sp>
      <p:sp>
        <p:nvSpPr>
          <p:cNvPr id="49" name="Text Box 23">
            <a:extLst>
              <a:ext uri="{FF2B5EF4-FFF2-40B4-BE49-F238E27FC236}">
                <a16:creationId xmlns:a16="http://schemas.microsoft.com/office/drawing/2014/main" id="{B346EC38-69A3-4AD9-92A1-617935053B4C}"/>
              </a:ext>
            </a:extLst>
          </p:cNvPr>
          <p:cNvSpPr txBox="1">
            <a:spLocks noChangeArrowheads="1"/>
          </p:cNvSpPr>
          <p:nvPr/>
        </p:nvSpPr>
        <p:spPr bwMode="auto">
          <a:xfrm>
            <a:off x="9434317" y="2237073"/>
            <a:ext cx="200733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rial" charset="0"/>
                <a:ea typeface="ＭＳ Ｐゴシック" charset="0"/>
              </a:rPr>
              <a:t>Major Facilities Used</a:t>
            </a:r>
            <a:endParaRPr kumimoji="0" lang="en-US" sz="1100" b="1" i="0" u="none" strike="noStrike" kern="0" cap="none" spc="0" normalizeH="0" baseline="0" noProof="0">
              <a:ln>
                <a:noFill/>
              </a:ln>
              <a:solidFill>
                <a:srgbClr val="FF0000"/>
              </a:solidFill>
              <a:effectLst/>
              <a:uLnTx/>
              <a:uFillTx/>
              <a:latin typeface="Arial" charset="0"/>
              <a:ea typeface="ＭＳ Ｐゴシック" charset="0"/>
            </a:endParaRPr>
          </a:p>
        </p:txBody>
      </p:sp>
      <p:sp>
        <p:nvSpPr>
          <p:cNvPr id="50" name="Freeform 26">
            <a:extLst>
              <a:ext uri="{FF2B5EF4-FFF2-40B4-BE49-F238E27FC236}">
                <a16:creationId xmlns:a16="http://schemas.microsoft.com/office/drawing/2014/main" id="{C33A3A67-0394-4178-8FE9-0DDDB85DCCE4}"/>
              </a:ext>
            </a:extLst>
          </p:cNvPr>
          <p:cNvSpPr>
            <a:spLocks/>
          </p:cNvSpPr>
          <p:nvPr/>
        </p:nvSpPr>
        <p:spPr bwMode="auto">
          <a:xfrm rot="16200000" flipH="1" flipV="1">
            <a:off x="10153241" y="776060"/>
            <a:ext cx="329469" cy="3154263"/>
          </a:xfrm>
          <a:custGeom>
            <a:avLst/>
            <a:gdLst>
              <a:gd name="T0" fmla="*/ 0 w 1073"/>
              <a:gd name="T1" fmla="*/ 0 h 311"/>
              <a:gd name="T2" fmla="*/ 0 w 1073"/>
              <a:gd name="T3" fmla="*/ 2147483647 h 311"/>
              <a:gd name="T4" fmla="*/ 2147483647 w 1073"/>
              <a:gd name="T5" fmla="*/ 2147483647 h 311"/>
              <a:gd name="T6" fmla="*/ 0 60000 65536"/>
              <a:gd name="T7" fmla="*/ 0 60000 65536"/>
              <a:gd name="T8" fmla="*/ 0 60000 65536"/>
              <a:gd name="T9" fmla="*/ 0 w 1073"/>
              <a:gd name="T10" fmla="*/ 0 h 311"/>
              <a:gd name="T11" fmla="*/ 1073 w 1073"/>
              <a:gd name="T12" fmla="*/ 311 h 311"/>
            </a:gdLst>
            <a:ahLst/>
            <a:cxnLst>
              <a:cxn ang="T6">
                <a:pos x="T0" y="T1"/>
              </a:cxn>
              <a:cxn ang="T7">
                <a:pos x="T2" y="T3"/>
              </a:cxn>
              <a:cxn ang="T8">
                <a:pos x="T4" y="T5"/>
              </a:cxn>
            </a:cxnLst>
            <a:rect l="T9" t="T10" r="T11" b="T12"/>
            <a:pathLst>
              <a:path w="1073" h="311">
                <a:moveTo>
                  <a:pt x="0" y="0"/>
                </a:moveTo>
                <a:lnTo>
                  <a:pt x="0" y="311"/>
                </a:lnTo>
                <a:lnTo>
                  <a:pt x="1073" y="311"/>
                </a:lnTo>
              </a:path>
            </a:pathLst>
          </a:custGeom>
          <a:noFill/>
          <a:ln w="38100">
            <a:solidFill>
              <a:srgbClr val="FF8000"/>
            </a:solidFill>
            <a:round/>
            <a:headEnd/>
            <a:tailEnd type="oval" w="med" len="med"/>
          </a:ln>
          <a:effectLst>
            <a:outerShdw dist="35921" dir="2700000" algn="ctr" rotWithShape="0">
              <a:srgbClr val="EEECE1"/>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ＭＳ Ｐゴシック" pitchFamily="34" charset="-128"/>
            </a:endParaRPr>
          </a:p>
        </p:txBody>
      </p:sp>
      <p:sp>
        <p:nvSpPr>
          <p:cNvPr id="51" name="TextBox 50">
            <a:extLst>
              <a:ext uri="{FF2B5EF4-FFF2-40B4-BE49-F238E27FC236}">
                <a16:creationId xmlns:a16="http://schemas.microsoft.com/office/drawing/2014/main" id="{A3129453-DE5D-4A76-9147-8D1470FFA355}"/>
              </a:ext>
            </a:extLst>
          </p:cNvPr>
          <p:cNvSpPr txBox="1"/>
          <p:nvPr/>
        </p:nvSpPr>
        <p:spPr>
          <a:xfrm>
            <a:off x="10369969" y="2462997"/>
            <a:ext cx="1540518" cy="338554"/>
          </a:xfrm>
          <a:prstGeom prst="rect">
            <a:avLst/>
          </a:prstGeom>
          <a:noFill/>
        </p:spPr>
        <p:txBody>
          <a:bodyPr wrap="square" rtlCol="0">
            <a:spAutoFit/>
          </a:bodyPr>
          <a:lstStyle/>
          <a:p>
            <a:pPr eaLnBrk="0" fontAlgn="base" hangingPunct="0">
              <a:spcBef>
                <a:spcPct val="0"/>
              </a:spcBef>
              <a:spcAft>
                <a:spcPct val="0"/>
              </a:spcAft>
            </a:pPr>
            <a:r>
              <a:rPr lang="en-US" sz="800" b="1" i="1">
                <a:solidFill>
                  <a:srgbClr val="00487E"/>
                </a:solidFill>
                <a:latin typeface="Arial" charset="0"/>
                <a:ea typeface="ＭＳ Ｐゴシック" pitchFamily="34" charset="-128"/>
              </a:rPr>
              <a:t>Low Speed Aeroacoustic Wind Tunnel</a:t>
            </a:r>
          </a:p>
        </p:txBody>
      </p:sp>
      <p:sp>
        <p:nvSpPr>
          <p:cNvPr id="52" name="TextBox 51">
            <a:extLst>
              <a:ext uri="{FF2B5EF4-FFF2-40B4-BE49-F238E27FC236}">
                <a16:creationId xmlns:a16="http://schemas.microsoft.com/office/drawing/2014/main" id="{E007E921-AD5E-43D2-8D5D-64E0A6BAA556}"/>
              </a:ext>
            </a:extLst>
          </p:cNvPr>
          <p:cNvSpPr txBox="1"/>
          <p:nvPr/>
        </p:nvSpPr>
        <p:spPr>
          <a:xfrm>
            <a:off x="8652259" y="2548138"/>
            <a:ext cx="1747594" cy="215444"/>
          </a:xfrm>
          <a:prstGeom prst="rect">
            <a:avLst/>
          </a:prstGeom>
          <a:noFill/>
        </p:spPr>
        <p:txBody>
          <a:bodyPr wrap="none" rtlCol="0">
            <a:spAutoFit/>
          </a:bodyPr>
          <a:lstStyle/>
          <a:p>
            <a:pPr eaLnBrk="0" fontAlgn="base" hangingPunct="0">
              <a:spcBef>
                <a:spcPct val="0"/>
              </a:spcBef>
              <a:spcAft>
                <a:spcPct val="0"/>
              </a:spcAft>
            </a:pPr>
            <a:r>
              <a:rPr lang="en-US" sz="800" b="1" i="1">
                <a:solidFill>
                  <a:srgbClr val="00487E"/>
                </a:solidFill>
                <a:latin typeface="Arial" charset="0"/>
                <a:ea typeface="ＭＳ Ｐゴシック" pitchFamily="34" charset="-128"/>
              </a:rPr>
              <a:t>Small Hover Anechoic Chamber</a:t>
            </a:r>
          </a:p>
        </p:txBody>
      </p:sp>
      <p:pic>
        <p:nvPicPr>
          <p:cNvPr id="53" name="Content Placeholder 11">
            <a:extLst>
              <a:ext uri="{FF2B5EF4-FFF2-40B4-BE49-F238E27FC236}">
                <a16:creationId xmlns:a16="http://schemas.microsoft.com/office/drawing/2014/main" id="{6B02989C-4C5F-4DCE-B661-C4D4B6B71132}"/>
              </a:ext>
            </a:extLst>
          </p:cNvPr>
          <p:cNvPicPr>
            <a:picLocks noChangeAspect="1"/>
          </p:cNvPicPr>
          <p:nvPr/>
        </p:nvPicPr>
        <p:blipFill rotWithShape="1">
          <a:blip r:embed="rId4">
            <a:extLst>
              <a:ext uri="{28A0092B-C50C-407E-A947-70E740481C1C}">
                <a14:useLocalDpi xmlns:a14="http://schemas.microsoft.com/office/drawing/2010/main" val="0"/>
              </a:ext>
            </a:extLst>
          </a:blip>
          <a:srcRect b="31556"/>
          <a:stretch/>
        </p:blipFill>
        <p:spPr>
          <a:xfrm>
            <a:off x="8841185" y="2763582"/>
            <a:ext cx="1339859" cy="1069907"/>
          </a:xfrm>
          <a:prstGeom prst="rect">
            <a:avLst/>
          </a:prstGeom>
          <a:ln>
            <a:noFill/>
          </a:ln>
          <a:effectLst>
            <a:outerShdw blurRad="292100" dist="139700" dir="2700000" algn="tl" rotWithShape="0">
              <a:srgbClr val="333333">
                <a:alpha val="65000"/>
              </a:srgbClr>
            </a:outerShdw>
          </a:effectLst>
        </p:spPr>
      </p:pic>
      <p:pic>
        <p:nvPicPr>
          <p:cNvPr id="54" name="Picture 53">
            <a:extLst>
              <a:ext uri="{FF2B5EF4-FFF2-40B4-BE49-F238E27FC236}">
                <a16:creationId xmlns:a16="http://schemas.microsoft.com/office/drawing/2014/main" id="{97A60DE4-149E-4491-9E67-1DC4FEC0E2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5761" y="2776404"/>
            <a:ext cx="1540518" cy="1022709"/>
          </a:xfrm>
          <a:prstGeom prst="rect">
            <a:avLst/>
          </a:prstGeom>
          <a:ln>
            <a:noFill/>
          </a:ln>
          <a:effectLst>
            <a:outerShdw blurRad="292100" dist="139700" dir="2700000" algn="tl" rotWithShape="0">
              <a:srgbClr val="333333">
                <a:alpha val="65000"/>
              </a:srgbClr>
            </a:outerShdw>
          </a:effectLst>
        </p:spPr>
      </p:pic>
      <p:pic>
        <p:nvPicPr>
          <p:cNvPr id="55" name="Picture 13">
            <a:extLst>
              <a:ext uri="{FF2B5EF4-FFF2-40B4-BE49-F238E27FC236}">
                <a16:creationId xmlns:a16="http://schemas.microsoft.com/office/drawing/2014/main" id="{3F279C48-BCFE-45AD-96A2-FE89866523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21221" y="3971807"/>
            <a:ext cx="1551177" cy="104180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 name="Picture 55" descr="Screen Shot 2016-02-01 at 4.44.06 PM.png">
            <a:extLst>
              <a:ext uri="{FF2B5EF4-FFF2-40B4-BE49-F238E27FC236}">
                <a16:creationId xmlns:a16="http://schemas.microsoft.com/office/drawing/2014/main" id="{262B2B8F-B484-46A8-9BEC-9EDA0F4CD5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72" t="1935" r="1472" b="1759"/>
          <a:stretch/>
        </p:blipFill>
        <p:spPr>
          <a:xfrm>
            <a:off x="8856278" y="5158428"/>
            <a:ext cx="1479635" cy="1207417"/>
          </a:xfrm>
          <a:prstGeom prst="rect">
            <a:avLst/>
          </a:prstGeom>
          <a:ln>
            <a:noFill/>
          </a:ln>
          <a:effectLst>
            <a:outerShdw blurRad="292100" dist="139700" dir="2700000" algn="tl" rotWithShape="0">
              <a:srgbClr val="333333">
                <a:alpha val="65000"/>
              </a:srgbClr>
            </a:outerShdw>
          </a:effectLst>
        </p:spPr>
      </p:pic>
      <p:pic>
        <p:nvPicPr>
          <p:cNvPr id="57" name="Picture 56">
            <a:extLst>
              <a:ext uri="{FF2B5EF4-FFF2-40B4-BE49-F238E27FC236}">
                <a16:creationId xmlns:a16="http://schemas.microsoft.com/office/drawing/2014/main" id="{4D8C17C3-1B15-4475-9F19-B57D839A777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428" b="13252"/>
          <a:stretch/>
        </p:blipFill>
        <p:spPr>
          <a:xfrm>
            <a:off x="10355761" y="5242304"/>
            <a:ext cx="1619371" cy="1022708"/>
          </a:xfrm>
          <a:prstGeom prst="rect">
            <a:avLst/>
          </a:prstGeom>
          <a:ln>
            <a:noFill/>
          </a:ln>
          <a:effectLst>
            <a:outerShdw blurRad="292100" dist="139700" dir="2700000" algn="tl" rotWithShape="0">
              <a:srgbClr val="333333">
                <a:alpha val="65000"/>
              </a:srgbClr>
            </a:outerShdw>
          </a:effectLst>
        </p:spPr>
      </p:pic>
      <p:sp>
        <p:nvSpPr>
          <p:cNvPr id="58" name="TextBox 57">
            <a:extLst>
              <a:ext uri="{FF2B5EF4-FFF2-40B4-BE49-F238E27FC236}">
                <a16:creationId xmlns:a16="http://schemas.microsoft.com/office/drawing/2014/main" id="{0CDA98E1-68E7-4383-A238-7D74EDC9963D}"/>
              </a:ext>
            </a:extLst>
          </p:cNvPr>
          <p:cNvSpPr txBox="1"/>
          <p:nvPr/>
        </p:nvSpPr>
        <p:spPr>
          <a:xfrm>
            <a:off x="10901913" y="4286373"/>
            <a:ext cx="1088988" cy="338554"/>
          </a:xfrm>
          <a:prstGeom prst="rect">
            <a:avLst/>
          </a:prstGeom>
          <a:noFill/>
        </p:spPr>
        <p:txBody>
          <a:bodyPr wrap="square" rtlCol="0">
            <a:spAutoFit/>
          </a:bodyPr>
          <a:lstStyle/>
          <a:p>
            <a:pPr eaLnBrk="0" fontAlgn="base" hangingPunct="0">
              <a:spcBef>
                <a:spcPct val="0"/>
              </a:spcBef>
              <a:spcAft>
                <a:spcPct val="0"/>
              </a:spcAft>
            </a:pPr>
            <a:r>
              <a:rPr lang="en-US" sz="800" b="1" i="1">
                <a:solidFill>
                  <a:srgbClr val="00487E"/>
                </a:solidFill>
                <a:latin typeface="Arial" charset="0"/>
                <a:ea typeface="ＭＳ Ｐゴシック" pitchFamily="34" charset="-128"/>
              </a:rPr>
              <a:t>14x22 Acoustic Mode</a:t>
            </a:r>
          </a:p>
        </p:txBody>
      </p:sp>
      <p:sp>
        <p:nvSpPr>
          <p:cNvPr id="59" name="TextBox 58">
            <a:extLst>
              <a:ext uri="{FF2B5EF4-FFF2-40B4-BE49-F238E27FC236}">
                <a16:creationId xmlns:a16="http://schemas.microsoft.com/office/drawing/2014/main" id="{D812B5A0-09EB-4307-B516-9D444C3207EE}"/>
              </a:ext>
            </a:extLst>
          </p:cNvPr>
          <p:cNvSpPr txBox="1"/>
          <p:nvPr/>
        </p:nvSpPr>
        <p:spPr>
          <a:xfrm>
            <a:off x="9048509" y="6348441"/>
            <a:ext cx="1095172" cy="215444"/>
          </a:xfrm>
          <a:prstGeom prst="rect">
            <a:avLst/>
          </a:prstGeom>
          <a:noFill/>
        </p:spPr>
        <p:txBody>
          <a:bodyPr wrap="none" rtlCol="0">
            <a:spAutoFit/>
          </a:bodyPr>
          <a:lstStyle/>
          <a:p>
            <a:pPr eaLnBrk="0" fontAlgn="base" hangingPunct="0">
              <a:spcBef>
                <a:spcPct val="0"/>
              </a:spcBef>
              <a:spcAft>
                <a:spcPct val="0"/>
              </a:spcAft>
            </a:pPr>
            <a:r>
              <a:rPr lang="en-US" sz="800" b="1" i="1">
                <a:solidFill>
                  <a:srgbClr val="00487E"/>
                </a:solidFill>
                <a:latin typeface="Arial" charset="0"/>
                <a:ea typeface="ＭＳ Ｐゴシック" pitchFamily="34" charset="-128"/>
              </a:rPr>
              <a:t>Quiet Flow Facility</a:t>
            </a:r>
          </a:p>
        </p:txBody>
      </p:sp>
      <p:sp>
        <p:nvSpPr>
          <p:cNvPr id="60" name="TextBox 59">
            <a:extLst>
              <a:ext uri="{FF2B5EF4-FFF2-40B4-BE49-F238E27FC236}">
                <a16:creationId xmlns:a16="http://schemas.microsoft.com/office/drawing/2014/main" id="{4DDDCC25-925C-40FA-AEBD-8C9AB4F5C192}"/>
              </a:ext>
            </a:extLst>
          </p:cNvPr>
          <p:cNvSpPr txBox="1"/>
          <p:nvPr/>
        </p:nvSpPr>
        <p:spPr>
          <a:xfrm>
            <a:off x="10560715" y="6348441"/>
            <a:ext cx="1415772" cy="215444"/>
          </a:xfrm>
          <a:prstGeom prst="rect">
            <a:avLst/>
          </a:prstGeom>
          <a:noFill/>
        </p:spPr>
        <p:txBody>
          <a:bodyPr wrap="none" lIns="91440" tIns="45720" rIns="91440" bIns="45720" rtlCol="0" anchor="t">
            <a:spAutoFit/>
          </a:bodyPr>
          <a:lstStyle/>
          <a:p>
            <a:pPr eaLnBrk="0" fontAlgn="base" hangingPunct="0">
              <a:spcBef>
                <a:spcPct val="0"/>
              </a:spcBef>
              <a:spcAft>
                <a:spcPct val="0"/>
              </a:spcAft>
            </a:pPr>
            <a:r>
              <a:rPr lang="en-US" sz="800" b="1" i="1">
                <a:solidFill>
                  <a:srgbClr val="00487E"/>
                </a:solidFill>
                <a:latin typeface="Arial"/>
                <a:ea typeface="ＭＳ Ｐゴシック"/>
                <a:cs typeface="Arial"/>
              </a:rPr>
              <a:t>Mobile Acoustics Facility</a:t>
            </a:r>
          </a:p>
        </p:txBody>
      </p:sp>
      <p:pic>
        <p:nvPicPr>
          <p:cNvPr id="61" name="Picture 20">
            <a:extLst>
              <a:ext uri="{FF2B5EF4-FFF2-40B4-BE49-F238E27FC236}">
                <a16:creationId xmlns:a16="http://schemas.microsoft.com/office/drawing/2014/main" id="{95382E09-5D30-430F-A064-096E19C43910}"/>
              </a:ext>
            </a:extLst>
          </p:cNvPr>
          <p:cNvPicPr>
            <a:picLocks noChangeAspect="1"/>
          </p:cNvPicPr>
          <p:nvPr/>
        </p:nvPicPr>
        <p:blipFill>
          <a:blip r:embed="rId9"/>
          <a:stretch>
            <a:fillRect/>
          </a:stretch>
        </p:blipFill>
        <p:spPr>
          <a:xfrm>
            <a:off x="2676005" y="4627773"/>
            <a:ext cx="2870516" cy="993552"/>
          </a:xfrm>
          <a:prstGeom prst="rect">
            <a:avLst/>
          </a:prstGeom>
        </p:spPr>
      </p:pic>
      <p:pic>
        <p:nvPicPr>
          <p:cNvPr id="62" name="Picture 25">
            <a:extLst>
              <a:ext uri="{FF2B5EF4-FFF2-40B4-BE49-F238E27FC236}">
                <a16:creationId xmlns:a16="http://schemas.microsoft.com/office/drawing/2014/main" id="{4FEC0D29-BE65-443E-9557-0DFB3C0C795F}"/>
              </a:ext>
            </a:extLst>
          </p:cNvPr>
          <p:cNvPicPr>
            <a:picLocks noChangeAspect="1"/>
          </p:cNvPicPr>
          <p:nvPr/>
        </p:nvPicPr>
        <p:blipFill>
          <a:blip r:embed="rId10"/>
          <a:stretch>
            <a:fillRect/>
          </a:stretch>
        </p:blipFill>
        <p:spPr>
          <a:xfrm>
            <a:off x="5841376" y="2550647"/>
            <a:ext cx="2057487" cy="1360852"/>
          </a:xfrm>
          <a:prstGeom prst="rect">
            <a:avLst/>
          </a:prstGeom>
        </p:spPr>
      </p:pic>
      <p:pic>
        <p:nvPicPr>
          <p:cNvPr id="63" name="Picture 29">
            <a:extLst>
              <a:ext uri="{FF2B5EF4-FFF2-40B4-BE49-F238E27FC236}">
                <a16:creationId xmlns:a16="http://schemas.microsoft.com/office/drawing/2014/main" id="{E1FD3125-0F07-4B14-A0BF-251881122A55}"/>
              </a:ext>
            </a:extLst>
          </p:cNvPr>
          <p:cNvPicPr>
            <a:picLocks noChangeAspect="1"/>
          </p:cNvPicPr>
          <p:nvPr/>
        </p:nvPicPr>
        <p:blipFill>
          <a:blip r:embed="rId11"/>
          <a:stretch>
            <a:fillRect/>
          </a:stretch>
        </p:blipFill>
        <p:spPr>
          <a:xfrm>
            <a:off x="7099901" y="3769759"/>
            <a:ext cx="847725" cy="180975"/>
          </a:xfrm>
          <a:prstGeom prst="rect">
            <a:avLst/>
          </a:prstGeom>
        </p:spPr>
      </p:pic>
      <p:pic>
        <p:nvPicPr>
          <p:cNvPr id="64" name="Picture 31">
            <a:extLst>
              <a:ext uri="{FF2B5EF4-FFF2-40B4-BE49-F238E27FC236}">
                <a16:creationId xmlns:a16="http://schemas.microsoft.com/office/drawing/2014/main" id="{8F36D9BD-3B14-427F-9C45-A371E993FAF8}"/>
              </a:ext>
            </a:extLst>
          </p:cNvPr>
          <p:cNvPicPr>
            <a:picLocks noChangeAspect="1"/>
          </p:cNvPicPr>
          <p:nvPr/>
        </p:nvPicPr>
        <p:blipFill>
          <a:blip r:embed="rId12"/>
          <a:stretch>
            <a:fillRect/>
          </a:stretch>
        </p:blipFill>
        <p:spPr>
          <a:xfrm>
            <a:off x="3277334" y="2551190"/>
            <a:ext cx="2044118" cy="1368415"/>
          </a:xfrm>
          <a:prstGeom prst="rect">
            <a:avLst/>
          </a:prstGeom>
        </p:spPr>
      </p:pic>
      <p:pic>
        <p:nvPicPr>
          <p:cNvPr id="65" name="Picture 32">
            <a:extLst>
              <a:ext uri="{FF2B5EF4-FFF2-40B4-BE49-F238E27FC236}">
                <a16:creationId xmlns:a16="http://schemas.microsoft.com/office/drawing/2014/main" id="{71ED17DE-DFA3-4BC1-A88F-361881A238E2}"/>
              </a:ext>
            </a:extLst>
          </p:cNvPr>
          <p:cNvPicPr>
            <a:picLocks noChangeAspect="1"/>
          </p:cNvPicPr>
          <p:nvPr/>
        </p:nvPicPr>
        <p:blipFill>
          <a:blip r:embed="rId13"/>
          <a:stretch>
            <a:fillRect/>
          </a:stretch>
        </p:blipFill>
        <p:spPr>
          <a:xfrm>
            <a:off x="251775" y="4462375"/>
            <a:ext cx="1666875" cy="1438275"/>
          </a:xfrm>
          <a:prstGeom prst="rect">
            <a:avLst/>
          </a:prstGeom>
        </p:spPr>
      </p:pic>
      <p:sp>
        <p:nvSpPr>
          <p:cNvPr id="66" name="Freeform 26">
            <a:extLst>
              <a:ext uri="{FF2B5EF4-FFF2-40B4-BE49-F238E27FC236}">
                <a16:creationId xmlns:a16="http://schemas.microsoft.com/office/drawing/2014/main" id="{09C2BC7C-385B-49D5-A566-5692EA2F0927}"/>
              </a:ext>
            </a:extLst>
          </p:cNvPr>
          <p:cNvSpPr>
            <a:spLocks/>
          </p:cNvSpPr>
          <p:nvPr/>
        </p:nvSpPr>
        <p:spPr bwMode="auto">
          <a:xfrm rot="16200000">
            <a:off x="4334322" y="5035581"/>
            <a:ext cx="367373" cy="2001081"/>
          </a:xfrm>
          <a:custGeom>
            <a:avLst/>
            <a:gdLst>
              <a:gd name="T0" fmla="*/ 0 w 1073"/>
              <a:gd name="T1" fmla="*/ 0 h 311"/>
              <a:gd name="T2" fmla="*/ 0 w 1073"/>
              <a:gd name="T3" fmla="*/ 2147483647 h 311"/>
              <a:gd name="T4" fmla="*/ 2147483647 w 1073"/>
              <a:gd name="T5" fmla="*/ 2147483647 h 311"/>
              <a:gd name="T6" fmla="*/ 0 60000 65536"/>
              <a:gd name="T7" fmla="*/ 0 60000 65536"/>
              <a:gd name="T8" fmla="*/ 0 60000 65536"/>
              <a:gd name="T9" fmla="*/ 0 w 1073"/>
              <a:gd name="T10" fmla="*/ 0 h 311"/>
              <a:gd name="T11" fmla="*/ 1073 w 1073"/>
              <a:gd name="T12" fmla="*/ 311 h 311"/>
            </a:gdLst>
            <a:ahLst/>
            <a:cxnLst>
              <a:cxn ang="T6">
                <a:pos x="T0" y="T1"/>
              </a:cxn>
              <a:cxn ang="T7">
                <a:pos x="T2" y="T3"/>
              </a:cxn>
              <a:cxn ang="T8">
                <a:pos x="T4" y="T5"/>
              </a:cxn>
            </a:cxnLst>
            <a:rect l="T9" t="T10" r="T11" b="T12"/>
            <a:pathLst>
              <a:path w="1073" h="311">
                <a:moveTo>
                  <a:pt x="0" y="0"/>
                </a:moveTo>
                <a:lnTo>
                  <a:pt x="0" y="311"/>
                </a:lnTo>
                <a:lnTo>
                  <a:pt x="1073" y="311"/>
                </a:lnTo>
              </a:path>
            </a:pathLst>
          </a:custGeom>
          <a:noFill/>
          <a:ln w="38100">
            <a:solidFill>
              <a:srgbClr val="FF8000"/>
            </a:solidFill>
            <a:round/>
            <a:headEnd/>
            <a:tailEnd type="oval" w="med" len="med"/>
          </a:ln>
          <a:effectLst>
            <a:outerShdw dist="35921" dir="2700000" algn="ctr" rotWithShape="0">
              <a:srgbClr val="EEECE1"/>
            </a:outerShd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ＭＳ Ｐゴシック" pitchFamily="34" charset="-128"/>
            </a:endParaRPr>
          </a:p>
        </p:txBody>
      </p:sp>
      <p:pic>
        <p:nvPicPr>
          <p:cNvPr id="67" name="Picture 43">
            <a:extLst>
              <a:ext uri="{FF2B5EF4-FFF2-40B4-BE49-F238E27FC236}">
                <a16:creationId xmlns:a16="http://schemas.microsoft.com/office/drawing/2014/main" id="{5E6B241C-5494-4966-AC67-8EFE41F43AB9}"/>
              </a:ext>
            </a:extLst>
          </p:cNvPr>
          <p:cNvPicPr>
            <a:picLocks noChangeAspect="1"/>
          </p:cNvPicPr>
          <p:nvPr/>
        </p:nvPicPr>
        <p:blipFill>
          <a:blip r:embed="rId14"/>
          <a:stretch>
            <a:fillRect/>
          </a:stretch>
        </p:blipFill>
        <p:spPr>
          <a:xfrm>
            <a:off x="5834200" y="5280441"/>
            <a:ext cx="2743200" cy="954682"/>
          </a:xfrm>
          <a:prstGeom prst="rect">
            <a:avLst/>
          </a:prstGeom>
        </p:spPr>
      </p:pic>
      <p:sp>
        <p:nvSpPr>
          <p:cNvPr id="35" name="TextBox 34">
            <a:extLst>
              <a:ext uri="{FF2B5EF4-FFF2-40B4-BE49-F238E27FC236}">
                <a16:creationId xmlns:a16="http://schemas.microsoft.com/office/drawing/2014/main" id="{3C993E60-0370-4195-B67A-FE73E949B3EF}"/>
              </a:ext>
            </a:extLst>
          </p:cNvPr>
          <p:cNvSpPr txBox="1"/>
          <p:nvPr/>
        </p:nvSpPr>
        <p:spPr>
          <a:xfrm>
            <a:off x="7094406" y="218268"/>
            <a:ext cx="3567602" cy="523220"/>
          </a:xfrm>
          <a:prstGeom prst="rect">
            <a:avLst/>
          </a:prstGeom>
          <a:noFill/>
        </p:spPr>
        <p:txBody>
          <a:bodyPr wrap="square">
            <a:spAutoFit/>
          </a:bodyPr>
          <a:lstStyle/>
          <a:p>
            <a:pPr lvl="1" algn="ctr"/>
            <a:r>
              <a:rPr lang="en-US" sz="2800"/>
              <a:t>aab.</a:t>
            </a:r>
            <a:r>
              <a:rPr lang="en-US" sz="2800" dirty="0"/>
              <a:t>larc.nasa.gov</a:t>
            </a:r>
          </a:p>
        </p:txBody>
      </p:sp>
    </p:spTree>
    <p:extLst>
      <p:ext uri="{BB962C8B-B14F-4D97-AF65-F5344CB8AC3E}">
        <p14:creationId xmlns:p14="http://schemas.microsoft.com/office/powerpoint/2010/main" val="1190802650"/>
      </p:ext>
    </p:extLst>
  </p:cSld>
  <p:clrMapOvr>
    <a:masterClrMapping/>
  </p:clrMapOvr>
</p:sld>
</file>

<file path=ppt/theme/theme1.xml><?xml version="1.0" encoding="utf-8"?>
<a:theme xmlns:a="http://schemas.openxmlformats.org/drawingml/2006/main" name="ED PPT Template 7 12 11">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B1632826-9D7F-4F63-886C-21FDD0B1FFC5}" vid="{1274DFB4-5958-4829-BEB5-752B18F4FDE8}"/>
    </a:ext>
  </a:extLst>
</a:theme>
</file>

<file path=ppt/theme/theme2.xml><?xml version="1.0" encoding="utf-8"?>
<a:theme xmlns:a="http://schemas.openxmlformats.org/drawingml/2006/main" name="2_Blank Presentatio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lank Presentation">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D PPT Template 7 12 11">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8B9300AB196EE4BA80B16710F58E734" ma:contentTypeVersion="5" ma:contentTypeDescription="Create a new document." ma:contentTypeScope="" ma:versionID="c13bc1b7b9f8f87622eec929b94614d2">
  <xsd:schema xmlns:xsd="http://www.w3.org/2001/XMLSchema" xmlns:xs="http://www.w3.org/2001/XMLSchema" xmlns:p="http://schemas.microsoft.com/office/2006/metadata/properties" xmlns:ns2="fd9d5043-237b-4c63-8ec3-0d0d218dc774" xmlns:ns3="573c746e-f7d3-477e-b16b-8b3e5c6c3976" targetNamespace="http://schemas.microsoft.com/office/2006/metadata/properties" ma:root="true" ma:fieldsID="3dbec5658da67105bb39b23602c1990f" ns2:_="" ns3:_="">
    <xsd:import namespace="fd9d5043-237b-4c63-8ec3-0d0d218dc774"/>
    <xsd:import namespace="573c746e-f7d3-477e-b16b-8b3e5c6c39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d5043-237b-4c63-8ec3-0d0d218dc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3c746e-f7d3-477e-b16b-8b3e5c6c39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DFA2CB0-3365-4050-8674-15C100CCEBC8}">
  <ds:schemaRefs>
    <ds:schemaRef ds:uri="http://schemas.microsoft.com/sharepoint/v3/contenttype/forms"/>
  </ds:schemaRefs>
</ds:datastoreItem>
</file>

<file path=customXml/itemProps2.xml><?xml version="1.0" encoding="utf-8"?>
<ds:datastoreItem xmlns:ds="http://schemas.openxmlformats.org/officeDocument/2006/customXml" ds:itemID="{B1F9ADDF-5AFD-4D8D-A519-E190BFEF68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9d5043-237b-4c63-8ec3-0d0d218dc774"/>
    <ds:schemaRef ds:uri="573c746e-f7d3-477e-b16b-8b3e5c6c39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9050DD-2EC3-4709-BDB0-8366CCA3A25F}">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73c746e-f7d3-477e-b16b-8b3e5c6c3976"/>
    <ds:schemaRef ds:uri="fd9d5043-237b-4c63-8ec3-0d0d218dc77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NASA_template_2020_v2</Template>
  <TotalTime>7194</TotalTime>
  <Words>4976</Words>
  <Application>Microsoft Office PowerPoint</Application>
  <PresentationFormat>Widescreen</PresentationFormat>
  <Paragraphs>406</Paragraphs>
  <Slides>26</Slides>
  <Notes>24</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26</vt:i4>
      </vt:variant>
    </vt:vector>
  </HeadingPairs>
  <TitlesOfParts>
    <vt:vector size="37" baseType="lpstr">
      <vt:lpstr>75 Helvetica Bold</vt:lpstr>
      <vt:lpstr>Arial</vt:lpstr>
      <vt:lpstr>Arial Black</vt:lpstr>
      <vt:lpstr>Calibri</vt:lpstr>
      <vt:lpstr>Courier New</vt:lpstr>
      <vt:lpstr>Helvetica</vt:lpstr>
      <vt:lpstr>Wingdings</vt:lpstr>
      <vt:lpstr>ED PPT Template 7 12 11</vt:lpstr>
      <vt:lpstr>2_Blank Presentation</vt:lpstr>
      <vt:lpstr>Blank Presentation</vt:lpstr>
      <vt:lpstr>1_ED PPT Template 7 12 11</vt:lpstr>
      <vt:lpstr>PowerPoint Presentation</vt:lpstr>
      <vt:lpstr>Outline</vt:lpstr>
      <vt:lpstr>About Me</vt:lpstr>
      <vt:lpstr>Outline</vt:lpstr>
      <vt:lpstr>NASA Mission Directorates</vt:lpstr>
      <vt:lpstr>PowerPoint Presentation</vt:lpstr>
      <vt:lpstr>Acoustics at NASA Langley</vt:lpstr>
      <vt:lpstr>Structural Acoustics Branch</vt:lpstr>
      <vt:lpstr>Aeroacoustics Branch</vt:lpstr>
      <vt:lpstr>NASA Opportunities for Students and Graduates</vt:lpstr>
      <vt:lpstr>PowerPoint Presentation</vt:lpstr>
      <vt:lpstr>Outline</vt:lpstr>
      <vt:lpstr>Supersonic Flight and Sonic Boom: A Brief History</vt:lpstr>
      <vt:lpstr>The vision for commercial supersonic flight</vt:lpstr>
      <vt:lpstr>Overcoming the barrier to overland flight</vt:lpstr>
      <vt:lpstr>What is the NASA Quesst Mission?</vt:lpstr>
      <vt:lpstr>The X-59 Aircraft</vt:lpstr>
      <vt:lpstr>X-59 Aircraft Development Status</vt:lpstr>
      <vt:lpstr>PowerPoint Presentation</vt:lpstr>
      <vt:lpstr>How large is the noise exposure region from a supersonic overflight?</vt:lpstr>
      <vt:lpstr>Scaling up the NASA community surveys from lab-scale to national-scale</vt:lpstr>
      <vt:lpstr>Dose-Response Curves from Past NASA Tests</vt:lpstr>
      <vt:lpstr>Exposure Design and Estimation – Key Challenges</vt:lpstr>
      <vt:lpstr>Survey Design and Analysis – Key Challenges</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Doebler, William J. (LARC-D321)</dc:creator>
  <cp:lastModifiedBy>Doebler, William J. (LARC-D321)</cp:lastModifiedBy>
  <cp:revision>2</cp:revision>
  <dcterms:created xsi:type="dcterms:W3CDTF">2022-09-28T14:42:58Z</dcterms:created>
  <dcterms:modified xsi:type="dcterms:W3CDTF">2022-10-04T19:45:33Z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0x010100C8B9300AB196EE4BA80B16710F58E734</vt:lpwstr>
  </property>
</Properties>
</file>