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56" r:id="rId2"/>
    <p:sldId id="261" r:id="rId3"/>
    <p:sldId id="260" r:id="rId4"/>
    <p:sldId id="258" r:id="rId5"/>
    <p:sldId id="259" r:id="rId6"/>
    <p:sldId id="262" r:id="rId7"/>
    <p:sldId id="264" r:id="rId8"/>
    <p:sldId id="265" r:id="rId9"/>
    <p:sldId id="493" r:id="rId10"/>
    <p:sldId id="267" r:id="rId11"/>
    <p:sldId id="268" r:id="rId12"/>
    <p:sldId id="269" r:id="rId13"/>
    <p:sldId id="505" r:id="rId14"/>
    <p:sldId id="507" r:id="rId15"/>
    <p:sldId id="504" r:id="rId16"/>
    <p:sldId id="494" r:id="rId17"/>
    <p:sldId id="495" r:id="rId18"/>
    <p:sldId id="496" r:id="rId19"/>
    <p:sldId id="497" r:id="rId20"/>
    <p:sldId id="499" r:id="rId21"/>
    <p:sldId id="500" r:id="rId22"/>
    <p:sldId id="501" r:id="rId23"/>
    <p:sldId id="502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26D23B-0BE1-4B71-9470-9F382910FCAC}" v="135" dt="2022-10-03T21:53:29.6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88837" autoAdjust="0"/>
  </p:normalViewPr>
  <p:slideViewPr>
    <p:cSldViewPr snapToGrid="0">
      <p:cViewPr varScale="1">
        <p:scale>
          <a:sx n="97" d="100"/>
          <a:sy n="97" d="100"/>
        </p:scale>
        <p:origin x="9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hiting, Sara (JSC-SD211)" userId="4bf7bfcf-8cfb-4cd7-991a-935e382c4efd" providerId="ADAL" clId="{5226D23B-0BE1-4B71-9470-9F382910FCAC}"/>
    <pc:docChg chg="undo custSel addSld delSld modSld sldOrd">
      <pc:chgData name="Whiting, Sara (JSC-SD211)" userId="4bf7bfcf-8cfb-4cd7-991a-935e382c4efd" providerId="ADAL" clId="{5226D23B-0BE1-4B71-9470-9F382910FCAC}" dt="2022-10-03T21:55:16.831" v="3934" actId="20577"/>
      <pc:docMkLst>
        <pc:docMk/>
      </pc:docMkLst>
      <pc:sldChg chg="del">
        <pc:chgData name="Whiting, Sara (JSC-SD211)" userId="4bf7bfcf-8cfb-4cd7-991a-935e382c4efd" providerId="ADAL" clId="{5226D23B-0BE1-4B71-9470-9F382910FCAC}" dt="2022-09-29T19:08:28.005" v="0" actId="2696"/>
        <pc:sldMkLst>
          <pc:docMk/>
          <pc:sldMk cId="3906074629" sldId="257"/>
        </pc:sldMkLst>
      </pc:sldChg>
      <pc:sldChg chg="addSp modSp mod">
        <pc:chgData name="Whiting, Sara (JSC-SD211)" userId="4bf7bfcf-8cfb-4cd7-991a-935e382c4efd" providerId="ADAL" clId="{5226D23B-0BE1-4B71-9470-9F382910FCAC}" dt="2022-09-29T19:10:19.698" v="22" actId="1076"/>
        <pc:sldMkLst>
          <pc:docMk/>
          <pc:sldMk cId="2256271944" sldId="258"/>
        </pc:sldMkLst>
        <pc:spChg chg="add mod">
          <ac:chgData name="Whiting, Sara (JSC-SD211)" userId="4bf7bfcf-8cfb-4cd7-991a-935e382c4efd" providerId="ADAL" clId="{5226D23B-0BE1-4B71-9470-9F382910FCAC}" dt="2022-09-29T19:10:19.698" v="22" actId="1076"/>
          <ac:spMkLst>
            <pc:docMk/>
            <pc:sldMk cId="2256271944" sldId="258"/>
            <ac:spMk id="3" creationId="{E949705D-9CCC-4989-B76F-867BC65B7691}"/>
          </ac:spMkLst>
        </pc:spChg>
      </pc:sldChg>
      <pc:sldChg chg="delSp modSp mod">
        <pc:chgData name="Whiting, Sara (JSC-SD211)" userId="4bf7bfcf-8cfb-4cd7-991a-935e382c4efd" providerId="ADAL" clId="{5226D23B-0BE1-4B71-9470-9F382910FCAC}" dt="2022-09-29T19:09:07.703" v="18" actId="27636"/>
        <pc:sldMkLst>
          <pc:docMk/>
          <pc:sldMk cId="3266662006" sldId="260"/>
        </pc:sldMkLst>
        <pc:spChg chg="mod">
          <ac:chgData name="Whiting, Sara (JSC-SD211)" userId="4bf7bfcf-8cfb-4cd7-991a-935e382c4efd" providerId="ADAL" clId="{5226D23B-0BE1-4B71-9470-9F382910FCAC}" dt="2022-09-29T19:09:07.703" v="18" actId="27636"/>
          <ac:spMkLst>
            <pc:docMk/>
            <pc:sldMk cId="3266662006" sldId="260"/>
            <ac:spMk id="3" creationId="{B6DBEE12-91F1-4BFE-9534-2BDA471B8032}"/>
          </ac:spMkLst>
        </pc:spChg>
        <pc:picChg chg="del">
          <ac:chgData name="Whiting, Sara (JSC-SD211)" userId="4bf7bfcf-8cfb-4cd7-991a-935e382c4efd" providerId="ADAL" clId="{5226D23B-0BE1-4B71-9470-9F382910FCAC}" dt="2022-09-29T19:09:04.067" v="16" actId="478"/>
          <ac:picMkLst>
            <pc:docMk/>
            <pc:sldMk cId="3266662006" sldId="260"/>
            <ac:picMk id="7" creationId="{AC0945AE-49EB-4892-9448-0FFF945A81A4}"/>
          </ac:picMkLst>
        </pc:picChg>
      </pc:sldChg>
      <pc:sldChg chg="modSp mod">
        <pc:chgData name="Whiting, Sara (JSC-SD211)" userId="4bf7bfcf-8cfb-4cd7-991a-935e382c4efd" providerId="ADAL" clId="{5226D23B-0BE1-4B71-9470-9F382910FCAC}" dt="2022-09-29T19:08:53.853" v="15" actId="20577"/>
        <pc:sldMkLst>
          <pc:docMk/>
          <pc:sldMk cId="4231373157" sldId="261"/>
        </pc:sldMkLst>
        <pc:spChg chg="mod">
          <ac:chgData name="Whiting, Sara (JSC-SD211)" userId="4bf7bfcf-8cfb-4cd7-991a-935e382c4efd" providerId="ADAL" clId="{5226D23B-0BE1-4B71-9470-9F382910FCAC}" dt="2022-09-29T19:08:53.853" v="15" actId="20577"/>
          <ac:spMkLst>
            <pc:docMk/>
            <pc:sldMk cId="4231373157" sldId="261"/>
            <ac:spMk id="2" creationId="{D6723780-A1D6-4B56-9DB1-239640558BCD}"/>
          </ac:spMkLst>
        </pc:spChg>
        <pc:graphicFrameChg chg="mod">
          <ac:chgData name="Whiting, Sara (JSC-SD211)" userId="4bf7bfcf-8cfb-4cd7-991a-935e382c4efd" providerId="ADAL" clId="{5226D23B-0BE1-4B71-9470-9F382910FCAC}" dt="2022-09-29T19:08:35.045" v="1" actId="20577"/>
          <ac:graphicFrameMkLst>
            <pc:docMk/>
            <pc:sldMk cId="4231373157" sldId="261"/>
            <ac:graphicFrameMk id="6" creationId="{6D8410BF-4A1B-4B7A-DB0A-4C4333A00935}"/>
          </ac:graphicFrameMkLst>
        </pc:graphicFrameChg>
      </pc:sldChg>
      <pc:sldChg chg="modSp mod">
        <pc:chgData name="Whiting, Sara (JSC-SD211)" userId="4bf7bfcf-8cfb-4cd7-991a-935e382c4efd" providerId="ADAL" clId="{5226D23B-0BE1-4B71-9470-9F382910FCAC}" dt="2022-09-29T19:12:09.394" v="72" actId="20577"/>
        <pc:sldMkLst>
          <pc:docMk/>
          <pc:sldMk cId="965687113" sldId="262"/>
        </pc:sldMkLst>
        <pc:spChg chg="mod">
          <ac:chgData name="Whiting, Sara (JSC-SD211)" userId="4bf7bfcf-8cfb-4cd7-991a-935e382c4efd" providerId="ADAL" clId="{5226D23B-0BE1-4B71-9470-9F382910FCAC}" dt="2022-09-29T19:12:09.394" v="72" actId="20577"/>
          <ac:spMkLst>
            <pc:docMk/>
            <pc:sldMk cId="965687113" sldId="262"/>
            <ac:spMk id="18" creationId="{4C4FCB79-B0B8-487E-AFF3-E2D076E2122A}"/>
          </ac:spMkLst>
        </pc:spChg>
      </pc:sldChg>
      <pc:sldChg chg="del">
        <pc:chgData name="Whiting, Sara (JSC-SD211)" userId="4bf7bfcf-8cfb-4cd7-991a-935e382c4efd" providerId="ADAL" clId="{5226D23B-0BE1-4B71-9470-9F382910FCAC}" dt="2022-09-29T19:13:07.493" v="73" actId="2696"/>
        <pc:sldMkLst>
          <pc:docMk/>
          <pc:sldMk cId="3041635499" sldId="263"/>
        </pc:sldMkLst>
      </pc:sldChg>
      <pc:sldChg chg="addSp modSp mod">
        <pc:chgData name="Whiting, Sara (JSC-SD211)" userId="4bf7bfcf-8cfb-4cd7-991a-935e382c4efd" providerId="ADAL" clId="{5226D23B-0BE1-4B71-9470-9F382910FCAC}" dt="2022-10-03T20:45:23.512" v="2179" actId="20577"/>
        <pc:sldMkLst>
          <pc:docMk/>
          <pc:sldMk cId="1506894125" sldId="264"/>
        </pc:sldMkLst>
        <pc:spChg chg="add mod">
          <ac:chgData name="Whiting, Sara (JSC-SD211)" userId="4bf7bfcf-8cfb-4cd7-991a-935e382c4efd" providerId="ADAL" clId="{5226D23B-0BE1-4B71-9470-9F382910FCAC}" dt="2022-09-29T19:16:21.842" v="168" actId="255"/>
          <ac:spMkLst>
            <pc:docMk/>
            <pc:sldMk cId="1506894125" sldId="264"/>
            <ac:spMk id="2" creationId="{7EE5B110-4171-410C-B5F1-39DE02F306F9}"/>
          </ac:spMkLst>
        </pc:spChg>
        <pc:spChg chg="add mod">
          <ac:chgData name="Whiting, Sara (JSC-SD211)" userId="4bf7bfcf-8cfb-4cd7-991a-935e382c4efd" providerId="ADAL" clId="{5226D23B-0BE1-4B71-9470-9F382910FCAC}" dt="2022-09-29T19:18:22.381" v="200" actId="14100"/>
          <ac:spMkLst>
            <pc:docMk/>
            <pc:sldMk cId="1506894125" sldId="264"/>
            <ac:spMk id="3" creationId="{562D3FB9-4920-4037-9B41-E0E12D315AE3}"/>
          </ac:spMkLst>
        </pc:spChg>
        <pc:spChg chg="add mod">
          <ac:chgData name="Whiting, Sara (JSC-SD211)" userId="4bf7bfcf-8cfb-4cd7-991a-935e382c4efd" providerId="ADAL" clId="{5226D23B-0BE1-4B71-9470-9F382910FCAC}" dt="2022-09-29T19:18:33.722" v="203" actId="1076"/>
          <ac:spMkLst>
            <pc:docMk/>
            <pc:sldMk cId="1506894125" sldId="264"/>
            <ac:spMk id="6" creationId="{1F68087C-660A-4EF4-847C-E97D72720852}"/>
          </ac:spMkLst>
        </pc:spChg>
        <pc:spChg chg="add mod">
          <ac:chgData name="Whiting, Sara (JSC-SD211)" userId="4bf7bfcf-8cfb-4cd7-991a-935e382c4efd" providerId="ADAL" clId="{5226D23B-0BE1-4B71-9470-9F382910FCAC}" dt="2022-09-29T19:17:38.874" v="196" actId="13822"/>
          <ac:spMkLst>
            <pc:docMk/>
            <pc:sldMk cId="1506894125" sldId="264"/>
            <ac:spMk id="7" creationId="{81C60E2D-21E8-4959-9E10-E70044633D3B}"/>
          </ac:spMkLst>
        </pc:spChg>
        <pc:spChg chg="add mod">
          <ac:chgData name="Whiting, Sara (JSC-SD211)" userId="4bf7bfcf-8cfb-4cd7-991a-935e382c4efd" providerId="ADAL" clId="{5226D23B-0BE1-4B71-9470-9F382910FCAC}" dt="2022-09-29T19:18:27.835" v="202" actId="1076"/>
          <ac:spMkLst>
            <pc:docMk/>
            <pc:sldMk cId="1506894125" sldId="264"/>
            <ac:spMk id="9" creationId="{356E3096-B6D5-44D4-8653-9AF203DF6163}"/>
          </ac:spMkLst>
        </pc:spChg>
        <pc:spChg chg="mod">
          <ac:chgData name="Whiting, Sara (JSC-SD211)" userId="4bf7bfcf-8cfb-4cd7-991a-935e382c4efd" providerId="ADAL" clId="{5226D23B-0BE1-4B71-9470-9F382910FCAC}" dt="2022-10-03T20:45:23.512" v="2179" actId="20577"/>
          <ac:spMkLst>
            <pc:docMk/>
            <pc:sldMk cId="1506894125" sldId="264"/>
            <ac:spMk id="18" creationId="{4C4FCB79-B0B8-487E-AFF3-E2D076E2122A}"/>
          </ac:spMkLst>
        </pc:spChg>
      </pc:sldChg>
      <pc:sldChg chg="addSp modSp mod">
        <pc:chgData name="Whiting, Sara (JSC-SD211)" userId="4bf7bfcf-8cfb-4cd7-991a-935e382c4efd" providerId="ADAL" clId="{5226D23B-0BE1-4B71-9470-9F382910FCAC}" dt="2022-09-29T19:19:10.489" v="210" actId="1076"/>
        <pc:sldMkLst>
          <pc:docMk/>
          <pc:sldMk cId="1093129492" sldId="265"/>
        </pc:sldMkLst>
        <pc:spChg chg="add mod">
          <ac:chgData name="Whiting, Sara (JSC-SD211)" userId="4bf7bfcf-8cfb-4cd7-991a-935e382c4efd" providerId="ADAL" clId="{5226D23B-0BE1-4B71-9470-9F382910FCAC}" dt="2022-09-29T19:19:06.944" v="208" actId="1076"/>
          <ac:spMkLst>
            <pc:docMk/>
            <pc:sldMk cId="1093129492" sldId="265"/>
            <ac:spMk id="7" creationId="{5D23A405-1956-460F-B1D9-3FEF0556727E}"/>
          </ac:spMkLst>
        </pc:spChg>
        <pc:spChg chg="add mod">
          <ac:chgData name="Whiting, Sara (JSC-SD211)" userId="4bf7bfcf-8cfb-4cd7-991a-935e382c4efd" providerId="ADAL" clId="{5226D23B-0BE1-4B71-9470-9F382910FCAC}" dt="2022-09-29T19:19:10.489" v="210" actId="1076"/>
          <ac:spMkLst>
            <pc:docMk/>
            <pc:sldMk cId="1093129492" sldId="265"/>
            <ac:spMk id="9" creationId="{8F924A22-5A3D-4531-B74E-AF2748418216}"/>
          </ac:spMkLst>
        </pc:spChg>
      </pc:sldChg>
      <pc:sldChg chg="addSp modSp mod">
        <pc:chgData name="Whiting, Sara (JSC-SD211)" userId="4bf7bfcf-8cfb-4cd7-991a-935e382c4efd" providerId="ADAL" clId="{5226D23B-0BE1-4B71-9470-9F382910FCAC}" dt="2022-09-29T19:27:05.182" v="532" actId="14100"/>
        <pc:sldMkLst>
          <pc:docMk/>
          <pc:sldMk cId="2302820592" sldId="267"/>
        </pc:sldMkLst>
        <pc:spChg chg="mod">
          <ac:chgData name="Whiting, Sara (JSC-SD211)" userId="4bf7bfcf-8cfb-4cd7-991a-935e382c4efd" providerId="ADAL" clId="{5226D23B-0BE1-4B71-9470-9F382910FCAC}" dt="2022-09-29T19:25:35.568" v="505" actId="20577"/>
          <ac:spMkLst>
            <pc:docMk/>
            <pc:sldMk cId="2302820592" sldId="267"/>
            <ac:spMk id="6" creationId="{F46DB5ED-39DA-4206-BDF7-B9A89B25EC05}"/>
          </ac:spMkLst>
        </pc:spChg>
        <pc:spChg chg="add mod">
          <ac:chgData name="Whiting, Sara (JSC-SD211)" userId="4bf7bfcf-8cfb-4cd7-991a-935e382c4efd" providerId="ADAL" clId="{5226D23B-0BE1-4B71-9470-9F382910FCAC}" dt="2022-09-29T19:20:00.112" v="215" actId="1076"/>
          <ac:spMkLst>
            <pc:docMk/>
            <pc:sldMk cId="2302820592" sldId="267"/>
            <ac:spMk id="7" creationId="{E4ABB29C-3DA5-4EAE-B2D3-BC119C24198D}"/>
          </ac:spMkLst>
        </pc:spChg>
        <pc:spChg chg="add mod">
          <ac:chgData name="Whiting, Sara (JSC-SD211)" userId="4bf7bfcf-8cfb-4cd7-991a-935e382c4efd" providerId="ADAL" clId="{5226D23B-0BE1-4B71-9470-9F382910FCAC}" dt="2022-09-29T19:27:05.182" v="532" actId="14100"/>
          <ac:spMkLst>
            <pc:docMk/>
            <pc:sldMk cId="2302820592" sldId="267"/>
            <ac:spMk id="8" creationId="{7FA2123C-9F45-48DE-A313-F31E39F06A92}"/>
          </ac:spMkLst>
        </pc:spChg>
        <pc:picChg chg="mod">
          <ac:chgData name="Whiting, Sara (JSC-SD211)" userId="4bf7bfcf-8cfb-4cd7-991a-935e382c4efd" providerId="ADAL" clId="{5226D23B-0BE1-4B71-9470-9F382910FCAC}" dt="2022-09-29T19:25:47.095" v="506" actId="14100"/>
          <ac:picMkLst>
            <pc:docMk/>
            <pc:sldMk cId="2302820592" sldId="267"/>
            <ac:picMk id="1032" creationId="{E9F49BC0-4D0F-4F98-9F5F-C496C65EE066}"/>
          </ac:picMkLst>
        </pc:picChg>
      </pc:sldChg>
      <pc:sldChg chg="addSp delSp modSp mod">
        <pc:chgData name="Whiting, Sara (JSC-SD211)" userId="4bf7bfcf-8cfb-4cd7-991a-935e382c4efd" providerId="ADAL" clId="{5226D23B-0BE1-4B71-9470-9F382910FCAC}" dt="2022-09-29T21:53:22.687" v="1190" actId="14100"/>
        <pc:sldMkLst>
          <pc:docMk/>
          <pc:sldMk cId="928665468" sldId="268"/>
        </pc:sldMkLst>
        <pc:spChg chg="mod">
          <ac:chgData name="Whiting, Sara (JSC-SD211)" userId="4bf7bfcf-8cfb-4cd7-991a-935e382c4efd" providerId="ADAL" clId="{5226D23B-0BE1-4B71-9470-9F382910FCAC}" dt="2022-09-29T19:33:51.546" v="726" actId="6549"/>
          <ac:spMkLst>
            <pc:docMk/>
            <pc:sldMk cId="928665468" sldId="268"/>
            <ac:spMk id="5" creationId="{427C1C29-38CC-4F02-954D-E7C426D44CB5}"/>
          </ac:spMkLst>
        </pc:spChg>
        <pc:spChg chg="add mod">
          <ac:chgData name="Whiting, Sara (JSC-SD211)" userId="4bf7bfcf-8cfb-4cd7-991a-935e382c4efd" providerId="ADAL" clId="{5226D23B-0BE1-4B71-9470-9F382910FCAC}" dt="2022-09-29T19:34:02.423" v="727" actId="1076"/>
          <ac:spMkLst>
            <pc:docMk/>
            <pc:sldMk cId="928665468" sldId="268"/>
            <ac:spMk id="9" creationId="{26064E0D-B6AA-451A-B893-123B2F9E481C}"/>
          </ac:spMkLst>
        </pc:spChg>
        <pc:spChg chg="add mod">
          <ac:chgData name="Whiting, Sara (JSC-SD211)" userId="4bf7bfcf-8cfb-4cd7-991a-935e382c4efd" providerId="ADAL" clId="{5226D23B-0BE1-4B71-9470-9F382910FCAC}" dt="2022-09-29T19:34:02.423" v="727" actId="1076"/>
          <ac:spMkLst>
            <pc:docMk/>
            <pc:sldMk cId="928665468" sldId="268"/>
            <ac:spMk id="10" creationId="{480DF96B-D13C-40FF-94D4-9862FA0D56A6}"/>
          </ac:spMkLst>
        </pc:spChg>
        <pc:spChg chg="add mod">
          <ac:chgData name="Whiting, Sara (JSC-SD211)" userId="4bf7bfcf-8cfb-4cd7-991a-935e382c4efd" providerId="ADAL" clId="{5226D23B-0BE1-4B71-9470-9F382910FCAC}" dt="2022-09-29T19:34:02.423" v="727" actId="1076"/>
          <ac:spMkLst>
            <pc:docMk/>
            <pc:sldMk cId="928665468" sldId="268"/>
            <ac:spMk id="12" creationId="{09A895C4-9DDB-4B07-AF14-3FD44283188F}"/>
          </ac:spMkLst>
        </pc:spChg>
        <pc:picChg chg="mod">
          <ac:chgData name="Whiting, Sara (JSC-SD211)" userId="4bf7bfcf-8cfb-4cd7-991a-935e382c4efd" providerId="ADAL" clId="{5226D23B-0BE1-4B71-9470-9F382910FCAC}" dt="2022-09-29T19:34:02.423" v="727" actId="1076"/>
          <ac:picMkLst>
            <pc:docMk/>
            <pc:sldMk cId="928665468" sldId="268"/>
            <ac:picMk id="8" creationId="{69B643AE-C4BD-415E-A162-699B620E6C64}"/>
          </ac:picMkLst>
        </pc:picChg>
        <pc:picChg chg="add del mod">
          <ac:chgData name="Whiting, Sara (JSC-SD211)" userId="4bf7bfcf-8cfb-4cd7-991a-935e382c4efd" providerId="ADAL" clId="{5226D23B-0BE1-4B71-9470-9F382910FCAC}" dt="2022-09-29T19:30:55.729" v="543" actId="478"/>
          <ac:picMkLst>
            <pc:docMk/>
            <pc:sldMk cId="928665468" sldId="268"/>
            <ac:picMk id="1026" creationId="{4D848E23-0C74-4670-B0F3-46F6CC139631}"/>
          </ac:picMkLst>
        </pc:picChg>
        <pc:picChg chg="add mod">
          <ac:chgData name="Whiting, Sara (JSC-SD211)" userId="4bf7bfcf-8cfb-4cd7-991a-935e382c4efd" providerId="ADAL" clId="{5226D23B-0BE1-4B71-9470-9F382910FCAC}" dt="2022-09-29T21:53:22.687" v="1190" actId="14100"/>
          <ac:picMkLst>
            <pc:docMk/>
            <pc:sldMk cId="928665468" sldId="268"/>
            <ac:picMk id="1028" creationId="{B5713A26-7F03-48B6-B94E-DBC57DA95E35}"/>
          </ac:picMkLst>
        </pc:picChg>
        <pc:picChg chg="mod">
          <ac:chgData name="Whiting, Sara (JSC-SD211)" userId="4bf7bfcf-8cfb-4cd7-991a-935e382c4efd" providerId="ADAL" clId="{5226D23B-0BE1-4B71-9470-9F382910FCAC}" dt="2022-09-29T19:34:02.423" v="727" actId="1076"/>
          <ac:picMkLst>
            <pc:docMk/>
            <pc:sldMk cId="928665468" sldId="268"/>
            <ac:picMk id="3074" creationId="{79783965-EC55-4B3B-903D-BCFC908EFA5B}"/>
          </ac:picMkLst>
        </pc:picChg>
        <pc:picChg chg="del">
          <ac:chgData name="Whiting, Sara (JSC-SD211)" userId="4bf7bfcf-8cfb-4cd7-991a-935e382c4efd" providerId="ADAL" clId="{5226D23B-0BE1-4B71-9470-9F382910FCAC}" dt="2022-09-29T19:29:47.196" v="537" actId="478"/>
          <ac:picMkLst>
            <pc:docMk/>
            <pc:sldMk cId="928665468" sldId="268"/>
            <ac:picMk id="3076" creationId="{39A37F94-BC93-4511-AC2C-DEC342B82E92}"/>
          </ac:picMkLst>
        </pc:picChg>
      </pc:sldChg>
      <pc:sldChg chg="modSp mod">
        <pc:chgData name="Whiting, Sara (JSC-SD211)" userId="4bf7bfcf-8cfb-4cd7-991a-935e382c4efd" providerId="ADAL" clId="{5226D23B-0BE1-4B71-9470-9F382910FCAC}" dt="2022-09-29T19:36:47.158" v="808" actId="20577"/>
        <pc:sldMkLst>
          <pc:docMk/>
          <pc:sldMk cId="392063811" sldId="269"/>
        </pc:sldMkLst>
        <pc:spChg chg="mod">
          <ac:chgData name="Whiting, Sara (JSC-SD211)" userId="4bf7bfcf-8cfb-4cd7-991a-935e382c4efd" providerId="ADAL" clId="{5226D23B-0BE1-4B71-9470-9F382910FCAC}" dt="2022-09-29T19:36:47.158" v="808" actId="20577"/>
          <ac:spMkLst>
            <pc:docMk/>
            <pc:sldMk cId="392063811" sldId="269"/>
            <ac:spMk id="9" creationId="{13F95822-08A0-4222-800E-C043B94C7D55}"/>
          </ac:spMkLst>
        </pc:spChg>
      </pc:sldChg>
      <pc:sldChg chg="addSp modSp mod">
        <pc:chgData name="Whiting, Sara (JSC-SD211)" userId="4bf7bfcf-8cfb-4cd7-991a-935e382c4efd" providerId="ADAL" clId="{5226D23B-0BE1-4B71-9470-9F382910FCAC}" dt="2022-09-30T16:54:59.063" v="1282" actId="1076"/>
        <pc:sldMkLst>
          <pc:docMk/>
          <pc:sldMk cId="2303797656" sldId="493"/>
        </pc:sldMkLst>
        <pc:spChg chg="add mod">
          <ac:chgData name="Whiting, Sara (JSC-SD211)" userId="4bf7bfcf-8cfb-4cd7-991a-935e382c4efd" providerId="ADAL" clId="{5226D23B-0BE1-4B71-9470-9F382910FCAC}" dt="2022-09-30T16:54:59.063" v="1282" actId="1076"/>
          <ac:spMkLst>
            <pc:docMk/>
            <pc:sldMk cId="2303797656" sldId="493"/>
            <ac:spMk id="12" creationId="{F7875EE5-77BC-42D0-9963-1003BA7B3A67}"/>
          </ac:spMkLst>
        </pc:spChg>
        <pc:picChg chg="mod">
          <ac:chgData name="Whiting, Sara (JSC-SD211)" userId="4bf7bfcf-8cfb-4cd7-991a-935e382c4efd" providerId="ADAL" clId="{5226D23B-0BE1-4B71-9470-9F382910FCAC}" dt="2022-09-30T16:54:55.037" v="1281" actId="1076"/>
          <ac:picMkLst>
            <pc:docMk/>
            <pc:sldMk cId="2303797656" sldId="493"/>
            <ac:picMk id="6" creationId="{0D074D5C-520A-42C2-845A-C43046971B86}"/>
          </ac:picMkLst>
        </pc:picChg>
      </pc:sldChg>
      <pc:sldChg chg="addSp delSp modSp mod">
        <pc:chgData name="Whiting, Sara (JSC-SD211)" userId="4bf7bfcf-8cfb-4cd7-991a-935e382c4efd" providerId="ADAL" clId="{5226D23B-0BE1-4B71-9470-9F382910FCAC}" dt="2022-09-29T20:37:17.289" v="926" actId="1076"/>
        <pc:sldMkLst>
          <pc:docMk/>
          <pc:sldMk cId="1540507764" sldId="494"/>
        </pc:sldMkLst>
        <pc:spChg chg="add mod">
          <ac:chgData name="Whiting, Sara (JSC-SD211)" userId="4bf7bfcf-8cfb-4cd7-991a-935e382c4efd" providerId="ADAL" clId="{5226D23B-0BE1-4B71-9470-9F382910FCAC}" dt="2022-09-29T20:37:17.289" v="926" actId="1076"/>
          <ac:spMkLst>
            <pc:docMk/>
            <pc:sldMk cId="1540507764" sldId="494"/>
            <ac:spMk id="6" creationId="{B39DCB19-9579-46AD-B1F7-19DE933A81C5}"/>
          </ac:spMkLst>
        </pc:spChg>
        <pc:picChg chg="add mod">
          <ac:chgData name="Whiting, Sara (JSC-SD211)" userId="4bf7bfcf-8cfb-4cd7-991a-935e382c4efd" providerId="ADAL" clId="{5226D23B-0BE1-4B71-9470-9F382910FCAC}" dt="2022-09-29T20:37:07.760" v="924" actId="1076"/>
          <ac:picMkLst>
            <pc:docMk/>
            <pc:sldMk cId="1540507764" sldId="494"/>
            <ac:picMk id="3074" creationId="{DA1C102B-CD5E-4659-8D8B-D8D69DAA3916}"/>
          </ac:picMkLst>
        </pc:picChg>
        <pc:picChg chg="del">
          <ac:chgData name="Whiting, Sara (JSC-SD211)" userId="4bf7bfcf-8cfb-4cd7-991a-935e382c4efd" providerId="ADAL" clId="{5226D23B-0BE1-4B71-9470-9F382910FCAC}" dt="2022-09-29T20:37:03.147" v="921" actId="478"/>
          <ac:picMkLst>
            <pc:docMk/>
            <pc:sldMk cId="1540507764" sldId="494"/>
            <ac:picMk id="4098" creationId="{174BB254-551E-4ACF-B64D-5A838BF8A1A8}"/>
          </ac:picMkLst>
        </pc:picChg>
      </pc:sldChg>
      <pc:sldChg chg="addSp delSp modSp mod">
        <pc:chgData name="Whiting, Sara (JSC-SD211)" userId="4bf7bfcf-8cfb-4cd7-991a-935e382c4efd" providerId="ADAL" clId="{5226D23B-0BE1-4B71-9470-9F382910FCAC}" dt="2022-09-29T21:04:57.696" v="980" actId="1076"/>
        <pc:sldMkLst>
          <pc:docMk/>
          <pc:sldMk cId="477663101" sldId="495"/>
        </pc:sldMkLst>
        <pc:spChg chg="mod">
          <ac:chgData name="Whiting, Sara (JSC-SD211)" userId="4bf7bfcf-8cfb-4cd7-991a-935e382c4efd" providerId="ADAL" clId="{5226D23B-0BE1-4B71-9470-9F382910FCAC}" dt="2022-09-29T20:56:01.012" v="956" actId="1076"/>
          <ac:spMkLst>
            <pc:docMk/>
            <pc:sldMk cId="477663101" sldId="495"/>
            <ac:spMk id="10" creationId="{24E082FE-5FCD-45D6-8790-1116568E1678}"/>
          </ac:spMkLst>
        </pc:spChg>
        <pc:spChg chg="add mod">
          <ac:chgData name="Whiting, Sara (JSC-SD211)" userId="4bf7bfcf-8cfb-4cd7-991a-935e382c4efd" providerId="ADAL" clId="{5226D23B-0BE1-4B71-9470-9F382910FCAC}" dt="2022-09-29T20:55:32.744" v="954" actId="20577"/>
          <ac:spMkLst>
            <pc:docMk/>
            <pc:sldMk cId="477663101" sldId="495"/>
            <ac:spMk id="13" creationId="{314C04D2-3495-48E9-BCB1-940B656C3355}"/>
          </ac:spMkLst>
        </pc:spChg>
        <pc:picChg chg="add mod">
          <ac:chgData name="Whiting, Sara (JSC-SD211)" userId="4bf7bfcf-8cfb-4cd7-991a-935e382c4efd" providerId="ADAL" clId="{5226D23B-0BE1-4B71-9470-9F382910FCAC}" dt="2022-09-29T21:04:57.696" v="980" actId="1076"/>
          <ac:picMkLst>
            <pc:docMk/>
            <pc:sldMk cId="477663101" sldId="495"/>
            <ac:picMk id="2" creationId="{B4760CF7-87E5-40A6-B15F-8E8D41CED5AF}"/>
          </ac:picMkLst>
        </pc:picChg>
        <pc:picChg chg="add mod modCrop">
          <ac:chgData name="Whiting, Sara (JSC-SD211)" userId="4bf7bfcf-8cfb-4cd7-991a-935e382c4efd" providerId="ADAL" clId="{5226D23B-0BE1-4B71-9470-9F382910FCAC}" dt="2022-09-29T21:04:54.332" v="979" actId="1076"/>
          <ac:picMkLst>
            <pc:docMk/>
            <pc:sldMk cId="477663101" sldId="495"/>
            <ac:picMk id="4" creationId="{BC251701-33F2-439E-80A4-9996B0FCC16C}"/>
          </ac:picMkLst>
        </pc:picChg>
        <pc:picChg chg="add del mod">
          <ac:chgData name="Whiting, Sara (JSC-SD211)" userId="4bf7bfcf-8cfb-4cd7-991a-935e382c4efd" providerId="ADAL" clId="{5226D23B-0BE1-4B71-9470-9F382910FCAC}" dt="2022-09-29T21:01:29.953" v="967" actId="21"/>
          <ac:picMkLst>
            <pc:docMk/>
            <pc:sldMk cId="477663101" sldId="495"/>
            <ac:picMk id="4098" creationId="{76E30EFE-AF83-4A08-A885-0839ECBC9B0B}"/>
          </ac:picMkLst>
        </pc:picChg>
        <pc:picChg chg="add del mod">
          <ac:chgData name="Whiting, Sara (JSC-SD211)" userId="4bf7bfcf-8cfb-4cd7-991a-935e382c4efd" providerId="ADAL" clId="{5226D23B-0BE1-4B71-9470-9F382910FCAC}" dt="2022-09-29T21:04:51.380" v="978" actId="478"/>
          <ac:picMkLst>
            <pc:docMk/>
            <pc:sldMk cId="477663101" sldId="495"/>
            <ac:picMk id="4100" creationId="{3E41891F-E05E-48C5-97A3-286B8E5AF3C6}"/>
          </ac:picMkLst>
        </pc:picChg>
        <pc:picChg chg="del">
          <ac:chgData name="Whiting, Sara (JSC-SD211)" userId="4bf7bfcf-8cfb-4cd7-991a-935e382c4efd" providerId="ADAL" clId="{5226D23B-0BE1-4B71-9470-9F382910FCAC}" dt="2022-09-29T20:51:22.972" v="930" actId="478"/>
          <ac:picMkLst>
            <pc:docMk/>
            <pc:sldMk cId="477663101" sldId="495"/>
            <ac:picMk id="5122" creationId="{46F0D196-468E-4DF5-8927-1D23A1328CD0}"/>
          </ac:picMkLst>
        </pc:picChg>
        <pc:picChg chg="del">
          <ac:chgData name="Whiting, Sara (JSC-SD211)" userId="4bf7bfcf-8cfb-4cd7-991a-935e382c4efd" providerId="ADAL" clId="{5226D23B-0BE1-4B71-9470-9F382910FCAC}" dt="2022-09-29T20:45:48.543" v="927" actId="478"/>
          <ac:picMkLst>
            <pc:docMk/>
            <pc:sldMk cId="477663101" sldId="495"/>
            <ac:picMk id="5124" creationId="{8A6BBCDD-C21A-415B-8089-B04B50ACC571}"/>
          </ac:picMkLst>
        </pc:picChg>
        <pc:picChg chg="del">
          <ac:chgData name="Whiting, Sara (JSC-SD211)" userId="4bf7bfcf-8cfb-4cd7-991a-935e382c4efd" providerId="ADAL" clId="{5226D23B-0BE1-4B71-9470-9F382910FCAC}" dt="2022-09-29T20:51:42.921" v="934" actId="478"/>
          <ac:picMkLst>
            <pc:docMk/>
            <pc:sldMk cId="477663101" sldId="495"/>
            <ac:picMk id="5126" creationId="{97B6F70D-A9B1-44D6-8BD2-6A454006E1E8}"/>
          </ac:picMkLst>
        </pc:picChg>
      </pc:sldChg>
      <pc:sldChg chg="addSp delSp modSp mod">
        <pc:chgData name="Whiting, Sara (JSC-SD211)" userId="4bf7bfcf-8cfb-4cd7-991a-935e382c4efd" providerId="ADAL" clId="{5226D23B-0BE1-4B71-9470-9F382910FCAC}" dt="2022-09-29T21:06:53.439" v="1056" actId="1076"/>
        <pc:sldMkLst>
          <pc:docMk/>
          <pc:sldMk cId="679721614" sldId="496"/>
        </pc:sldMkLst>
        <pc:spChg chg="mod">
          <ac:chgData name="Whiting, Sara (JSC-SD211)" userId="4bf7bfcf-8cfb-4cd7-991a-935e382c4efd" providerId="ADAL" clId="{5226D23B-0BE1-4B71-9470-9F382910FCAC}" dt="2022-09-29T21:01:19.794" v="966" actId="20577"/>
          <ac:spMkLst>
            <pc:docMk/>
            <pc:sldMk cId="679721614" sldId="496"/>
            <ac:spMk id="7" creationId="{45B610D0-9F34-4F08-9DBE-94FC626343A9}"/>
          </ac:spMkLst>
        </pc:spChg>
        <pc:spChg chg="mod">
          <ac:chgData name="Whiting, Sara (JSC-SD211)" userId="4bf7bfcf-8cfb-4cd7-991a-935e382c4efd" providerId="ADAL" clId="{5226D23B-0BE1-4B71-9470-9F382910FCAC}" dt="2022-09-29T21:06:36.723" v="1054" actId="115"/>
          <ac:spMkLst>
            <pc:docMk/>
            <pc:sldMk cId="679721614" sldId="496"/>
            <ac:spMk id="9" creationId="{13F95822-08A0-4222-800E-C043B94C7D55}"/>
          </ac:spMkLst>
        </pc:spChg>
        <pc:spChg chg="add mod">
          <ac:chgData name="Whiting, Sara (JSC-SD211)" userId="4bf7bfcf-8cfb-4cd7-991a-935e382c4efd" providerId="ADAL" clId="{5226D23B-0BE1-4B71-9470-9F382910FCAC}" dt="2022-09-29T21:06:53.439" v="1056" actId="1076"/>
          <ac:spMkLst>
            <pc:docMk/>
            <pc:sldMk cId="679721614" sldId="496"/>
            <ac:spMk id="10" creationId="{ABE617AA-3352-4F29-A65B-F499A782AF43}"/>
          </ac:spMkLst>
        </pc:spChg>
        <pc:picChg chg="del">
          <ac:chgData name="Whiting, Sara (JSC-SD211)" userId="4bf7bfcf-8cfb-4cd7-991a-935e382c4efd" providerId="ADAL" clId="{5226D23B-0BE1-4B71-9470-9F382910FCAC}" dt="2022-09-29T20:56:16.874" v="957" actId="478"/>
          <ac:picMkLst>
            <pc:docMk/>
            <pc:sldMk cId="679721614" sldId="496"/>
            <ac:picMk id="6" creationId="{AB29A659-EB1E-4B10-B9FC-4A4969A85C4F}"/>
          </ac:picMkLst>
        </pc:picChg>
        <pc:picChg chg="add mod">
          <ac:chgData name="Whiting, Sara (JSC-SD211)" userId="4bf7bfcf-8cfb-4cd7-991a-935e382c4efd" providerId="ADAL" clId="{5226D23B-0BE1-4B71-9470-9F382910FCAC}" dt="2022-09-29T21:01:42.268" v="970" actId="1076"/>
          <ac:picMkLst>
            <pc:docMk/>
            <pc:sldMk cId="679721614" sldId="496"/>
            <ac:picMk id="8" creationId="{DCA8ADCB-95C6-4A1A-9BF8-749B39C40BBC}"/>
          </ac:picMkLst>
        </pc:picChg>
        <pc:picChg chg="del">
          <ac:chgData name="Whiting, Sara (JSC-SD211)" userId="4bf7bfcf-8cfb-4cd7-991a-935e382c4efd" providerId="ADAL" clId="{5226D23B-0BE1-4B71-9470-9F382910FCAC}" dt="2022-09-29T21:00:33.526" v="958" actId="478"/>
          <ac:picMkLst>
            <pc:docMk/>
            <pc:sldMk cId="679721614" sldId="496"/>
            <ac:picMk id="6146" creationId="{1EDB413F-C8F8-457F-B3E2-A59B6E0E2AAF}"/>
          </ac:picMkLst>
        </pc:picChg>
      </pc:sldChg>
      <pc:sldChg chg="addSp delSp modSp mod">
        <pc:chgData name="Whiting, Sara (JSC-SD211)" userId="4bf7bfcf-8cfb-4cd7-991a-935e382c4efd" providerId="ADAL" clId="{5226D23B-0BE1-4B71-9470-9F382910FCAC}" dt="2022-09-29T20:33:51.364" v="920" actId="20577"/>
        <pc:sldMkLst>
          <pc:docMk/>
          <pc:sldMk cId="224830861" sldId="497"/>
        </pc:sldMkLst>
        <pc:spChg chg="add mod">
          <ac:chgData name="Whiting, Sara (JSC-SD211)" userId="4bf7bfcf-8cfb-4cd7-991a-935e382c4efd" providerId="ADAL" clId="{5226D23B-0BE1-4B71-9470-9F382910FCAC}" dt="2022-09-29T20:33:29.804" v="912" actId="1036"/>
          <ac:spMkLst>
            <pc:docMk/>
            <pc:sldMk cId="224830861" sldId="497"/>
            <ac:spMk id="2" creationId="{9F13669C-5AAA-42AF-B18F-8BD95A9853EE}"/>
          </ac:spMkLst>
        </pc:spChg>
        <pc:spChg chg="add mod">
          <ac:chgData name="Whiting, Sara (JSC-SD211)" userId="4bf7bfcf-8cfb-4cd7-991a-935e382c4efd" providerId="ADAL" clId="{5226D23B-0BE1-4B71-9470-9F382910FCAC}" dt="2022-09-29T20:33:32.931" v="915" actId="1037"/>
          <ac:spMkLst>
            <pc:docMk/>
            <pc:sldMk cId="224830861" sldId="497"/>
            <ac:spMk id="7" creationId="{F70F3CED-B23C-46DC-BD5D-2E09075013A6}"/>
          </ac:spMkLst>
        </pc:spChg>
        <pc:spChg chg="add mod">
          <ac:chgData name="Whiting, Sara (JSC-SD211)" userId="4bf7bfcf-8cfb-4cd7-991a-935e382c4efd" providerId="ADAL" clId="{5226D23B-0BE1-4B71-9470-9F382910FCAC}" dt="2022-09-29T20:33:23.828" v="897" actId="1036"/>
          <ac:spMkLst>
            <pc:docMk/>
            <pc:sldMk cId="224830861" sldId="497"/>
            <ac:spMk id="8" creationId="{2133C03B-BE4D-4DE1-AEAA-CAE2F7836B01}"/>
          </ac:spMkLst>
        </pc:spChg>
        <pc:spChg chg="add mod">
          <ac:chgData name="Whiting, Sara (JSC-SD211)" userId="4bf7bfcf-8cfb-4cd7-991a-935e382c4efd" providerId="ADAL" clId="{5226D23B-0BE1-4B71-9470-9F382910FCAC}" dt="2022-09-29T20:33:51.364" v="920" actId="20577"/>
          <ac:spMkLst>
            <pc:docMk/>
            <pc:sldMk cId="224830861" sldId="497"/>
            <ac:spMk id="10" creationId="{A49A1484-5404-4925-8131-AC19EA24BE57}"/>
          </ac:spMkLst>
        </pc:spChg>
        <pc:picChg chg="add mod">
          <ac:chgData name="Whiting, Sara (JSC-SD211)" userId="4bf7bfcf-8cfb-4cd7-991a-935e382c4efd" providerId="ADAL" clId="{5226D23B-0BE1-4B71-9470-9F382910FCAC}" dt="2022-09-29T20:32:45.442" v="868" actId="1076"/>
          <ac:picMkLst>
            <pc:docMk/>
            <pc:sldMk cId="224830861" sldId="497"/>
            <ac:picMk id="2050" creationId="{EA7A005A-FB29-4984-9179-18BEF1D02210}"/>
          </ac:picMkLst>
        </pc:picChg>
        <pc:picChg chg="del">
          <ac:chgData name="Whiting, Sara (JSC-SD211)" userId="4bf7bfcf-8cfb-4cd7-991a-935e382c4efd" providerId="ADAL" clId="{5226D23B-0BE1-4B71-9470-9F382910FCAC}" dt="2022-09-29T20:32:16.851" v="863" actId="478"/>
          <ac:picMkLst>
            <pc:docMk/>
            <pc:sldMk cId="224830861" sldId="497"/>
            <ac:picMk id="7171" creationId="{BC91E862-F0A4-4BC9-8AB1-3CAAA270391D}"/>
          </ac:picMkLst>
        </pc:picChg>
      </pc:sldChg>
      <pc:sldChg chg="addSp delSp modSp mod">
        <pc:chgData name="Whiting, Sara (JSC-SD211)" userId="4bf7bfcf-8cfb-4cd7-991a-935e382c4efd" providerId="ADAL" clId="{5226D23B-0BE1-4B71-9470-9F382910FCAC}" dt="2022-09-30T16:54:21.386" v="1280" actId="14100"/>
        <pc:sldMkLst>
          <pc:docMk/>
          <pc:sldMk cId="597735967" sldId="499"/>
        </pc:sldMkLst>
        <pc:spChg chg="mod">
          <ac:chgData name="Whiting, Sara (JSC-SD211)" userId="4bf7bfcf-8cfb-4cd7-991a-935e382c4efd" providerId="ADAL" clId="{5226D23B-0BE1-4B71-9470-9F382910FCAC}" dt="2022-09-29T20:30:22.074" v="860" actId="20577"/>
          <ac:spMkLst>
            <pc:docMk/>
            <pc:sldMk cId="597735967" sldId="499"/>
            <ac:spMk id="9" creationId="{7D1A6C4C-A579-4918-B77B-58ADC2E96126}"/>
          </ac:spMkLst>
        </pc:spChg>
        <pc:spChg chg="add mod">
          <ac:chgData name="Whiting, Sara (JSC-SD211)" userId="4bf7bfcf-8cfb-4cd7-991a-935e382c4efd" providerId="ADAL" clId="{5226D23B-0BE1-4B71-9470-9F382910FCAC}" dt="2022-09-30T16:53:48.553" v="1276" actId="114"/>
          <ac:spMkLst>
            <pc:docMk/>
            <pc:sldMk cId="597735967" sldId="499"/>
            <ac:spMk id="10" creationId="{7D2C5140-B2C0-4D3D-89FF-2383E0DF9D71}"/>
          </ac:spMkLst>
        </pc:spChg>
        <pc:spChg chg="mod">
          <ac:chgData name="Whiting, Sara (JSC-SD211)" userId="4bf7bfcf-8cfb-4cd7-991a-935e382c4efd" providerId="ADAL" clId="{5226D23B-0BE1-4B71-9470-9F382910FCAC}" dt="2022-09-29T20:30:35.346" v="862" actId="20577"/>
          <ac:spMkLst>
            <pc:docMk/>
            <pc:sldMk cId="597735967" sldId="499"/>
            <ac:spMk id="13" creationId="{B307AF1C-9DEF-4891-9D92-2DD6198ABB1C}"/>
          </ac:spMkLst>
        </pc:spChg>
        <pc:spChg chg="add mod">
          <ac:chgData name="Whiting, Sara (JSC-SD211)" userId="4bf7bfcf-8cfb-4cd7-991a-935e382c4efd" providerId="ADAL" clId="{5226D23B-0BE1-4B71-9470-9F382910FCAC}" dt="2022-09-30T16:54:13.737" v="1279" actId="1076"/>
          <ac:spMkLst>
            <pc:docMk/>
            <pc:sldMk cId="597735967" sldId="499"/>
            <ac:spMk id="14" creationId="{551D3F62-AD21-445A-96EE-A9FA27C493D6}"/>
          </ac:spMkLst>
        </pc:spChg>
        <pc:spChg chg="add mod">
          <ac:chgData name="Whiting, Sara (JSC-SD211)" userId="4bf7bfcf-8cfb-4cd7-991a-935e382c4efd" providerId="ADAL" clId="{5226D23B-0BE1-4B71-9470-9F382910FCAC}" dt="2022-09-29T21:13:54.297" v="1110" actId="14100"/>
          <ac:spMkLst>
            <pc:docMk/>
            <pc:sldMk cId="597735967" sldId="499"/>
            <ac:spMk id="15" creationId="{887109B7-9E3B-4AEB-98D6-32B91B91D99A}"/>
          </ac:spMkLst>
        </pc:spChg>
        <pc:picChg chg="del">
          <ac:chgData name="Whiting, Sara (JSC-SD211)" userId="4bf7bfcf-8cfb-4cd7-991a-935e382c4efd" providerId="ADAL" clId="{5226D23B-0BE1-4B71-9470-9F382910FCAC}" dt="2022-09-29T21:07:58.847" v="1066" actId="478"/>
          <ac:picMkLst>
            <pc:docMk/>
            <pc:sldMk cId="597735967" sldId="499"/>
            <ac:picMk id="8" creationId="{7527F9DD-3B29-4D28-B3F5-ABCA5B849E28}"/>
          </ac:picMkLst>
        </pc:picChg>
        <pc:picChg chg="del">
          <ac:chgData name="Whiting, Sara (JSC-SD211)" userId="4bf7bfcf-8cfb-4cd7-991a-935e382c4efd" providerId="ADAL" clId="{5226D23B-0BE1-4B71-9470-9F382910FCAC}" dt="2022-09-29T21:10:28.543" v="1070" actId="478"/>
          <ac:picMkLst>
            <pc:docMk/>
            <pc:sldMk cId="597735967" sldId="499"/>
            <ac:picMk id="11" creationId="{52FCAB58-B26A-4721-8AE5-11520BA45471}"/>
          </ac:picMkLst>
        </pc:picChg>
        <pc:picChg chg="add mod">
          <ac:chgData name="Whiting, Sara (JSC-SD211)" userId="4bf7bfcf-8cfb-4cd7-991a-935e382c4efd" providerId="ADAL" clId="{5226D23B-0BE1-4B71-9470-9F382910FCAC}" dt="2022-09-29T21:08:10.865" v="1069" actId="1076"/>
          <ac:picMkLst>
            <pc:docMk/>
            <pc:sldMk cId="597735967" sldId="499"/>
            <ac:picMk id="6146" creationId="{862AB80B-7A31-4055-B4E6-F443C531D42E}"/>
          </ac:picMkLst>
        </pc:picChg>
        <pc:picChg chg="add mod">
          <ac:chgData name="Whiting, Sara (JSC-SD211)" userId="4bf7bfcf-8cfb-4cd7-991a-935e382c4efd" providerId="ADAL" clId="{5226D23B-0BE1-4B71-9470-9F382910FCAC}" dt="2022-09-30T16:54:21.386" v="1280" actId="14100"/>
          <ac:picMkLst>
            <pc:docMk/>
            <pc:sldMk cId="597735967" sldId="499"/>
            <ac:picMk id="6148" creationId="{2A291CF3-2C6B-4CAA-BD16-92C57DB8EC1A}"/>
          </ac:picMkLst>
        </pc:picChg>
        <pc:picChg chg="add mod">
          <ac:chgData name="Whiting, Sara (JSC-SD211)" userId="4bf7bfcf-8cfb-4cd7-991a-935e382c4efd" providerId="ADAL" clId="{5226D23B-0BE1-4B71-9470-9F382910FCAC}" dt="2022-09-29T21:13:25.603" v="1100" actId="1076"/>
          <ac:picMkLst>
            <pc:docMk/>
            <pc:sldMk cId="597735967" sldId="499"/>
            <ac:picMk id="6150" creationId="{99C5A3E9-87E3-4F14-8317-1F01C60B83F4}"/>
          </ac:picMkLst>
        </pc:picChg>
        <pc:picChg chg="del">
          <ac:chgData name="Whiting, Sara (JSC-SD211)" userId="4bf7bfcf-8cfb-4cd7-991a-935e382c4efd" providerId="ADAL" clId="{5226D23B-0BE1-4B71-9470-9F382910FCAC}" dt="2022-09-29T21:13:14.418" v="1096" actId="478"/>
          <ac:picMkLst>
            <pc:docMk/>
            <pc:sldMk cId="597735967" sldId="499"/>
            <ac:picMk id="9218" creationId="{A929A139-AA56-417C-8532-B924CA8F710F}"/>
          </ac:picMkLst>
        </pc:picChg>
      </pc:sldChg>
      <pc:sldChg chg="addSp delSp modSp mod">
        <pc:chgData name="Whiting, Sara (JSC-SD211)" userId="4bf7bfcf-8cfb-4cd7-991a-935e382c4efd" providerId="ADAL" clId="{5226D23B-0BE1-4B71-9470-9F382910FCAC}" dt="2022-09-30T16:53:42.476" v="1274" actId="114"/>
        <pc:sldMkLst>
          <pc:docMk/>
          <pc:sldMk cId="930507997" sldId="500"/>
        </pc:sldMkLst>
        <pc:spChg chg="add del mod">
          <ac:chgData name="Whiting, Sara (JSC-SD211)" userId="4bf7bfcf-8cfb-4cd7-991a-935e382c4efd" providerId="ADAL" clId="{5226D23B-0BE1-4B71-9470-9F382910FCAC}" dt="2022-09-30T16:53:42.476" v="1274" actId="114"/>
          <ac:spMkLst>
            <pc:docMk/>
            <pc:sldMk cId="930507997" sldId="500"/>
            <ac:spMk id="10" creationId="{33BE8509-F084-4C30-B221-1173CFB964E8}"/>
          </ac:spMkLst>
        </pc:spChg>
        <pc:spChg chg="add mod">
          <ac:chgData name="Whiting, Sara (JSC-SD211)" userId="4bf7bfcf-8cfb-4cd7-991a-935e382c4efd" providerId="ADAL" clId="{5226D23B-0BE1-4B71-9470-9F382910FCAC}" dt="2022-09-29T21:20:06.569" v="1141" actId="1076"/>
          <ac:spMkLst>
            <pc:docMk/>
            <pc:sldMk cId="930507997" sldId="500"/>
            <ac:spMk id="13" creationId="{6A7FA7DF-70C5-4D3E-BB4A-AE81A57AA86B}"/>
          </ac:spMkLst>
        </pc:spChg>
        <pc:picChg chg="add mod">
          <ac:chgData name="Whiting, Sara (JSC-SD211)" userId="4bf7bfcf-8cfb-4cd7-991a-935e382c4efd" providerId="ADAL" clId="{5226D23B-0BE1-4B71-9470-9F382910FCAC}" dt="2022-09-29T21:20:02.039" v="1140" actId="14100"/>
          <ac:picMkLst>
            <pc:docMk/>
            <pc:sldMk cId="930507997" sldId="500"/>
            <ac:picMk id="3" creationId="{0D9F8B38-BDCD-46E8-949E-3298E5867379}"/>
          </ac:picMkLst>
        </pc:picChg>
        <pc:picChg chg="del">
          <ac:chgData name="Whiting, Sara (JSC-SD211)" userId="4bf7bfcf-8cfb-4cd7-991a-935e382c4efd" providerId="ADAL" clId="{5226D23B-0BE1-4B71-9470-9F382910FCAC}" dt="2022-09-29T21:14:59.640" v="1111" actId="478"/>
          <ac:picMkLst>
            <pc:docMk/>
            <pc:sldMk cId="930507997" sldId="500"/>
            <ac:picMk id="14" creationId="{D6BA527E-258D-4952-B139-BD73A38E8AF0}"/>
          </ac:picMkLst>
        </pc:picChg>
        <pc:picChg chg="add mod">
          <ac:chgData name="Whiting, Sara (JSC-SD211)" userId="4bf7bfcf-8cfb-4cd7-991a-935e382c4efd" providerId="ADAL" clId="{5226D23B-0BE1-4B71-9470-9F382910FCAC}" dt="2022-09-29T21:22:23.266" v="1142" actId="732"/>
          <ac:picMkLst>
            <pc:docMk/>
            <pc:sldMk cId="930507997" sldId="500"/>
            <ac:picMk id="7170" creationId="{3BF9529F-06C5-48CF-A8A9-0F591F1DCC54}"/>
          </ac:picMkLst>
        </pc:picChg>
        <pc:picChg chg="del">
          <ac:chgData name="Whiting, Sara (JSC-SD211)" userId="4bf7bfcf-8cfb-4cd7-991a-935e382c4efd" providerId="ADAL" clId="{5226D23B-0BE1-4B71-9470-9F382910FCAC}" dt="2022-09-29T21:17:59.483" v="1121" actId="478"/>
          <ac:picMkLst>
            <pc:docMk/>
            <pc:sldMk cId="930507997" sldId="500"/>
            <ac:picMk id="10244" creationId="{91D55D94-03D6-4C2A-8A2D-5FCFD08D860F}"/>
          </ac:picMkLst>
        </pc:picChg>
        <pc:picChg chg="del">
          <ac:chgData name="Whiting, Sara (JSC-SD211)" userId="4bf7bfcf-8cfb-4cd7-991a-935e382c4efd" providerId="ADAL" clId="{5226D23B-0BE1-4B71-9470-9F382910FCAC}" dt="2022-09-29T21:17:59.483" v="1121" actId="478"/>
          <ac:picMkLst>
            <pc:docMk/>
            <pc:sldMk cId="930507997" sldId="500"/>
            <ac:picMk id="10246" creationId="{7A3D0DCD-1D8F-4DF1-866C-BE275963F2EB}"/>
          </ac:picMkLst>
        </pc:picChg>
      </pc:sldChg>
      <pc:sldChg chg="addSp delSp modSp mod">
        <pc:chgData name="Whiting, Sara (JSC-SD211)" userId="4bf7bfcf-8cfb-4cd7-991a-935e382c4efd" providerId="ADAL" clId="{5226D23B-0BE1-4B71-9470-9F382910FCAC}" dt="2022-09-30T16:43:54.335" v="1200" actId="20577"/>
        <pc:sldMkLst>
          <pc:docMk/>
          <pc:sldMk cId="867849300" sldId="501"/>
        </pc:sldMkLst>
        <pc:spChg chg="add mod">
          <ac:chgData name="Whiting, Sara (JSC-SD211)" userId="4bf7bfcf-8cfb-4cd7-991a-935e382c4efd" providerId="ADAL" clId="{5226D23B-0BE1-4B71-9470-9F382910FCAC}" dt="2022-09-29T21:52:20.256" v="1186" actId="20577"/>
          <ac:spMkLst>
            <pc:docMk/>
            <pc:sldMk cId="867849300" sldId="501"/>
            <ac:spMk id="13" creationId="{D2833490-BD54-4B45-95AB-CCB34BCD8B66}"/>
          </ac:spMkLst>
        </pc:spChg>
        <pc:spChg chg="mod">
          <ac:chgData name="Whiting, Sara (JSC-SD211)" userId="4bf7bfcf-8cfb-4cd7-991a-935e382c4efd" providerId="ADAL" clId="{5226D23B-0BE1-4B71-9470-9F382910FCAC}" dt="2022-09-30T16:43:54.335" v="1200" actId="20577"/>
          <ac:spMkLst>
            <pc:docMk/>
            <pc:sldMk cId="867849300" sldId="501"/>
            <ac:spMk id="16" creationId="{24DF6165-4077-4928-92A3-6404A329E1E4}"/>
          </ac:spMkLst>
        </pc:spChg>
        <pc:picChg chg="add del mod">
          <ac:chgData name="Whiting, Sara (JSC-SD211)" userId="4bf7bfcf-8cfb-4cd7-991a-935e382c4efd" providerId="ADAL" clId="{5226D23B-0BE1-4B71-9470-9F382910FCAC}" dt="2022-09-29T21:50:16.462" v="1146" actId="478"/>
          <ac:picMkLst>
            <pc:docMk/>
            <pc:sldMk cId="867849300" sldId="501"/>
            <ac:picMk id="3" creationId="{C442AFE7-69B8-476A-B216-336D43747F84}"/>
          </ac:picMkLst>
        </pc:picChg>
        <pc:picChg chg="add del mod">
          <ac:chgData name="Whiting, Sara (JSC-SD211)" userId="4bf7bfcf-8cfb-4cd7-991a-935e382c4efd" providerId="ADAL" clId="{5226D23B-0BE1-4B71-9470-9F382910FCAC}" dt="2022-09-29T21:50:31.811" v="1150" actId="478"/>
          <ac:picMkLst>
            <pc:docMk/>
            <pc:sldMk cId="867849300" sldId="501"/>
            <ac:picMk id="6" creationId="{47F13F1D-0590-4D37-81CF-4AF0665EC6F4}"/>
          </ac:picMkLst>
        </pc:picChg>
        <pc:picChg chg="add mod">
          <ac:chgData name="Whiting, Sara (JSC-SD211)" userId="4bf7bfcf-8cfb-4cd7-991a-935e382c4efd" providerId="ADAL" clId="{5226D23B-0BE1-4B71-9470-9F382910FCAC}" dt="2022-09-29T21:51:55.870" v="1161" actId="1076"/>
          <ac:picMkLst>
            <pc:docMk/>
            <pc:sldMk cId="867849300" sldId="501"/>
            <ac:picMk id="8" creationId="{34657692-6FE4-4E3D-9637-FCB3D1D1F16B}"/>
          </ac:picMkLst>
        </pc:picChg>
        <pc:picChg chg="del">
          <ac:chgData name="Whiting, Sara (JSC-SD211)" userId="4bf7bfcf-8cfb-4cd7-991a-935e382c4efd" providerId="ADAL" clId="{5226D23B-0BE1-4B71-9470-9F382910FCAC}" dt="2022-09-29T21:51:48.334" v="1158" actId="478"/>
          <ac:picMkLst>
            <pc:docMk/>
            <pc:sldMk cId="867849300" sldId="501"/>
            <ac:picMk id="11268" creationId="{90D65163-E489-48BF-B898-96C5390C8E68}"/>
          </ac:picMkLst>
        </pc:picChg>
        <pc:picChg chg="del">
          <ac:chgData name="Whiting, Sara (JSC-SD211)" userId="4bf7bfcf-8cfb-4cd7-991a-935e382c4efd" providerId="ADAL" clId="{5226D23B-0BE1-4B71-9470-9F382910FCAC}" dt="2022-09-29T21:48:48.660" v="1143" actId="478"/>
          <ac:picMkLst>
            <pc:docMk/>
            <pc:sldMk cId="867849300" sldId="501"/>
            <ac:picMk id="11270" creationId="{24409F05-353B-4F46-88D7-1E632A9F82B0}"/>
          </ac:picMkLst>
        </pc:picChg>
      </pc:sldChg>
      <pc:sldChg chg="addSp delSp modSp mod">
        <pc:chgData name="Whiting, Sara (JSC-SD211)" userId="4bf7bfcf-8cfb-4cd7-991a-935e382c4efd" providerId="ADAL" clId="{5226D23B-0BE1-4B71-9470-9F382910FCAC}" dt="2022-09-30T16:53:24.590" v="1270" actId="114"/>
        <pc:sldMkLst>
          <pc:docMk/>
          <pc:sldMk cId="2474854488" sldId="502"/>
        </pc:sldMkLst>
        <pc:spChg chg="mod">
          <ac:chgData name="Whiting, Sara (JSC-SD211)" userId="4bf7bfcf-8cfb-4cd7-991a-935e382c4efd" providerId="ADAL" clId="{5226D23B-0BE1-4B71-9470-9F382910FCAC}" dt="2022-09-29T20:28:46.879" v="813" actId="20577"/>
          <ac:spMkLst>
            <pc:docMk/>
            <pc:sldMk cId="2474854488" sldId="502"/>
            <ac:spMk id="4" creationId="{70436A8C-F198-46BD-8DE5-451ADC80D52D}"/>
          </ac:spMkLst>
        </pc:spChg>
        <pc:spChg chg="add mod">
          <ac:chgData name="Whiting, Sara (JSC-SD211)" userId="4bf7bfcf-8cfb-4cd7-991a-935e382c4efd" providerId="ADAL" clId="{5226D23B-0BE1-4B71-9470-9F382910FCAC}" dt="2022-09-30T16:53:24.590" v="1270" actId="114"/>
          <ac:spMkLst>
            <pc:docMk/>
            <pc:sldMk cId="2474854488" sldId="502"/>
            <ac:spMk id="7" creationId="{DC6B083F-9FDB-4A4A-B56D-FB9C775CE36A}"/>
          </ac:spMkLst>
        </pc:spChg>
        <pc:spChg chg="mod">
          <ac:chgData name="Whiting, Sara (JSC-SD211)" userId="4bf7bfcf-8cfb-4cd7-991a-935e382c4efd" providerId="ADAL" clId="{5226D23B-0BE1-4B71-9470-9F382910FCAC}" dt="2022-09-30T16:53:01.746" v="1263" actId="20577"/>
          <ac:spMkLst>
            <pc:docMk/>
            <pc:sldMk cId="2474854488" sldId="502"/>
            <ac:spMk id="16" creationId="{24DF6165-4077-4928-92A3-6404A329E1E4}"/>
          </ac:spMkLst>
        </pc:spChg>
        <pc:picChg chg="add mod">
          <ac:chgData name="Whiting, Sara (JSC-SD211)" userId="4bf7bfcf-8cfb-4cd7-991a-935e382c4efd" providerId="ADAL" clId="{5226D23B-0BE1-4B71-9470-9F382910FCAC}" dt="2022-09-30T16:52:51.274" v="1261" actId="1076"/>
          <ac:picMkLst>
            <pc:docMk/>
            <pc:sldMk cId="2474854488" sldId="502"/>
            <ac:picMk id="8194" creationId="{EE8FA6B5-5F67-41D6-8465-076B8F467D58}"/>
          </ac:picMkLst>
        </pc:picChg>
        <pc:picChg chg="del">
          <ac:chgData name="Whiting, Sara (JSC-SD211)" userId="4bf7bfcf-8cfb-4cd7-991a-935e382c4efd" providerId="ADAL" clId="{5226D23B-0BE1-4B71-9470-9F382910FCAC}" dt="2022-09-30T16:51:19.658" v="1201" actId="478"/>
          <ac:picMkLst>
            <pc:docMk/>
            <pc:sldMk cId="2474854488" sldId="502"/>
            <ac:picMk id="12290" creationId="{43720AAE-DD43-459F-8B14-41FBDBC88639}"/>
          </ac:picMkLst>
        </pc:picChg>
        <pc:picChg chg="del mod">
          <ac:chgData name="Whiting, Sara (JSC-SD211)" userId="4bf7bfcf-8cfb-4cd7-991a-935e382c4efd" providerId="ADAL" clId="{5226D23B-0BE1-4B71-9470-9F382910FCAC}" dt="2022-09-30T16:52:43.525" v="1258" actId="478"/>
          <ac:picMkLst>
            <pc:docMk/>
            <pc:sldMk cId="2474854488" sldId="502"/>
            <ac:picMk id="12294" creationId="{C83587EB-CD80-49EB-B08E-968FFAF5622C}"/>
          </ac:picMkLst>
        </pc:picChg>
      </pc:sldChg>
      <pc:sldChg chg="addSp delSp modSp add del mod">
        <pc:chgData name="Whiting, Sara (JSC-SD211)" userId="4bf7bfcf-8cfb-4cd7-991a-935e382c4efd" providerId="ADAL" clId="{5226D23B-0BE1-4B71-9470-9F382910FCAC}" dt="2022-10-03T21:06:44.883" v="2190" actId="2696"/>
        <pc:sldMkLst>
          <pc:docMk/>
          <pc:sldMk cId="2075411849" sldId="503"/>
        </pc:sldMkLst>
        <pc:spChg chg="mod">
          <ac:chgData name="Whiting, Sara (JSC-SD211)" userId="4bf7bfcf-8cfb-4cd7-991a-935e382c4efd" providerId="ADAL" clId="{5226D23B-0BE1-4B71-9470-9F382910FCAC}" dt="2022-10-03T16:41:11.836" v="1296" actId="20577"/>
          <ac:spMkLst>
            <pc:docMk/>
            <pc:sldMk cId="2075411849" sldId="503"/>
            <ac:spMk id="4" creationId="{70436A8C-F198-46BD-8DE5-451ADC80D52D}"/>
          </ac:spMkLst>
        </pc:spChg>
        <pc:spChg chg="add del mod">
          <ac:chgData name="Whiting, Sara (JSC-SD211)" userId="4bf7bfcf-8cfb-4cd7-991a-935e382c4efd" providerId="ADAL" clId="{5226D23B-0BE1-4B71-9470-9F382910FCAC}" dt="2022-10-03T21:06:23.687" v="2185" actId="478"/>
          <ac:spMkLst>
            <pc:docMk/>
            <pc:sldMk cId="2075411849" sldId="503"/>
            <ac:spMk id="7" creationId="{C1FE5046-91E5-4B13-90F7-A6A07506470A}"/>
          </ac:spMkLst>
        </pc:spChg>
        <pc:spChg chg="add mod">
          <ac:chgData name="Whiting, Sara (JSC-SD211)" userId="4bf7bfcf-8cfb-4cd7-991a-935e382c4efd" providerId="ADAL" clId="{5226D23B-0BE1-4B71-9470-9F382910FCAC}" dt="2022-10-03T20:39:44.252" v="2049" actId="1076"/>
          <ac:spMkLst>
            <pc:docMk/>
            <pc:sldMk cId="2075411849" sldId="503"/>
            <ac:spMk id="8" creationId="{31DD7B8C-AEC8-4FC5-BD33-C783387074C1}"/>
          </ac:spMkLst>
        </pc:spChg>
        <pc:spChg chg="mod">
          <ac:chgData name="Whiting, Sara (JSC-SD211)" userId="4bf7bfcf-8cfb-4cd7-991a-935e382c4efd" providerId="ADAL" clId="{5226D23B-0BE1-4B71-9470-9F382910FCAC}" dt="2022-10-03T21:06:20.014" v="2184" actId="6549"/>
          <ac:spMkLst>
            <pc:docMk/>
            <pc:sldMk cId="2075411849" sldId="503"/>
            <ac:spMk id="9" creationId="{13F95822-08A0-4222-800E-C043B94C7D55}"/>
          </ac:spMkLst>
        </pc:spChg>
        <pc:spChg chg="add del mod">
          <ac:chgData name="Whiting, Sara (JSC-SD211)" userId="4bf7bfcf-8cfb-4cd7-991a-935e382c4efd" providerId="ADAL" clId="{5226D23B-0BE1-4B71-9470-9F382910FCAC}" dt="2022-10-03T21:06:25.575" v="2187" actId="478"/>
          <ac:spMkLst>
            <pc:docMk/>
            <pc:sldMk cId="2075411849" sldId="503"/>
            <ac:spMk id="10" creationId="{DF84D455-92DB-441B-9439-3C6A26FCC0E9}"/>
          </ac:spMkLst>
        </pc:spChg>
        <pc:spChg chg="add del mod">
          <ac:chgData name="Whiting, Sara (JSC-SD211)" userId="4bf7bfcf-8cfb-4cd7-991a-935e382c4efd" providerId="ADAL" clId="{5226D23B-0BE1-4B71-9470-9F382910FCAC}" dt="2022-10-03T21:06:41.976" v="2189" actId="478"/>
          <ac:spMkLst>
            <pc:docMk/>
            <pc:sldMk cId="2075411849" sldId="503"/>
            <ac:spMk id="11" creationId="{9CFE55FD-F392-4435-9CD0-3339DC3C7CBF}"/>
          </ac:spMkLst>
        </pc:spChg>
        <pc:picChg chg="add del mod">
          <ac:chgData name="Whiting, Sara (JSC-SD211)" userId="4bf7bfcf-8cfb-4cd7-991a-935e382c4efd" providerId="ADAL" clId="{5226D23B-0BE1-4B71-9470-9F382910FCAC}" dt="2022-10-03T21:06:24.341" v="2186" actId="478"/>
          <ac:picMkLst>
            <pc:docMk/>
            <pc:sldMk cId="2075411849" sldId="503"/>
            <ac:picMk id="10242" creationId="{FEDB8C27-9201-4661-BFA6-47D15866678F}"/>
          </ac:picMkLst>
        </pc:picChg>
      </pc:sldChg>
      <pc:sldChg chg="addSp delSp modSp add mod">
        <pc:chgData name="Whiting, Sara (JSC-SD211)" userId="4bf7bfcf-8cfb-4cd7-991a-935e382c4efd" providerId="ADAL" clId="{5226D23B-0BE1-4B71-9470-9F382910FCAC}" dt="2022-10-03T21:55:16.831" v="3934" actId="20577"/>
        <pc:sldMkLst>
          <pc:docMk/>
          <pc:sldMk cId="3417519300" sldId="504"/>
        </pc:sldMkLst>
        <pc:spChg chg="add del mod">
          <ac:chgData name="Whiting, Sara (JSC-SD211)" userId="4bf7bfcf-8cfb-4cd7-991a-935e382c4efd" providerId="ADAL" clId="{5226D23B-0BE1-4B71-9470-9F382910FCAC}" dt="2022-10-03T21:54:07.603" v="3903" actId="478"/>
          <ac:spMkLst>
            <pc:docMk/>
            <pc:sldMk cId="3417519300" sldId="504"/>
            <ac:spMk id="6" creationId="{D379AAA6-35D5-4A75-A1A9-51EF7FE16F84}"/>
          </ac:spMkLst>
        </pc:spChg>
        <pc:spChg chg="add del mod">
          <ac:chgData name="Whiting, Sara (JSC-SD211)" userId="4bf7bfcf-8cfb-4cd7-991a-935e382c4efd" providerId="ADAL" clId="{5226D23B-0BE1-4B71-9470-9F382910FCAC}" dt="2022-10-03T21:54:07.603" v="3905"/>
          <ac:spMkLst>
            <pc:docMk/>
            <pc:sldMk cId="3417519300" sldId="504"/>
            <ac:spMk id="7" creationId="{6B2CAAA6-0710-4B94-A2D7-023D16BD9EB5}"/>
          </ac:spMkLst>
        </pc:spChg>
        <pc:spChg chg="add mod">
          <ac:chgData name="Whiting, Sara (JSC-SD211)" userId="4bf7bfcf-8cfb-4cd7-991a-935e382c4efd" providerId="ADAL" clId="{5226D23B-0BE1-4B71-9470-9F382910FCAC}" dt="2022-10-03T21:54:36.749" v="3913" actId="1076"/>
          <ac:spMkLst>
            <pc:docMk/>
            <pc:sldMk cId="3417519300" sldId="504"/>
            <ac:spMk id="8" creationId="{142BDB33-1127-47FC-AC16-579A100FD1AC}"/>
          </ac:spMkLst>
        </pc:spChg>
        <pc:spChg chg="mod">
          <ac:chgData name="Whiting, Sara (JSC-SD211)" userId="4bf7bfcf-8cfb-4cd7-991a-935e382c4efd" providerId="ADAL" clId="{5226D23B-0BE1-4B71-9470-9F382910FCAC}" dt="2022-10-03T21:55:16.831" v="3934" actId="20577"/>
          <ac:spMkLst>
            <pc:docMk/>
            <pc:sldMk cId="3417519300" sldId="504"/>
            <ac:spMk id="9" creationId="{13F95822-08A0-4222-800E-C043B94C7D55}"/>
          </ac:spMkLst>
        </pc:spChg>
      </pc:sldChg>
      <pc:sldChg chg="modSp add mod">
        <pc:chgData name="Whiting, Sara (JSC-SD211)" userId="4bf7bfcf-8cfb-4cd7-991a-935e382c4efd" providerId="ADAL" clId="{5226D23B-0BE1-4B71-9470-9F382910FCAC}" dt="2022-10-03T21:12:03.920" v="2619" actId="1076"/>
        <pc:sldMkLst>
          <pc:docMk/>
          <pc:sldMk cId="1505231288" sldId="505"/>
        </pc:sldMkLst>
        <pc:spChg chg="mod">
          <ac:chgData name="Whiting, Sara (JSC-SD211)" userId="4bf7bfcf-8cfb-4cd7-991a-935e382c4efd" providerId="ADAL" clId="{5226D23B-0BE1-4B71-9470-9F382910FCAC}" dt="2022-10-03T21:12:03.920" v="2619" actId="1076"/>
          <ac:spMkLst>
            <pc:docMk/>
            <pc:sldMk cId="1505231288" sldId="505"/>
            <ac:spMk id="7" creationId="{C1FE5046-91E5-4B13-90F7-A6A07506470A}"/>
          </ac:spMkLst>
        </pc:spChg>
        <pc:spChg chg="mod">
          <ac:chgData name="Whiting, Sara (JSC-SD211)" userId="4bf7bfcf-8cfb-4cd7-991a-935e382c4efd" providerId="ADAL" clId="{5226D23B-0BE1-4B71-9470-9F382910FCAC}" dt="2022-10-03T21:11:55.931" v="2618" actId="1076"/>
          <ac:spMkLst>
            <pc:docMk/>
            <pc:sldMk cId="1505231288" sldId="505"/>
            <ac:spMk id="8" creationId="{31DD7B8C-AEC8-4FC5-BD33-C783387074C1}"/>
          </ac:spMkLst>
        </pc:spChg>
        <pc:spChg chg="mod">
          <ac:chgData name="Whiting, Sara (JSC-SD211)" userId="4bf7bfcf-8cfb-4cd7-991a-935e382c4efd" providerId="ADAL" clId="{5226D23B-0BE1-4B71-9470-9F382910FCAC}" dt="2022-10-03T21:11:50.486" v="2617" actId="14100"/>
          <ac:spMkLst>
            <pc:docMk/>
            <pc:sldMk cId="1505231288" sldId="505"/>
            <ac:spMk id="9" creationId="{13F95822-08A0-4222-800E-C043B94C7D55}"/>
          </ac:spMkLst>
        </pc:spChg>
        <pc:picChg chg="mod">
          <ac:chgData name="Whiting, Sara (JSC-SD211)" userId="4bf7bfcf-8cfb-4cd7-991a-935e382c4efd" providerId="ADAL" clId="{5226D23B-0BE1-4B71-9470-9F382910FCAC}" dt="2022-10-03T21:11:55.931" v="2618" actId="1076"/>
          <ac:picMkLst>
            <pc:docMk/>
            <pc:sldMk cId="1505231288" sldId="505"/>
            <ac:picMk id="10242" creationId="{FEDB8C27-9201-4661-BFA6-47D15866678F}"/>
          </ac:picMkLst>
        </pc:picChg>
      </pc:sldChg>
      <pc:sldChg chg="modSp add del mod ord">
        <pc:chgData name="Whiting, Sara (JSC-SD211)" userId="4bf7bfcf-8cfb-4cd7-991a-935e382c4efd" providerId="ADAL" clId="{5226D23B-0BE1-4B71-9470-9F382910FCAC}" dt="2022-10-03T21:42:41.571" v="3709" actId="2696"/>
        <pc:sldMkLst>
          <pc:docMk/>
          <pc:sldMk cId="2606412002" sldId="506"/>
        </pc:sldMkLst>
        <pc:spChg chg="mod">
          <ac:chgData name="Whiting, Sara (JSC-SD211)" userId="4bf7bfcf-8cfb-4cd7-991a-935e382c4efd" providerId="ADAL" clId="{5226D23B-0BE1-4B71-9470-9F382910FCAC}" dt="2022-10-03T21:11:04.585" v="2615" actId="20577"/>
          <ac:spMkLst>
            <pc:docMk/>
            <pc:sldMk cId="2606412002" sldId="506"/>
            <ac:spMk id="4" creationId="{70436A8C-F198-46BD-8DE5-451ADC80D52D}"/>
          </ac:spMkLst>
        </pc:spChg>
        <pc:spChg chg="mod">
          <ac:chgData name="Whiting, Sara (JSC-SD211)" userId="4bf7bfcf-8cfb-4cd7-991a-935e382c4efd" providerId="ADAL" clId="{5226D23B-0BE1-4B71-9470-9F382910FCAC}" dt="2022-10-03T21:20:06" v="2737" actId="6549"/>
          <ac:spMkLst>
            <pc:docMk/>
            <pc:sldMk cId="2606412002" sldId="506"/>
            <ac:spMk id="9" creationId="{13F95822-08A0-4222-800E-C043B94C7D55}"/>
          </ac:spMkLst>
        </pc:spChg>
      </pc:sldChg>
      <pc:sldChg chg="addSp delSp modSp add mod">
        <pc:chgData name="Whiting, Sara (JSC-SD211)" userId="4bf7bfcf-8cfb-4cd7-991a-935e382c4efd" providerId="ADAL" clId="{5226D23B-0BE1-4B71-9470-9F382910FCAC}" dt="2022-10-03T21:43:39.165" v="3736" actId="20577"/>
        <pc:sldMkLst>
          <pc:docMk/>
          <pc:sldMk cId="4180123992" sldId="507"/>
        </pc:sldMkLst>
        <pc:spChg chg="mod">
          <ac:chgData name="Whiting, Sara (JSC-SD211)" userId="4bf7bfcf-8cfb-4cd7-991a-935e382c4efd" providerId="ADAL" clId="{5226D23B-0BE1-4B71-9470-9F382910FCAC}" dt="2022-10-03T21:43:39.165" v="3736" actId="20577"/>
          <ac:spMkLst>
            <pc:docMk/>
            <pc:sldMk cId="4180123992" sldId="507"/>
            <ac:spMk id="7" creationId="{C1FE5046-91E5-4B13-90F7-A6A07506470A}"/>
          </ac:spMkLst>
        </pc:spChg>
        <pc:spChg chg="del">
          <ac:chgData name="Whiting, Sara (JSC-SD211)" userId="4bf7bfcf-8cfb-4cd7-991a-935e382c4efd" providerId="ADAL" clId="{5226D23B-0BE1-4B71-9470-9F382910FCAC}" dt="2022-10-03T21:23:15.866" v="3065" actId="478"/>
          <ac:spMkLst>
            <pc:docMk/>
            <pc:sldMk cId="4180123992" sldId="507"/>
            <ac:spMk id="8" creationId="{31DD7B8C-AEC8-4FC5-BD33-C783387074C1}"/>
          </ac:spMkLst>
        </pc:spChg>
        <pc:spChg chg="mod">
          <ac:chgData name="Whiting, Sara (JSC-SD211)" userId="4bf7bfcf-8cfb-4cd7-991a-935e382c4efd" providerId="ADAL" clId="{5226D23B-0BE1-4B71-9470-9F382910FCAC}" dt="2022-10-03T21:29:25.490" v="3379" actId="20577"/>
          <ac:spMkLst>
            <pc:docMk/>
            <pc:sldMk cId="4180123992" sldId="507"/>
            <ac:spMk id="9" creationId="{13F95822-08A0-4222-800E-C043B94C7D55}"/>
          </ac:spMkLst>
        </pc:spChg>
        <pc:spChg chg="mod">
          <ac:chgData name="Whiting, Sara (JSC-SD211)" userId="4bf7bfcf-8cfb-4cd7-991a-935e382c4efd" providerId="ADAL" clId="{5226D23B-0BE1-4B71-9470-9F382910FCAC}" dt="2022-10-03T21:40:48.251" v="3603" actId="207"/>
          <ac:spMkLst>
            <pc:docMk/>
            <pc:sldMk cId="4180123992" sldId="507"/>
            <ac:spMk id="10" creationId="{DF84D455-92DB-441B-9439-3C6A26FCC0E9}"/>
          </ac:spMkLst>
        </pc:spChg>
        <pc:spChg chg="add mod">
          <ac:chgData name="Whiting, Sara (JSC-SD211)" userId="4bf7bfcf-8cfb-4cd7-991a-935e382c4efd" providerId="ADAL" clId="{5226D23B-0BE1-4B71-9470-9F382910FCAC}" dt="2022-10-03T21:40:29.423" v="3601" actId="1076"/>
          <ac:spMkLst>
            <pc:docMk/>
            <pc:sldMk cId="4180123992" sldId="507"/>
            <ac:spMk id="11" creationId="{9531B567-4A8A-4E88-A08E-E1C458D46078}"/>
          </ac:spMkLst>
        </pc:spChg>
        <pc:picChg chg="del">
          <ac:chgData name="Whiting, Sara (JSC-SD211)" userId="4bf7bfcf-8cfb-4cd7-991a-935e382c4efd" providerId="ADAL" clId="{5226D23B-0BE1-4B71-9470-9F382910FCAC}" dt="2022-10-03T21:23:13.081" v="3064" actId="478"/>
          <ac:picMkLst>
            <pc:docMk/>
            <pc:sldMk cId="4180123992" sldId="507"/>
            <ac:picMk id="10242" creationId="{FEDB8C27-9201-4661-BFA6-47D15866678F}"/>
          </ac:picMkLst>
        </pc:picChg>
        <pc:picChg chg="add mod">
          <ac:chgData name="Whiting, Sara (JSC-SD211)" userId="4bf7bfcf-8cfb-4cd7-991a-935e382c4efd" providerId="ADAL" clId="{5226D23B-0BE1-4B71-9470-9F382910FCAC}" dt="2022-10-03T21:40:21.698" v="3599" actId="1076"/>
          <ac:picMkLst>
            <pc:docMk/>
            <pc:sldMk cId="4180123992" sldId="507"/>
            <ac:picMk id="11266" creationId="{2CD19CC7-CE2E-4AB7-9278-831BE83F3784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CFC0EC-4198-4681-AC12-7D1BC8F14052}" type="doc">
      <dgm:prSet loTypeId="urn:microsoft.com/office/officeart/2016/7/layout/RepeatingBendingProcessNew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F62DA62-0DA3-4D9D-8DD0-7F4C6596BC76}">
      <dgm:prSet custT="1"/>
      <dgm:spPr/>
      <dgm:t>
        <a:bodyPr/>
        <a:lstStyle/>
        <a:p>
          <a:pPr algn="ctr"/>
          <a:r>
            <a:rPr lang="en-US" sz="2100" dirty="0">
              <a:solidFill>
                <a:schemeClr val="bg1"/>
              </a:solidFill>
            </a:rPr>
            <a:t>B.A. Psychology (2006)</a:t>
          </a:r>
        </a:p>
        <a:p>
          <a:pPr algn="ctr"/>
          <a:r>
            <a:rPr lang="en-US" sz="2100" dirty="0">
              <a:solidFill>
                <a:schemeClr val="bg1"/>
              </a:solidFill>
            </a:rPr>
            <a:t>Smith College </a:t>
          </a:r>
        </a:p>
      </dgm:t>
    </dgm:pt>
    <dgm:pt modelId="{9552039B-D6C0-47BA-A8D7-9AA7B99A68FE}" type="parTrans" cxnId="{C8394040-EC8A-4F2B-93D9-4A0B57BC9903}">
      <dgm:prSet/>
      <dgm:spPr/>
      <dgm:t>
        <a:bodyPr/>
        <a:lstStyle/>
        <a:p>
          <a:endParaRPr lang="en-US"/>
        </a:p>
      </dgm:t>
    </dgm:pt>
    <dgm:pt modelId="{94F480B8-2104-4B3C-835F-34E78B0F8EB4}" type="sibTrans" cxnId="{C8394040-EC8A-4F2B-93D9-4A0B57BC9903}">
      <dgm:prSet/>
      <dgm:spPr/>
      <dgm:t>
        <a:bodyPr/>
        <a:lstStyle/>
        <a:p>
          <a:endParaRPr lang="en-US"/>
        </a:p>
      </dgm:t>
    </dgm:pt>
    <dgm:pt modelId="{7F44A6B0-AE8F-4447-BE1C-FE5741BB3A47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Research Coordinator (2006-2009) </a:t>
          </a:r>
        </a:p>
        <a:p>
          <a:r>
            <a:rPr lang="en-US" dirty="0">
              <a:solidFill>
                <a:schemeClr val="bg1"/>
              </a:solidFill>
            </a:rPr>
            <a:t>MGH &amp; Hartford Hospital</a:t>
          </a:r>
        </a:p>
      </dgm:t>
    </dgm:pt>
    <dgm:pt modelId="{227EF2F7-C7AD-4025-A2B3-E570AE1A163E}" type="parTrans" cxnId="{C2986A48-E3EF-45F6-9284-1A8D9313154A}">
      <dgm:prSet/>
      <dgm:spPr/>
      <dgm:t>
        <a:bodyPr/>
        <a:lstStyle/>
        <a:p>
          <a:endParaRPr lang="en-US"/>
        </a:p>
      </dgm:t>
    </dgm:pt>
    <dgm:pt modelId="{2CFDC4D6-7862-4833-958B-1C9C2B9AAB13}" type="sibTrans" cxnId="{C2986A48-E3EF-45F6-9284-1A8D9313154A}">
      <dgm:prSet/>
      <dgm:spPr/>
      <dgm:t>
        <a:bodyPr/>
        <a:lstStyle/>
        <a:p>
          <a:endParaRPr lang="en-US"/>
        </a:p>
      </dgm:t>
    </dgm:pt>
    <dgm:pt modelId="{0624B53E-B840-4875-BF29-4688F6022CEC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Ph.D. Clinical Psychology (2015) </a:t>
          </a:r>
        </a:p>
        <a:p>
          <a:r>
            <a:rPr lang="en-US" dirty="0">
              <a:solidFill>
                <a:schemeClr val="bg1"/>
              </a:solidFill>
            </a:rPr>
            <a:t>Louisiana State University</a:t>
          </a:r>
        </a:p>
      </dgm:t>
    </dgm:pt>
    <dgm:pt modelId="{9756C97A-FB09-45D7-B4E1-F480F2705E9E}" type="parTrans" cxnId="{AEE50876-2F9F-4D58-88C9-F75FA72D5D90}">
      <dgm:prSet/>
      <dgm:spPr/>
      <dgm:t>
        <a:bodyPr/>
        <a:lstStyle/>
        <a:p>
          <a:endParaRPr lang="en-US"/>
        </a:p>
      </dgm:t>
    </dgm:pt>
    <dgm:pt modelId="{FCFC6167-E58A-473C-975F-D57E089B82F1}" type="sibTrans" cxnId="{AEE50876-2F9F-4D58-88C9-F75FA72D5D90}">
      <dgm:prSet/>
      <dgm:spPr/>
      <dgm:t>
        <a:bodyPr/>
        <a:lstStyle/>
        <a:p>
          <a:endParaRPr lang="en-US"/>
        </a:p>
      </dgm:t>
    </dgm:pt>
    <dgm:pt modelId="{1034E994-52D1-4F9E-B9B9-31193C2E7643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Residency (2014-2015) </a:t>
          </a:r>
        </a:p>
        <a:p>
          <a:r>
            <a:rPr lang="en-US" dirty="0">
              <a:solidFill>
                <a:schemeClr val="bg1"/>
              </a:solidFill>
            </a:rPr>
            <a:t>Mississippi Medical Center/VA Hospital</a:t>
          </a:r>
        </a:p>
      </dgm:t>
    </dgm:pt>
    <dgm:pt modelId="{4E840F68-8CA9-44FD-950C-C292B390320C}" type="parTrans" cxnId="{640F6125-5111-4A66-8C65-CE301E4C66EA}">
      <dgm:prSet/>
      <dgm:spPr/>
      <dgm:t>
        <a:bodyPr/>
        <a:lstStyle/>
        <a:p>
          <a:endParaRPr lang="en-US"/>
        </a:p>
      </dgm:t>
    </dgm:pt>
    <dgm:pt modelId="{AFBC7421-2D6B-4A0C-93DE-557F1880D5A9}" type="sibTrans" cxnId="{640F6125-5111-4A66-8C65-CE301E4C66EA}">
      <dgm:prSet/>
      <dgm:spPr/>
      <dgm:t>
        <a:bodyPr/>
        <a:lstStyle/>
        <a:p>
          <a:endParaRPr lang="en-US"/>
        </a:p>
      </dgm:t>
    </dgm:pt>
    <dgm:pt modelId="{F6939847-0BBC-42DE-BE18-9C9F9E24888F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Neuropsychology Fellowship (2015-2017)</a:t>
          </a:r>
        </a:p>
        <a:p>
          <a:r>
            <a:rPr lang="en-US" dirty="0">
              <a:solidFill>
                <a:schemeClr val="bg1"/>
              </a:solidFill>
            </a:rPr>
            <a:t> Baylor </a:t>
          </a:r>
          <a:r>
            <a:rPr lang="en-US" dirty="0" err="1">
              <a:solidFill>
                <a:schemeClr val="bg1"/>
              </a:solidFill>
            </a:rPr>
            <a:t>CoM</a:t>
          </a:r>
          <a:r>
            <a:rPr lang="en-US" dirty="0">
              <a:solidFill>
                <a:schemeClr val="bg1"/>
              </a:solidFill>
            </a:rPr>
            <a:t>/Texas Children’s Hospital</a:t>
          </a:r>
        </a:p>
      </dgm:t>
    </dgm:pt>
    <dgm:pt modelId="{50E68C08-76C3-44A7-B411-AEDCA9261A50}" type="parTrans" cxnId="{F8970BEF-5736-4FF3-A7E9-6A451E46CC97}">
      <dgm:prSet/>
      <dgm:spPr/>
      <dgm:t>
        <a:bodyPr/>
        <a:lstStyle/>
        <a:p>
          <a:endParaRPr lang="en-US"/>
        </a:p>
      </dgm:t>
    </dgm:pt>
    <dgm:pt modelId="{4244F8A9-A526-4D60-8236-2ED8E5A98126}" type="sibTrans" cxnId="{F8970BEF-5736-4FF3-A7E9-6A451E46CC97}">
      <dgm:prSet/>
      <dgm:spPr/>
      <dgm:t>
        <a:bodyPr/>
        <a:lstStyle/>
        <a:p>
          <a:endParaRPr lang="en-US"/>
        </a:p>
      </dgm:t>
    </dgm:pt>
    <dgm:pt modelId="{E051ECE7-EC65-4667-981C-DDE1364181CB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Private Practice Owner (2017-2020)</a:t>
          </a:r>
        </a:p>
        <a:p>
          <a:r>
            <a:rPr lang="en-US" dirty="0">
              <a:solidFill>
                <a:schemeClr val="bg1"/>
              </a:solidFill>
            </a:rPr>
            <a:t>Summit Neuropsychology and Behavioral Health, PLLC</a:t>
          </a:r>
        </a:p>
      </dgm:t>
    </dgm:pt>
    <dgm:pt modelId="{1E513FF0-161A-4161-87B0-4BD53FAA3691}" type="parTrans" cxnId="{7A4088B2-94D4-498E-8099-6BBF24EFA519}">
      <dgm:prSet/>
      <dgm:spPr/>
      <dgm:t>
        <a:bodyPr/>
        <a:lstStyle/>
        <a:p>
          <a:endParaRPr lang="en-US"/>
        </a:p>
      </dgm:t>
    </dgm:pt>
    <dgm:pt modelId="{037EFB25-6DC2-4715-80B7-07F2FD444F91}" type="sibTrans" cxnId="{7A4088B2-94D4-498E-8099-6BBF24EFA519}">
      <dgm:prSet/>
      <dgm:spPr/>
      <dgm:t>
        <a:bodyPr/>
        <a:lstStyle/>
        <a:p>
          <a:endParaRPr lang="en-US"/>
        </a:p>
      </dgm:t>
    </dgm:pt>
    <dgm:pt modelId="{2E459425-1E88-4038-B7A3-BB157A49C4F9}" type="pres">
      <dgm:prSet presAssocID="{EBCFC0EC-4198-4681-AC12-7D1BC8F14052}" presName="Name0" presStyleCnt="0">
        <dgm:presLayoutVars>
          <dgm:dir/>
          <dgm:resizeHandles val="exact"/>
        </dgm:presLayoutVars>
      </dgm:prSet>
      <dgm:spPr/>
    </dgm:pt>
    <dgm:pt modelId="{442D2C7F-A486-40B5-A0CB-954B33326103}" type="pres">
      <dgm:prSet presAssocID="{3F62DA62-0DA3-4D9D-8DD0-7F4C6596BC76}" presName="node" presStyleLbl="node1" presStyleIdx="0" presStyleCnt="6">
        <dgm:presLayoutVars>
          <dgm:bulletEnabled val="1"/>
        </dgm:presLayoutVars>
      </dgm:prSet>
      <dgm:spPr/>
    </dgm:pt>
    <dgm:pt modelId="{9712AE67-33CE-4E30-91BF-758F64B590B0}" type="pres">
      <dgm:prSet presAssocID="{94F480B8-2104-4B3C-835F-34E78B0F8EB4}" presName="sibTrans" presStyleLbl="sibTrans1D1" presStyleIdx="0" presStyleCnt="5"/>
      <dgm:spPr/>
    </dgm:pt>
    <dgm:pt modelId="{CC18D00F-0D6F-4DF2-9053-F89D985E12FF}" type="pres">
      <dgm:prSet presAssocID="{94F480B8-2104-4B3C-835F-34E78B0F8EB4}" presName="connectorText" presStyleLbl="sibTrans1D1" presStyleIdx="0" presStyleCnt="5"/>
      <dgm:spPr/>
    </dgm:pt>
    <dgm:pt modelId="{84C66FDF-F2CC-4047-9C92-C5362C96A543}" type="pres">
      <dgm:prSet presAssocID="{7F44A6B0-AE8F-4447-BE1C-FE5741BB3A47}" presName="node" presStyleLbl="node1" presStyleIdx="1" presStyleCnt="6">
        <dgm:presLayoutVars>
          <dgm:bulletEnabled val="1"/>
        </dgm:presLayoutVars>
      </dgm:prSet>
      <dgm:spPr/>
    </dgm:pt>
    <dgm:pt modelId="{D2318755-7DC9-4CE9-B9C0-62029C44DC81}" type="pres">
      <dgm:prSet presAssocID="{2CFDC4D6-7862-4833-958B-1C9C2B9AAB13}" presName="sibTrans" presStyleLbl="sibTrans1D1" presStyleIdx="1" presStyleCnt="5"/>
      <dgm:spPr/>
    </dgm:pt>
    <dgm:pt modelId="{F758CC21-ED8E-4FFE-87C7-D3033BD20E16}" type="pres">
      <dgm:prSet presAssocID="{2CFDC4D6-7862-4833-958B-1C9C2B9AAB13}" presName="connectorText" presStyleLbl="sibTrans1D1" presStyleIdx="1" presStyleCnt="5"/>
      <dgm:spPr/>
    </dgm:pt>
    <dgm:pt modelId="{B2C3CE41-1005-47FC-BD0D-42874FC7717B}" type="pres">
      <dgm:prSet presAssocID="{0624B53E-B840-4875-BF29-4688F6022CEC}" presName="node" presStyleLbl="node1" presStyleIdx="2" presStyleCnt="6">
        <dgm:presLayoutVars>
          <dgm:bulletEnabled val="1"/>
        </dgm:presLayoutVars>
      </dgm:prSet>
      <dgm:spPr/>
    </dgm:pt>
    <dgm:pt modelId="{176A0D7B-989B-43D2-858E-BEDE9C221C3A}" type="pres">
      <dgm:prSet presAssocID="{FCFC6167-E58A-473C-975F-D57E089B82F1}" presName="sibTrans" presStyleLbl="sibTrans1D1" presStyleIdx="2" presStyleCnt="5"/>
      <dgm:spPr/>
    </dgm:pt>
    <dgm:pt modelId="{95D66349-501E-4CD1-8B50-31533E711F53}" type="pres">
      <dgm:prSet presAssocID="{FCFC6167-E58A-473C-975F-D57E089B82F1}" presName="connectorText" presStyleLbl="sibTrans1D1" presStyleIdx="2" presStyleCnt="5"/>
      <dgm:spPr/>
    </dgm:pt>
    <dgm:pt modelId="{3EE4D4F0-0E96-4868-8510-4DFE981D4F1B}" type="pres">
      <dgm:prSet presAssocID="{1034E994-52D1-4F9E-B9B9-31193C2E7643}" presName="node" presStyleLbl="node1" presStyleIdx="3" presStyleCnt="6">
        <dgm:presLayoutVars>
          <dgm:bulletEnabled val="1"/>
        </dgm:presLayoutVars>
      </dgm:prSet>
      <dgm:spPr/>
    </dgm:pt>
    <dgm:pt modelId="{45CE305E-7F67-4A6A-A81B-E400A52999A3}" type="pres">
      <dgm:prSet presAssocID="{AFBC7421-2D6B-4A0C-93DE-557F1880D5A9}" presName="sibTrans" presStyleLbl="sibTrans1D1" presStyleIdx="3" presStyleCnt="5"/>
      <dgm:spPr/>
    </dgm:pt>
    <dgm:pt modelId="{E7AE072B-5C5F-4E5D-8793-2BD1BAC589E8}" type="pres">
      <dgm:prSet presAssocID="{AFBC7421-2D6B-4A0C-93DE-557F1880D5A9}" presName="connectorText" presStyleLbl="sibTrans1D1" presStyleIdx="3" presStyleCnt="5"/>
      <dgm:spPr/>
    </dgm:pt>
    <dgm:pt modelId="{2128E0E0-11FE-4D99-80B2-03C2233962FB}" type="pres">
      <dgm:prSet presAssocID="{F6939847-0BBC-42DE-BE18-9C9F9E24888F}" presName="node" presStyleLbl="node1" presStyleIdx="4" presStyleCnt="6">
        <dgm:presLayoutVars>
          <dgm:bulletEnabled val="1"/>
        </dgm:presLayoutVars>
      </dgm:prSet>
      <dgm:spPr/>
    </dgm:pt>
    <dgm:pt modelId="{E9017A45-2DA8-4263-ADA7-CEDD931D69FD}" type="pres">
      <dgm:prSet presAssocID="{4244F8A9-A526-4D60-8236-2ED8E5A98126}" presName="sibTrans" presStyleLbl="sibTrans1D1" presStyleIdx="4" presStyleCnt="5"/>
      <dgm:spPr/>
    </dgm:pt>
    <dgm:pt modelId="{0C4AE879-449C-4F3A-B537-3D07BB9C5D21}" type="pres">
      <dgm:prSet presAssocID="{4244F8A9-A526-4D60-8236-2ED8E5A98126}" presName="connectorText" presStyleLbl="sibTrans1D1" presStyleIdx="4" presStyleCnt="5"/>
      <dgm:spPr/>
    </dgm:pt>
    <dgm:pt modelId="{8C66BB3C-CA73-4F6B-AB83-CAD82354E0FA}" type="pres">
      <dgm:prSet presAssocID="{E051ECE7-EC65-4667-981C-DDE1364181CB}" presName="node" presStyleLbl="node1" presStyleIdx="5" presStyleCnt="6">
        <dgm:presLayoutVars>
          <dgm:bulletEnabled val="1"/>
        </dgm:presLayoutVars>
      </dgm:prSet>
      <dgm:spPr/>
    </dgm:pt>
  </dgm:ptLst>
  <dgm:cxnLst>
    <dgm:cxn modelId="{2C451101-7609-4B77-AEA0-C9F1F870DC97}" type="presOf" srcId="{0624B53E-B840-4875-BF29-4688F6022CEC}" destId="{B2C3CE41-1005-47FC-BD0D-42874FC7717B}" srcOrd="0" destOrd="0" presId="urn:microsoft.com/office/officeart/2016/7/layout/RepeatingBendingProcessNew"/>
    <dgm:cxn modelId="{199FC402-8E03-423C-940A-BBD5A9D4B601}" type="presOf" srcId="{2CFDC4D6-7862-4833-958B-1C9C2B9AAB13}" destId="{D2318755-7DC9-4CE9-B9C0-62029C44DC81}" srcOrd="0" destOrd="0" presId="urn:microsoft.com/office/officeart/2016/7/layout/RepeatingBendingProcessNew"/>
    <dgm:cxn modelId="{58608A0F-2A3A-4B4B-816C-10E10A54D261}" type="presOf" srcId="{FCFC6167-E58A-473C-975F-D57E089B82F1}" destId="{95D66349-501E-4CD1-8B50-31533E711F53}" srcOrd="1" destOrd="0" presId="urn:microsoft.com/office/officeart/2016/7/layout/RepeatingBendingProcessNew"/>
    <dgm:cxn modelId="{640F6125-5111-4A66-8C65-CE301E4C66EA}" srcId="{EBCFC0EC-4198-4681-AC12-7D1BC8F14052}" destId="{1034E994-52D1-4F9E-B9B9-31193C2E7643}" srcOrd="3" destOrd="0" parTransId="{4E840F68-8CA9-44FD-950C-C292B390320C}" sibTransId="{AFBC7421-2D6B-4A0C-93DE-557F1880D5A9}"/>
    <dgm:cxn modelId="{3294FA36-B380-4761-A352-D8301A238F04}" type="presOf" srcId="{4244F8A9-A526-4D60-8236-2ED8E5A98126}" destId="{0C4AE879-449C-4F3A-B537-3D07BB9C5D21}" srcOrd="1" destOrd="0" presId="urn:microsoft.com/office/officeart/2016/7/layout/RepeatingBendingProcessNew"/>
    <dgm:cxn modelId="{C8394040-EC8A-4F2B-93D9-4A0B57BC9903}" srcId="{EBCFC0EC-4198-4681-AC12-7D1BC8F14052}" destId="{3F62DA62-0DA3-4D9D-8DD0-7F4C6596BC76}" srcOrd="0" destOrd="0" parTransId="{9552039B-D6C0-47BA-A8D7-9AA7B99A68FE}" sibTransId="{94F480B8-2104-4B3C-835F-34E78B0F8EB4}"/>
    <dgm:cxn modelId="{C2986A48-E3EF-45F6-9284-1A8D9313154A}" srcId="{EBCFC0EC-4198-4681-AC12-7D1BC8F14052}" destId="{7F44A6B0-AE8F-4447-BE1C-FE5741BB3A47}" srcOrd="1" destOrd="0" parTransId="{227EF2F7-C7AD-4025-A2B3-E570AE1A163E}" sibTransId="{2CFDC4D6-7862-4833-958B-1C9C2B9AAB13}"/>
    <dgm:cxn modelId="{AEE50876-2F9F-4D58-88C9-F75FA72D5D90}" srcId="{EBCFC0EC-4198-4681-AC12-7D1BC8F14052}" destId="{0624B53E-B840-4875-BF29-4688F6022CEC}" srcOrd="2" destOrd="0" parTransId="{9756C97A-FB09-45D7-B4E1-F480F2705E9E}" sibTransId="{FCFC6167-E58A-473C-975F-D57E089B82F1}"/>
    <dgm:cxn modelId="{1027D776-A4D2-416D-902D-7A8C5A3BBB8E}" type="presOf" srcId="{AFBC7421-2D6B-4A0C-93DE-557F1880D5A9}" destId="{E7AE072B-5C5F-4E5D-8793-2BD1BAC589E8}" srcOrd="1" destOrd="0" presId="urn:microsoft.com/office/officeart/2016/7/layout/RepeatingBendingProcessNew"/>
    <dgm:cxn modelId="{BFB90C78-C712-4E52-901E-61C6D734DDDB}" type="presOf" srcId="{2CFDC4D6-7862-4833-958B-1C9C2B9AAB13}" destId="{F758CC21-ED8E-4FFE-87C7-D3033BD20E16}" srcOrd="1" destOrd="0" presId="urn:microsoft.com/office/officeart/2016/7/layout/RepeatingBendingProcessNew"/>
    <dgm:cxn modelId="{5A2F1878-C950-4177-97A2-CCE87EF5D1D7}" type="presOf" srcId="{3F62DA62-0DA3-4D9D-8DD0-7F4C6596BC76}" destId="{442D2C7F-A486-40B5-A0CB-954B33326103}" srcOrd="0" destOrd="0" presId="urn:microsoft.com/office/officeart/2016/7/layout/RepeatingBendingProcessNew"/>
    <dgm:cxn modelId="{0468958B-6CA5-4EE4-A664-C920065960CC}" type="presOf" srcId="{94F480B8-2104-4B3C-835F-34E78B0F8EB4}" destId="{9712AE67-33CE-4E30-91BF-758F64B590B0}" srcOrd="0" destOrd="0" presId="urn:microsoft.com/office/officeart/2016/7/layout/RepeatingBendingProcessNew"/>
    <dgm:cxn modelId="{35F92498-A259-432F-BDCE-D949BD73E307}" type="presOf" srcId="{94F480B8-2104-4B3C-835F-34E78B0F8EB4}" destId="{CC18D00F-0D6F-4DF2-9053-F89D985E12FF}" srcOrd="1" destOrd="0" presId="urn:microsoft.com/office/officeart/2016/7/layout/RepeatingBendingProcessNew"/>
    <dgm:cxn modelId="{0FF564A1-61CE-42CB-9084-A3D782346E90}" type="presOf" srcId="{7F44A6B0-AE8F-4447-BE1C-FE5741BB3A47}" destId="{84C66FDF-F2CC-4047-9C92-C5362C96A543}" srcOrd="0" destOrd="0" presId="urn:microsoft.com/office/officeart/2016/7/layout/RepeatingBendingProcessNew"/>
    <dgm:cxn modelId="{308873A3-DC0C-46A3-A05C-9C8CC9C86A77}" type="presOf" srcId="{AFBC7421-2D6B-4A0C-93DE-557F1880D5A9}" destId="{45CE305E-7F67-4A6A-A81B-E400A52999A3}" srcOrd="0" destOrd="0" presId="urn:microsoft.com/office/officeart/2016/7/layout/RepeatingBendingProcessNew"/>
    <dgm:cxn modelId="{7A4088B2-94D4-498E-8099-6BBF24EFA519}" srcId="{EBCFC0EC-4198-4681-AC12-7D1BC8F14052}" destId="{E051ECE7-EC65-4667-981C-DDE1364181CB}" srcOrd="5" destOrd="0" parTransId="{1E513FF0-161A-4161-87B0-4BD53FAA3691}" sibTransId="{037EFB25-6DC2-4715-80B7-07F2FD444F91}"/>
    <dgm:cxn modelId="{429620C7-581C-4F34-9DB7-630437994303}" type="presOf" srcId="{4244F8A9-A526-4D60-8236-2ED8E5A98126}" destId="{E9017A45-2DA8-4263-ADA7-CEDD931D69FD}" srcOrd="0" destOrd="0" presId="urn:microsoft.com/office/officeart/2016/7/layout/RepeatingBendingProcessNew"/>
    <dgm:cxn modelId="{FE4A0BC9-E85A-4A4C-AEE1-707D0C013A73}" type="presOf" srcId="{E051ECE7-EC65-4667-981C-DDE1364181CB}" destId="{8C66BB3C-CA73-4F6B-AB83-CAD82354E0FA}" srcOrd="0" destOrd="0" presId="urn:microsoft.com/office/officeart/2016/7/layout/RepeatingBendingProcessNew"/>
    <dgm:cxn modelId="{A50170CC-94F6-4AA5-B437-E4A74A6CC81C}" type="presOf" srcId="{F6939847-0BBC-42DE-BE18-9C9F9E24888F}" destId="{2128E0E0-11FE-4D99-80B2-03C2233962FB}" srcOrd="0" destOrd="0" presId="urn:microsoft.com/office/officeart/2016/7/layout/RepeatingBendingProcessNew"/>
    <dgm:cxn modelId="{F6C983D1-35CD-459B-AA27-02A74CAA781A}" type="presOf" srcId="{EBCFC0EC-4198-4681-AC12-7D1BC8F14052}" destId="{2E459425-1E88-4038-B7A3-BB157A49C4F9}" srcOrd="0" destOrd="0" presId="urn:microsoft.com/office/officeart/2016/7/layout/RepeatingBendingProcessNew"/>
    <dgm:cxn modelId="{A145B0E4-2EAB-42C5-95F1-027259ACF022}" type="presOf" srcId="{1034E994-52D1-4F9E-B9B9-31193C2E7643}" destId="{3EE4D4F0-0E96-4868-8510-4DFE981D4F1B}" srcOrd="0" destOrd="0" presId="urn:microsoft.com/office/officeart/2016/7/layout/RepeatingBendingProcessNew"/>
    <dgm:cxn modelId="{7F1E47EC-545E-4255-8C3F-723112CB0B1F}" type="presOf" srcId="{FCFC6167-E58A-473C-975F-D57E089B82F1}" destId="{176A0D7B-989B-43D2-858E-BEDE9C221C3A}" srcOrd="0" destOrd="0" presId="urn:microsoft.com/office/officeart/2016/7/layout/RepeatingBendingProcessNew"/>
    <dgm:cxn modelId="{F8970BEF-5736-4FF3-A7E9-6A451E46CC97}" srcId="{EBCFC0EC-4198-4681-AC12-7D1BC8F14052}" destId="{F6939847-0BBC-42DE-BE18-9C9F9E24888F}" srcOrd="4" destOrd="0" parTransId="{50E68C08-76C3-44A7-B411-AEDCA9261A50}" sibTransId="{4244F8A9-A526-4D60-8236-2ED8E5A98126}"/>
    <dgm:cxn modelId="{1F551181-655E-446D-8D58-FBB486035D0A}" type="presParOf" srcId="{2E459425-1E88-4038-B7A3-BB157A49C4F9}" destId="{442D2C7F-A486-40B5-A0CB-954B33326103}" srcOrd="0" destOrd="0" presId="urn:microsoft.com/office/officeart/2016/7/layout/RepeatingBendingProcessNew"/>
    <dgm:cxn modelId="{AF98D6CA-EE2D-435A-A92A-3968055DFF86}" type="presParOf" srcId="{2E459425-1E88-4038-B7A3-BB157A49C4F9}" destId="{9712AE67-33CE-4E30-91BF-758F64B590B0}" srcOrd="1" destOrd="0" presId="urn:microsoft.com/office/officeart/2016/7/layout/RepeatingBendingProcessNew"/>
    <dgm:cxn modelId="{23868C22-A853-4B6E-A0A3-4CEBCB805558}" type="presParOf" srcId="{9712AE67-33CE-4E30-91BF-758F64B590B0}" destId="{CC18D00F-0D6F-4DF2-9053-F89D985E12FF}" srcOrd="0" destOrd="0" presId="urn:microsoft.com/office/officeart/2016/7/layout/RepeatingBendingProcessNew"/>
    <dgm:cxn modelId="{8A650C53-AF46-48E5-934C-33AAF04CC1B1}" type="presParOf" srcId="{2E459425-1E88-4038-B7A3-BB157A49C4F9}" destId="{84C66FDF-F2CC-4047-9C92-C5362C96A543}" srcOrd="2" destOrd="0" presId="urn:microsoft.com/office/officeart/2016/7/layout/RepeatingBendingProcessNew"/>
    <dgm:cxn modelId="{34F1B81A-A24C-4D46-87A8-6577F4EAA7D1}" type="presParOf" srcId="{2E459425-1E88-4038-B7A3-BB157A49C4F9}" destId="{D2318755-7DC9-4CE9-B9C0-62029C44DC81}" srcOrd="3" destOrd="0" presId="urn:microsoft.com/office/officeart/2016/7/layout/RepeatingBendingProcessNew"/>
    <dgm:cxn modelId="{E49B2DB0-383E-4953-AA72-8C512F288EB5}" type="presParOf" srcId="{D2318755-7DC9-4CE9-B9C0-62029C44DC81}" destId="{F758CC21-ED8E-4FFE-87C7-D3033BD20E16}" srcOrd="0" destOrd="0" presId="urn:microsoft.com/office/officeart/2016/7/layout/RepeatingBendingProcessNew"/>
    <dgm:cxn modelId="{0AB9B8DC-AA1E-49C0-86FA-356969326499}" type="presParOf" srcId="{2E459425-1E88-4038-B7A3-BB157A49C4F9}" destId="{B2C3CE41-1005-47FC-BD0D-42874FC7717B}" srcOrd="4" destOrd="0" presId="urn:microsoft.com/office/officeart/2016/7/layout/RepeatingBendingProcessNew"/>
    <dgm:cxn modelId="{E87B7E12-6DB9-4F05-A5DE-1A518802F0D2}" type="presParOf" srcId="{2E459425-1E88-4038-B7A3-BB157A49C4F9}" destId="{176A0D7B-989B-43D2-858E-BEDE9C221C3A}" srcOrd="5" destOrd="0" presId="urn:microsoft.com/office/officeart/2016/7/layout/RepeatingBendingProcessNew"/>
    <dgm:cxn modelId="{9DDF4E1C-1FEC-4EB6-9D6B-294D12CE294C}" type="presParOf" srcId="{176A0D7B-989B-43D2-858E-BEDE9C221C3A}" destId="{95D66349-501E-4CD1-8B50-31533E711F53}" srcOrd="0" destOrd="0" presId="urn:microsoft.com/office/officeart/2016/7/layout/RepeatingBendingProcessNew"/>
    <dgm:cxn modelId="{E30D4668-2C53-48A6-8F32-2CD68CB94383}" type="presParOf" srcId="{2E459425-1E88-4038-B7A3-BB157A49C4F9}" destId="{3EE4D4F0-0E96-4868-8510-4DFE981D4F1B}" srcOrd="6" destOrd="0" presId="urn:microsoft.com/office/officeart/2016/7/layout/RepeatingBendingProcessNew"/>
    <dgm:cxn modelId="{FF5EF684-FE7D-4BEC-8196-BD91731C49EE}" type="presParOf" srcId="{2E459425-1E88-4038-B7A3-BB157A49C4F9}" destId="{45CE305E-7F67-4A6A-A81B-E400A52999A3}" srcOrd="7" destOrd="0" presId="urn:microsoft.com/office/officeart/2016/7/layout/RepeatingBendingProcessNew"/>
    <dgm:cxn modelId="{DD01DDF8-08F0-4FA6-AA72-6C699DE3F8F8}" type="presParOf" srcId="{45CE305E-7F67-4A6A-A81B-E400A52999A3}" destId="{E7AE072B-5C5F-4E5D-8793-2BD1BAC589E8}" srcOrd="0" destOrd="0" presId="urn:microsoft.com/office/officeart/2016/7/layout/RepeatingBendingProcessNew"/>
    <dgm:cxn modelId="{9DC4337A-7264-423E-BA0E-660F800D2B09}" type="presParOf" srcId="{2E459425-1E88-4038-B7A3-BB157A49C4F9}" destId="{2128E0E0-11FE-4D99-80B2-03C2233962FB}" srcOrd="8" destOrd="0" presId="urn:microsoft.com/office/officeart/2016/7/layout/RepeatingBendingProcessNew"/>
    <dgm:cxn modelId="{C4778142-AE95-4CEB-B3E4-3C6F59D6FED9}" type="presParOf" srcId="{2E459425-1E88-4038-B7A3-BB157A49C4F9}" destId="{E9017A45-2DA8-4263-ADA7-CEDD931D69FD}" srcOrd="9" destOrd="0" presId="urn:microsoft.com/office/officeart/2016/7/layout/RepeatingBendingProcessNew"/>
    <dgm:cxn modelId="{60BBDCB9-7A7E-4B69-96F9-8817C8759B49}" type="presParOf" srcId="{E9017A45-2DA8-4263-ADA7-CEDD931D69FD}" destId="{0C4AE879-449C-4F3A-B537-3D07BB9C5D21}" srcOrd="0" destOrd="0" presId="urn:microsoft.com/office/officeart/2016/7/layout/RepeatingBendingProcessNew"/>
    <dgm:cxn modelId="{7D705A7F-F4CB-443B-9284-F42E9F40F739}" type="presParOf" srcId="{2E459425-1E88-4038-B7A3-BB157A49C4F9}" destId="{8C66BB3C-CA73-4F6B-AB83-CAD82354E0FA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12AE67-33CE-4E30-91BF-758F64B590B0}">
      <dsp:nvSpPr>
        <dsp:cNvPr id="0" name=""/>
        <dsp:cNvSpPr/>
      </dsp:nvSpPr>
      <dsp:spPr>
        <a:xfrm>
          <a:off x="3040792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57014" y="912848"/>
        <a:ext cx="34897" cy="6979"/>
      </dsp:txXfrm>
    </dsp:sp>
    <dsp:sp modelId="{442D2C7F-A486-40B5-A0CB-954B33326103}">
      <dsp:nvSpPr>
        <dsp:cNvPr id="0" name=""/>
        <dsp:cNvSpPr/>
      </dsp:nvSpPr>
      <dsp:spPr>
        <a:xfrm>
          <a:off x="8061" y="5979"/>
          <a:ext cx="3034531" cy="182071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bg1"/>
              </a:solidFill>
            </a:rPr>
            <a:t>B.A. Psychology (2006)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bg1"/>
              </a:solidFill>
            </a:rPr>
            <a:t>Smith College </a:t>
          </a:r>
        </a:p>
      </dsp:txBody>
      <dsp:txXfrm>
        <a:off x="8061" y="5979"/>
        <a:ext cx="3034531" cy="1820718"/>
      </dsp:txXfrm>
    </dsp:sp>
    <dsp:sp modelId="{D2318755-7DC9-4CE9-B9C0-62029C44DC81}">
      <dsp:nvSpPr>
        <dsp:cNvPr id="0" name=""/>
        <dsp:cNvSpPr/>
      </dsp:nvSpPr>
      <dsp:spPr>
        <a:xfrm>
          <a:off x="6773265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2">
              <a:hueOff val="1802103"/>
              <a:satOff val="2750"/>
              <a:lumOff val="9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89488" y="912848"/>
        <a:ext cx="34897" cy="6979"/>
      </dsp:txXfrm>
    </dsp:sp>
    <dsp:sp modelId="{84C66FDF-F2CC-4047-9C92-C5362C96A543}">
      <dsp:nvSpPr>
        <dsp:cNvPr id="0" name=""/>
        <dsp:cNvSpPr/>
      </dsp:nvSpPr>
      <dsp:spPr>
        <a:xfrm>
          <a:off x="3740534" y="5979"/>
          <a:ext cx="3034531" cy="1820718"/>
        </a:xfrm>
        <a:prstGeom prst="rect">
          <a:avLst/>
        </a:prstGeom>
        <a:gradFill rotWithShape="0">
          <a:gsLst>
            <a:gs pos="0">
              <a:schemeClr val="accent2">
                <a:hueOff val="1441682"/>
                <a:satOff val="2200"/>
                <a:lumOff val="7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441682"/>
                <a:satOff val="2200"/>
                <a:lumOff val="7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441682"/>
                <a:satOff val="2200"/>
                <a:lumOff val="7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Research Coordinator (2006-2009)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MGH &amp; Hartford Hospital</a:t>
          </a:r>
        </a:p>
      </dsp:txBody>
      <dsp:txXfrm>
        <a:off x="3740534" y="5979"/>
        <a:ext cx="3034531" cy="1820718"/>
      </dsp:txXfrm>
    </dsp:sp>
    <dsp:sp modelId="{176A0D7B-989B-43D2-858E-BEDE9C221C3A}">
      <dsp:nvSpPr>
        <dsp:cNvPr id="0" name=""/>
        <dsp:cNvSpPr/>
      </dsp:nvSpPr>
      <dsp:spPr>
        <a:xfrm>
          <a:off x="1525326" y="1824897"/>
          <a:ext cx="7464946" cy="667342"/>
        </a:xfrm>
        <a:custGeom>
          <a:avLst/>
          <a:gdLst/>
          <a:ahLst/>
          <a:cxnLst/>
          <a:rect l="0" t="0" r="0" b="0"/>
          <a:pathLst>
            <a:path>
              <a:moveTo>
                <a:pt x="7464946" y="0"/>
              </a:moveTo>
              <a:lnTo>
                <a:pt x="7464946" y="350771"/>
              </a:lnTo>
              <a:lnTo>
                <a:pt x="0" y="350771"/>
              </a:lnTo>
              <a:lnTo>
                <a:pt x="0" y="667342"/>
              </a:lnTo>
            </a:path>
          </a:pathLst>
        </a:custGeom>
        <a:noFill/>
        <a:ln w="6350" cap="flat" cmpd="sng" algn="ctr">
          <a:solidFill>
            <a:schemeClr val="accent2">
              <a:hueOff val="3604206"/>
              <a:satOff val="5500"/>
              <a:lumOff val="19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70362" y="2155079"/>
        <a:ext cx="374875" cy="6979"/>
      </dsp:txXfrm>
    </dsp:sp>
    <dsp:sp modelId="{B2C3CE41-1005-47FC-BD0D-42874FC7717B}">
      <dsp:nvSpPr>
        <dsp:cNvPr id="0" name=""/>
        <dsp:cNvSpPr/>
      </dsp:nvSpPr>
      <dsp:spPr>
        <a:xfrm>
          <a:off x="7473007" y="5979"/>
          <a:ext cx="3034531" cy="1820718"/>
        </a:xfrm>
        <a:prstGeom prst="rect">
          <a:avLst/>
        </a:prstGeom>
        <a:gradFill rotWithShape="0">
          <a:gsLst>
            <a:gs pos="0">
              <a:schemeClr val="accent2">
                <a:hueOff val="2883365"/>
                <a:satOff val="4400"/>
                <a:lumOff val="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883365"/>
                <a:satOff val="4400"/>
                <a:lumOff val="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883365"/>
                <a:satOff val="4400"/>
                <a:lumOff val="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Ph.D. Clinical Psychology (2015)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Louisiana State University</a:t>
          </a:r>
        </a:p>
      </dsp:txBody>
      <dsp:txXfrm>
        <a:off x="7473007" y="5979"/>
        <a:ext cx="3034531" cy="1820718"/>
      </dsp:txXfrm>
    </dsp:sp>
    <dsp:sp modelId="{45CE305E-7F67-4A6A-A81B-E400A52999A3}">
      <dsp:nvSpPr>
        <dsp:cNvPr id="0" name=""/>
        <dsp:cNvSpPr/>
      </dsp:nvSpPr>
      <dsp:spPr>
        <a:xfrm>
          <a:off x="3040792" y="3389279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2">
              <a:hueOff val="5406309"/>
              <a:satOff val="8249"/>
              <a:lumOff val="29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57014" y="3431509"/>
        <a:ext cx="34897" cy="6979"/>
      </dsp:txXfrm>
    </dsp:sp>
    <dsp:sp modelId="{3EE4D4F0-0E96-4868-8510-4DFE981D4F1B}">
      <dsp:nvSpPr>
        <dsp:cNvPr id="0" name=""/>
        <dsp:cNvSpPr/>
      </dsp:nvSpPr>
      <dsp:spPr>
        <a:xfrm>
          <a:off x="8061" y="2524640"/>
          <a:ext cx="3034531" cy="1820718"/>
        </a:xfrm>
        <a:prstGeom prst="rect">
          <a:avLst/>
        </a:prstGeom>
        <a:gradFill rotWithShape="0">
          <a:gsLst>
            <a:gs pos="0">
              <a:schemeClr val="accent2">
                <a:hueOff val="4325047"/>
                <a:satOff val="6599"/>
                <a:lumOff val="23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325047"/>
                <a:satOff val="6599"/>
                <a:lumOff val="23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325047"/>
                <a:satOff val="6599"/>
                <a:lumOff val="23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Residency (2014-2015)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Mississippi Medical Center/VA Hospital</a:t>
          </a:r>
        </a:p>
      </dsp:txBody>
      <dsp:txXfrm>
        <a:off x="8061" y="2524640"/>
        <a:ext cx="3034531" cy="1820718"/>
      </dsp:txXfrm>
    </dsp:sp>
    <dsp:sp modelId="{E9017A45-2DA8-4263-ADA7-CEDD931D69FD}">
      <dsp:nvSpPr>
        <dsp:cNvPr id="0" name=""/>
        <dsp:cNvSpPr/>
      </dsp:nvSpPr>
      <dsp:spPr>
        <a:xfrm>
          <a:off x="6773265" y="3389279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2">
              <a:hueOff val="7208412"/>
              <a:satOff val="10999"/>
              <a:lumOff val="39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89488" y="3431509"/>
        <a:ext cx="34897" cy="6979"/>
      </dsp:txXfrm>
    </dsp:sp>
    <dsp:sp modelId="{2128E0E0-11FE-4D99-80B2-03C2233962FB}">
      <dsp:nvSpPr>
        <dsp:cNvPr id="0" name=""/>
        <dsp:cNvSpPr/>
      </dsp:nvSpPr>
      <dsp:spPr>
        <a:xfrm>
          <a:off x="3740534" y="2524640"/>
          <a:ext cx="3034531" cy="1820718"/>
        </a:xfrm>
        <a:prstGeom prst="rect">
          <a:avLst/>
        </a:prstGeom>
        <a:gradFill rotWithShape="0">
          <a:gsLst>
            <a:gs pos="0">
              <a:schemeClr val="accent2">
                <a:hueOff val="5766730"/>
                <a:satOff val="8799"/>
                <a:lumOff val="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5766730"/>
                <a:satOff val="8799"/>
                <a:lumOff val="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5766730"/>
                <a:satOff val="8799"/>
                <a:lumOff val="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Neuropsychology Fellowship (2015-2017)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 Baylor </a:t>
          </a:r>
          <a:r>
            <a:rPr lang="en-US" sz="2000" kern="1200" dirty="0" err="1">
              <a:solidFill>
                <a:schemeClr val="bg1"/>
              </a:solidFill>
            </a:rPr>
            <a:t>CoM</a:t>
          </a:r>
          <a:r>
            <a:rPr lang="en-US" sz="2000" kern="1200" dirty="0">
              <a:solidFill>
                <a:schemeClr val="bg1"/>
              </a:solidFill>
            </a:rPr>
            <a:t>/Texas Children’s Hospital</a:t>
          </a:r>
        </a:p>
      </dsp:txBody>
      <dsp:txXfrm>
        <a:off x="3740534" y="2524640"/>
        <a:ext cx="3034531" cy="1820718"/>
      </dsp:txXfrm>
    </dsp:sp>
    <dsp:sp modelId="{8C66BB3C-CA73-4F6B-AB83-CAD82354E0FA}">
      <dsp:nvSpPr>
        <dsp:cNvPr id="0" name=""/>
        <dsp:cNvSpPr/>
      </dsp:nvSpPr>
      <dsp:spPr>
        <a:xfrm>
          <a:off x="7473007" y="2524640"/>
          <a:ext cx="3034531" cy="1820718"/>
        </a:xfrm>
        <a:prstGeom prst="rect">
          <a:avLst/>
        </a:prstGeom>
        <a:gradFill rotWithShape="0">
          <a:gsLst>
            <a:gs pos="0">
              <a:schemeClr val="accent2">
                <a:hueOff val="7208412"/>
                <a:satOff val="10999"/>
                <a:lumOff val="39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7208412"/>
                <a:satOff val="10999"/>
                <a:lumOff val="39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7208412"/>
                <a:satOff val="10999"/>
                <a:lumOff val="39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Private Practice Owner (2017-2020)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Summit Neuropsychology and Behavioral Health, PLLC</a:t>
          </a:r>
        </a:p>
      </dsp:txBody>
      <dsp:txXfrm>
        <a:off x="7473007" y="2524640"/>
        <a:ext cx="3034531" cy="18207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051B7-31DB-4BC9-986F-A59EFD503BEF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EE7BC-AEC8-4EB8-8AF5-146FA4E13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23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FC43-495D-45A4-9C17-73B477A6A75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FB905-F749-488D-AF72-25CA1B52B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164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FC43-495D-45A4-9C17-73B477A6A75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FB905-F749-488D-AF72-25CA1B52B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518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FC43-495D-45A4-9C17-73B477A6A75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FB905-F749-488D-AF72-25CA1B52B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714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FC43-495D-45A4-9C17-73B477A6A75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FB905-F749-488D-AF72-25CA1B52B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51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FC43-495D-45A4-9C17-73B477A6A75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FB905-F749-488D-AF72-25CA1B52B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275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FC43-495D-45A4-9C17-73B477A6A75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FB905-F749-488D-AF72-25CA1B52B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113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FC43-495D-45A4-9C17-73B477A6A75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FB905-F749-488D-AF72-25CA1B52B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5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FC43-495D-45A4-9C17-73B477A6A75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FB905-F749-488D-AF72-25CA1B52B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768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FC43-495D-45A4-9C17-73B477A6A75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FB905-F749-488D-AF72-25CA1B52B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320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FC43-495D-45A4-9C17-73B477A6A75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FB905-F749-488D-AF72-25CA1B52B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25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FFC43-495D-45A4-9C17-73B477A6A75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FB905-F749-488D-AF72-25CA1B52B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501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FFC43-495D-45A4-9C17-73B477A6A75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FB905-F749-488D-AF72-25CA1B52B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0341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ara.Whiting@nasa.gov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7BF3AC-D407-4057-92F0-713F1D29E1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69" r="13818" b="1522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7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B0C83C-59BC-47DC-9FD7-FB489EAC5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ctr" anchorCtr="0">
            <a:normAutofit/>
          </a:bodyPr>
          <a:lstStyle/>
          <a:p>
            <a:pPr algn="l"/>
            <a:r>
              <a:rPr lang="en-US" sz="4800" dirty="0"/>
              <a:t>Spaceflight Analogs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6F9315-BAA3-49FD-AAE1-4CD5371AF7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 fontScale="92500" lnSpcReduction="2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Sara Whiting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Deputy Element Scientist - Analogs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Research Operations &amp; Integration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NASA Human Research Program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hlinkClick r:id="rId3"/>
              </a:rPr>
              <a:t>Sara.Whiting@nasa.gov</a:t>
            </a:r>
            <a:r>
              <a:rPr lang="en-US" sz="1800" dirty="0"/>
              <a:t> </a:t>
            </a: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3599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723780-A1D6-4B56-9DB1-239640558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My Background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8560548-0294-48D6-A660-8C2287268F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7669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6D8410BF-4A1B-4B7A-DB0A-4C4333A009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344924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31373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BEE12-91F1-4BFE-9534-2BDA471B8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947" y="1358537"/>
            <a:ext cx="10154920" cy="49877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Behavioral Medicine Scientist (KBR Inc.) (2020-2022)</a:t>
            </a:r>
          </a:p>
          <a:p>
            <a:pPr lvl="1"/>
            <a:r>
              <a:rPr lang="en-US" dirty="0"/>
              <a:t>Behavioral Health &amp; Performance Lab</a:t>
            </a:r>
          </a:p>
          <a:p>
            <a:pPr lvl="1"/>
            <a:r>
              <a:rPr lang="en-US" dirty="0"/>
              <a:t>HFBP Element – Discipline Scientist</a:t>
            </a:r>
          </a:p>
          <a:p>
            <a:pPr lvl="1"/>
            <a:r>
              <a:rPr lang="en-US" dirty="0"/>
              <a:t>BMed Risk Custodian – Human System Risk Board</a:t>
            </a:r>
          </a:p>
          <a:p>
            <a:endParaRPr lang="en-US" sz="1900" dirty="0"/>
          </a:p>
          <a:p>
            <a:pPr marL="0" indent="0">
              <a:buNone/>
            </a:pPr>
            <a:r>
              <a:rPr lang="en-US" dirty="0"/>
              <a:t>Deputy Element Scientist, Flight Analogs (NASA) (Current) </a:t>
            </a:r>
          </a:p>
          <a:p>
            <a:pPr lvl="1"/>
            <a:r>
              <a:rPr lang="en-US" dirty="0"/>
              <a:t>Scientific &amp; technical oversight of flight analogs and the ops team</a:t>
            </a:r>
          </a:p>
          <a:p>
            <a:pPr lvl="1"/>
            <a:r>
              <a:rPr lang="en-US" dirty="0"/>
              <a:t>Collaborations with international partners</a:t>
            </a:r>
          </a:p>
          <a:p>
            <a:pPr lvl="1"/>
            <a:r>
              <a:rPr lang="en-US" dirty="0"/>
              <a:t>Screening and selection for flight analog crew</a:t>
            </a:r>
          </a:p>
          <a:p>
            <a:pPr lvl="1"/>
            <a:r>
              <a:rPr lang="en-US" dirty="0"/>
              <a:t>NASA Institutional Review Board </a:t>
            </a:r>
          </a:p>
          <a:p>
            <a:pPr lvl="1"/>
            <a:r>
              <a:rPr lang="en-US" dirty="0"/>
              <a:t>Internal SME in behavioral and cognitive health</a:t>
            </a:r>
          </a:p>
          <a:p>
            <a:pPr lvl="2"/>
            <a:r>
              <a:rPr lang="en-US" dirty="0"/>
              <a:t>ROBoT-r &amp; Cognition Test Battery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8560548-0294-48D6-A660-8C2287268F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7669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6662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satellite&#10;&#10;Description automatically generated">
            <a:extLst>
              <a:ext uri="{FF2B5EF4-FFF2-40B4-BE49-F238E27FC236}">
                <a16:creationId xmlns:a16="http://schemas.microsoft.com/office/drawing/2014/main" id="{324F9909-DDB4-45FF-B6CE-19A0BF53E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6"/>
            <a:ext cx="12192000" cy="68508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49705D-9CCC-4989-B76F-867BC65B7691}"/>
              </a:ext>
            </a:extLst>
          </p:cNvPr>
          <p:cNvSpPr txBox="1"/>
          <p:nvPr/>
        </p:nvSpPr>
        <p:spPr>
          <a:xfrm>
            <a:off x="11372005" y="6638979"/>
            <a:ext cx="8199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Credit: NASA</a:t>
            </a:r>
          </a:p>
        </p:txBody>
      </p:sp>
    </p:spTree>
    <p:extLst>
      <p:ext uri="{BB962C8B-B14F-4D97-AF65-F5344CB8AC3E}">
        <p14:creationId xmlns:p14="http://schemas.microsoft.com/office/powerpoint/2010/main" val="2256271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436A8C-F198-46BD-8DE5-451ADC80D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75"/>
            <a:ext cx="10515600" cy="1025047"/>
          </a:xfrm>
        </p:spPr>
        <p:txBody>
          <a:bodyPr/>
          <a:lstStyle/>
          <a:p>
            <a:r>
              <a:rPr lang="en-US" dirty="0">
                <a:latin typeface="+mn-lt"/>
              </a:rPr>
              <a:t>Spaceflight Hazards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739C10-31F6-4F38-93AA-72A362562E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97" r="27063"/>
          <a:stretch/>
        </p:blipFill>
        <p:spPr>
          <a:xfrm>
            <a:off x="4605244" y="1046922"/>
            <a:ext cx="2653246" cy="3825240"/>
          </a:xfrm>
          <a:prstGeom prst="rect">
            <a:avLst/>
          </a:prstGeom>
        </p:spPr>
      </p:pic>
      <p:sp>
        <p:nvSpPr>
          <p:cNvPr id="6" name="Text Box 12">
            <a:extLst>
              <a:ext uri="{FF2B5EF4-FFF2-40B4-BE49-F238E27FC236}">
                <a16:creationId xmlns:a16="http://schemas.microsoft.com/office/drawing/2014/main" id="{F2FFC9FF-7A0E-47CB-B902-943ED142325C}"/>
              </a:ext>
            </a:extLst>
          </p:cNvPr>
          <p:cNvSpPr txBox="1">
            <a:spLocks noChangeArrowheads="1"/>
          </p:cNvSpPr>
          <p:nvPr/>
        </p:nvSpPr>
        <p:spPr bwMode="invGray">
          <a:xfrm>
            <a:off x="1239583" y="1184892"/>
            <a:ext cx="2359831" cy="290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3162" tIns="31581" rIns="63162" bIns="31581">
            <a:spAutoFit/>
          </a:bodyPr>
          <a:lstStyle/>
          <a:p>
            <a:pPr algn="ctr" defTabSz="631031" fontAlgn="base">
              <a:lnSpc>
                <a:spcPct val="80000"/>
              </a:lnSpc>
              <a:spcBef>
                <a:spcPct val="25000"/>
              </a:spcBef>
              <a:spcAft>
                <a:spcPct val="0"/>
              </a:spcAft>
            </a:pPr>
            <a:r>
              <a:rPr lang="en-US" altLang="en-US" b="1" u="sng" dirty="0"/>
              <a:t>Altered Gravity </a:t>
            </a:r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F5F8D50E-ADA0-484F-85E3-236458AA0226}"/>
              </a:ext>
            </a:extLst>
          </p:cNvPr>
          <p:cNvSpPr txBox="1">
            <a:spLocks noChangeArrowheads="1"/>
          </p:cNvSpPr>
          <p:nvPr/>
        </p:nvSpPr>
        <p:spPr bwMode="invGray">
          <a:xfrm>
            <a:off x="8204405" y="1209913"/>
            <a:ext cx="2747797" cy="290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3162" tIns="31581" rIns="63162" bIns="31581">
            <a:spAutoFit/>
          </a:bodyPr>
          <a:lstStyle/>
          <a:p>
            <a:pPr algn="ctr" defTabSz="631031" fontAlgn="base">
              <a:lnSpc>
                <a:spcPct val="80000"/>
              </a:lnSpc>
              <a:spcBef>
                <a:spcPct val="25000"/>
              </a:spcBef>
              <a:spcAft>
                <a:spcPct val="0"/>
              </a:spcAft>
            </a:pPr>
            <a:r>
              <a:rPr lang="en-US" altLang="en-US" b="1" u="sng" dirty="0"/>
              <a:t>Distance from Earth </a:t>
            </a:r>
          </a:p>
        </p:txBody>
      </p:sp>
      <p:sp>
        <p:nvSpPr>
          <p:cNvPr id="8" name="Text Box 16">
            <a:extLst>
              <a:ext uri="{FF2B5EF4-FFF2-40B4-BE49-F238E27FC236}">
                <a16:creationId xmlns:a16="http://schemas.microsoft.com/office/drawing/2014/main" id="{24FACC9A-C27A-459A-96EE-9999072EBA1B}"/>
              </a:ext>
            </a:extLst>
          </p:cNvPr>
          <p:cNvSpPr txBox="1">
            <a:spLocks noChangeArrowheads="1"/>
          </p:cNvSpPr>
          <p:nvPr/>
        </p:nvSpPr>
        <p:spPr bwMode="invGray">
          <a:xfrm>
            <a:off x="560865" y="3258611"/>
            <a:ext cx="3642453" cy="340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3162" tIns="31581" rIns="63162" bIns="31581">
            <a:spAutoFit/>
          </a:bodyPr>
          <a:lstStyle/>
          <a:p>
            <a:pPr algn="ctr" defTabSz="631031" fontAlgn="base">
              <a:spcAft>
                <a:spcPct val="0"/>
              </a:spcAft>
            </a:pPr>
            <a:r>
              <a:rPr lang="en-US" altLang="en-US" b="1" u="sng" dirty="0"/>
              <a:t>Hostile/Closed Environment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1431900D-C406-46A4-A92D-364E5A53380A}"/>
              </a:ext>
            </a:extLst>
          </p:cNvPr>
          <p:cNvSpPr txBox="1">
            <a:spLocks noChangeArrowheads="1"/>
          </p:cNvSpPr>
          <p:nvPr/>
        </p:nvSpPr>
        <p:spPr bwMode="invGray">
          <a:xfrm>
            <a:off x="8220876" y="3258611"/>
            <a:ext cx="2754519" cy="340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3162" tIns="31581" rIns="63162" bIns="31581">
            <a:spAutoFit/>
          </a:bodyPr>
          <a:lstStyle/>
          <a:p>
            <a:pPr algn="ctr" defTabSz="631031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b="1" u="sng" dirty="0"/>
              <a:t>Space Radiation</a:t>
            </a:r>
          </a:p>
        </p:txBody>
      </p:sp>
      <p:sp>
        <p:nvSpPr>
          <p:cNvPr id="10" name="Text Box 14">
            <a:extLst>
              <a:ext uri="{FF2B5EF4-FFF2-40B4-BE49-F238E27FC236}">
                <a16:creationId xmlns:a16="http://schemas.microsoft.com/office/drawing/2014/main" id="{6D4C0728-0C8B-4C09-81FA-CC8A9BF51E80}"/>
              </a:ext>
            </a:extLst>
          </p:cNvPr>
          <p:cNvSpPr txBox="1">
            <a:spLocks noChangeArrowheads="1"/>
          </p:cNvSpPr>
          <p:nvPr/>
        </p:nvSpPr>
        <p:spPr bwMode="invGray">
          <a:xfrm>
            <a:off x="4691497" y="5164932"/>
            <a:ext cx="2480740" cy="340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3162" tIns="31581" rIns="63162" bIns="31581">
            <a:spAutoFit/>
          </a:bodyPr>
          <a:lstStyle/>
          <a:p>
            <a:pPr algn="ctr" defTabSz="631031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b="1" u="sng" dirty="0"/>
              <a:t>Isolation &amp; Confinement</a:t>
            </a: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65925C0E-F2F5-4E68-8DDC-B92EBDE3B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5312" y="3648059"/>
            <a:ext cx="3365646" cy="89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3601" tIns="31801" rIns="63601" bIns="31801"/>
          <a:lstStyle/>
          <a:p>
            <a:pPr algn="ctr"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Acute In-flight effects</a:t>
            </a:r>
          </a:p>
          <a:p>
            <a:pPr algn="ctr"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Long-term cancer risk</a:t>
            </a:r>
          </a:p>
          <a:p>
            <a:pPr algn="ctr"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Central Nervous System-cognitive risk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3C2034DB-F654-4050-9B80-3479310849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9971" y="1572726"/>
            <a:ext cx="2909358" cy="10535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63162" tIns="31581" rIns="63162" bIns="31581">
            <a:spAutoFit/>
          </a:bodyPr>
          <a:lstStyle/>
          <a:p>
            <a:pPr marL="78581" lvl="1" algn="ctr" defTabSz="631031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Vestibular Functioning</a:t>
            </a:r>
          </a:p>
          <a:p>
            <a:pPr marL="78581" lvl="1" algn="ctr" defTabSz="631031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Fluid Shifts</a:t>
            </a:r>
          </a:p>
          <a:p>
            <a:pPr marL="78581" lvl="1" algn="ctr" defTabSz="631031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Cardiovascular Deconditioning</a:t>
            </a:r>
          </a:p>
          <a:p>
            <a:pPr marL="78581" lvl="1" algn="ctr" defTabSz="631031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Muscle Atrophy</a:t>
            </a:r>
          </a:p>
          <a:p>
            <a:pPr marL="78581" lvl="1" algn="ctr" defTabSz="631031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Bone Loss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CB1453-7981-498E-9470-3E26C639A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4516" y="1576095"/>
            <a:ext cx="3559284" cy="40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3601" tIns="31801" rIns="63601" bIns="31801"/>
          <a:lstStyle/>
          <a:p>
            <a:pPr algn="ctr"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Communication Delay</a:t>
            </a:r>
          </a:p>
          <a:p>
            <a:pPr algn="ctr"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Limited Ability to Resupply and Rescue</a:t>
            </a:r>
          </a:p>
          <a:p>
            <a:pPr algn="ctr"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sz="1600" dirty="0"/>
          </a:p>
          <a:p>
            <a:pPr algn="ctr"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Drives the need for more “autonomous” operations and medical care capacity</a:t>
            </a:r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487A4576-81E4-44BE-A192-FE12E7E1C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2225" y="5560252"/>
            <a:ext cx="3559284" cy="40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3601" tIns="31801" rIns="63601" bIns="31801"/>
          <a:lstStyle/>
          <a:p>
            <a:pPr algn="ctr"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Behavioral Health</a:t>
            </a:r>
          </a:p>
          <a:p>
            <a:pPr algn="ctr"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Sensory Deprivation</a:t>
            </a:r>
          </a:p>
          <a:p>
            <a:pPr algn="ctr"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Sleep Disorders (Circadian Dysregulation)</a:t>
            </a:r>
          </a:p>
          <a:p>
            <a:pPr algn="ctr"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Team Communication, Coordination, and Adaptation </a:t>
            </a: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2343479F-3A13-46F5-A3F0-0674E1E8B9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981" y="3737359"/>
            <a:ext cx="3563337" cy="40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3601" tIns="31801" rIns="63601" bIns="31801"/>
          <a:lstStyle/>
          <a:p>
            <a:pPr algn="ctr"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Vehicle and Habitat Design</a:t>
            </a:r>
          </a:p>
          <a:p>
            <a:pPr algn="ctr"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Acceleration/Vibration/Noise</a:t>
            </a:r>
          </a:p>
          <a:p>
            <a:pPr algn="ctr"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Environmental – CO</a:t>
            </a:r>
            <a:r>
              <a:rPr lang="en-US" sz="1600" baseline="-25000" dirty="0"/>
              <a:t>2</a:t>
            </a:r>
            <a:r>
              <a:rPr lang="en-US" sz="1600" dirty="0"/>
              <a:t> Levels, Toxic Exposures, Water, Food</a:t>
            </a:r>
          </a:p>
          <a:p>
            <a:pPr marL="0" lvl="1" algn="ctr" defTabSz="342900">
              <a:lnSpc>
                <a:spcPct val="80000"/>
              </a:lnSpc>
            </a:pPr>
            <a:r>
              <a:rPr lang="en-US" sz="1600" dirty="0"/>
              <a:t>Decreased Immune Function</a:t>
            </a:r>
          </a:p>
          <a:p>
            <a:pPr algn="ctr"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069CDB-8F3C-4374-970B-FC68A274E179}"/>
              </a:ext>
            </a:extLst>
          </p:cNvPr>
          <p:cNvSpPr txBox="1"/>
          <p:nvPr/>
        </p:nvSpPr>
        <p:spPr>
          <a:xfrm>
            <a:off x="4518990" y="4803593"/>
            <a:ext cx="29279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Credit: NASA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3FE40129-FC8F-4087-A2C5-071D1CDC0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7669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469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436A8C-F198-46BD-8DE5-451ADC80D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75"/>
            <a:ext cx="10515600" cy="1025047"/>
          </a:xfrm>
        </p:spPr>
        <p:txBody>
          <a:bodyPr/>
          <a:lstStyle/>
          <a:p>
            <a:r>
              <a:rPr lang="en-US" dirty="0">
                <a:latin typeface="+mn-lt"/>
              </a:rPr>
              <a:t>What are Flight Analogs?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3FE40129-FC8F-4087-A2C5-071D1CDC0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7669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C4FCB79-B0B8-487E-AFF3-E2D076E2122A}"/>
              </a:ext>
            </a:extLst>
          </p:cNvPr>
          <p:cNvSpPr txBox="1"/>
          <p:nvPr/>
        </p:nvSpPr>
        <p:spPr>
          <a:xfrm>
            <a:off x="447676" y="1346333"/>
            <a:ext cx="1090612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Environments that produce similar affects on the human body as those experienced in spaceflight</a:t>
            </a:r>
          </a:p>
          <a:p>
            <a:pPr lvl="1"/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Experimentally test: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Current and future mission parameters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Gravity, COM-delay, food system, crew-size, habitable volume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Development and validation of new countermeasures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Integrate studies on a non-interference basis and run together as one “experiment”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Platforms to test before using flight resources</a:t>
            </a:r>
          </a:p>
        </p:txBody>
      </p:sp>
    </p:spTree>
    <p:extLst>
      <p:ext uri="{BB962C8B-B14F-4D97-AF65-F5344CB8AC3E}">
        <p14:creationId xmlns:p14="http://schemas.microsoft.com/office/powerpoint/2010/main" val="965687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436A8C-F198-46BD-8DE5-451ADC80D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75"/>
            <a:ext cx="10515600" cy="1025047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Why not just study spaceflight?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3FE40129-FC8F-4087-A2C5-071D1CDC0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7669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C4FCB79-B0B8-487E-AFF3-E2D076E2122A}"/>
              </a:ext>
            </a:extLst>
          </p:cNvPr>
          <p:cNvSpPr txBox="1"/>
          <p:nvPr/>
        </p:nvSpPr>
        <p:spPr>
          <a:xfrm>
            <a:off x="447676" y="1346333"/>
            <a:ext cx="1074187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Time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Larger N (throughput) in a shorter duration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Astronaut crew time is limited!</a:t>
            </a:r>
          </a:p>
          <a:p>
            <a:pPr lvl="1"/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Expensive to launch and return </a:t>
            </a:r>
            <a:r>
              <a:rPr lang="en-US" sz="2400" dirty="0" err="1"/>
              <a:t>biosamples</a:t>
            </a:r>
            <a:r>
              <a:rPr lang="en-US" sz="2400" dirty="0"/>
              <a:t> and hardware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Analogs are a “proving ground” before implementing new ideas inflight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Experimental Control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Isolated Confined and Extreme (ICE) – naturalistic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Isolated Confined and Controlled (ICC) – experimental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E5B110-4171-410C-B5F1-39DE02F306F9}"/>
              </a:ext>
            </a:extLst>
          </p:cNvPr>
          <p:cNvSpPr txBox="1"/>
          <p:nvPr/>
        </p:nvSpPr>
        <p:spPr>
          <a:xfrm>
            <a:off x="2531806" y="4218038"/>
            <a:ext cx="811162" cy="4770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500" dirty="0"/>
              <a:t>Lab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68087C-660A-4EF4-847C-E97D72720852}"/>
              </a:ext>
            </a:extLst>
          </p:cNvPr>
          <p:cNvSpPr txBox="1"/>
          <p:nvPr/>
        </p:nvSpPr>
        <p:spPr>
          <a:xfrm>
            <a:off x="4348699" y="4218038"/>
            <a:ext cx="1455174" cy="4770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500" dirty="0"/>
              <a:t>Analog(s)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C60E2D-21E8-4959-9E10-E70044633D3B}"/>
              </a:ext>
            </a:extLst>
          </p:cNvPr>
          <p:cNvSpPr txBox="1"/>
          <p:nvPr/>
        </p:nvSpPr>
        <p:spPr>
          <a:xfrm>
            <a:off x="6715651" y="4218038"/>
            <a:ext cx="1081330" cy="4770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500" dirty="0"/>
              <a:t>Flight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562D3FB9-4920-4037-9B41-E0E12D315AE3}"/>
              </a:ext>
            </a:extLst>
          </p:cNvPr>
          <p:cNvSpPr/>
          <p:nvPr/>
        </p:nvSpPr>
        <p:spPr>
          <a:xfrm>
            <a:off x="3628103" y="4296696"/>
            <a:ext cx="422787" cy="270575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56E3096-B6D5-44D4-8653-9AF203DF6163}"/>
              </a:ext>
            </a:extLst>
          </p:cNvPr>
          <p:cNvSpPr/>
          <p:nvPr/>
        </p:nvSpPr>
        <p:spPr>
          <a:xfrm>
            <a:off x="6061696" y="4321277"/>
            <a:ext cx="422787" cy="270575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894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436A8C-F198-46BD-8DE5-451ADC80D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75"/>
            <a:ext cx="10515600" cy="1025047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Human Exploration Research Analog (HERA)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3FE40129-FC8F-4087-A2C5-071D1CDC0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7669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81567A-89D2-4DD0-9285-0EFEA0E5A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707" y="1459995"/>
            <a:ext cx="6027959" cy="36903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F6C6F4-EA11-4474-97AC-DF3779F79F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939" y="1371670"/>
            <a:ext cx="5038223" cy="37786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66027A-1190-4D2C-84A1-40612CC3BB5F}"/>
              </a:ext>
            </a:extLst>
          </p:cNvPr>
          <p:cNvSpPr txBox="1"/>
          <p:nvPr/>
        </p:nvSpPr>
        <p:spPr>
          <a:xfrm>
            <a:off x="1802236" y="5398005"/>
            <a:ext cx="2710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Area: ~636 ft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23A405-1956-460F-B1D9-3FEF0556727E}"/>
              </a:ext>
            </a:extLst>
          </p:cNvPr>
          <p:cNvSpPr txBox="1"/>
          <p:nvPr/>
        </p:nvSpPr>
        <p:spPr>
          <a:xfrm>
            <a:off x="458267" y="5182561"/>
            <a:ext cx="29279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Credit: NASA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924A22-5A3D-4531-B74E-AF2748418216}"/>
              </a:ext>
            </a:extLst>
          </p:cNvPr>
          <p:cNvSpPr txBox="1"/>
          <p:nvPr/>
        </p:nvSpPr>
        <p:spPr>
          <a:xfrm>
            <a:off x="6775939" y="5150338"/>
            <a:ext cx="29279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Credit: NASA</a:t>
            </a:r>
          </a:p>
        </p:txBody>
      </p:sp>
    </p:spTree>
    <p:extLst>
      <p:ext uri="{BB962C8B-B14F-4D97-AF65-F5344CB8AC3E}">
        <p14:creationId xmlns:p14="http://schemas.microsoft.com/office/powerpoint/2010/main" val="1093129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436A8C-F198-46BD-8DE5-451ADC80D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75"/>
            <a:ext cx="10515600" cy="1025047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Human Exploration Research Analog (HERA)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3FE40129-FC8F-4087-A2C5-071D1CDC0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7669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4E082FE-5FCD-45D6-8790-1116568E1678}"/>
              </a:ext>
            </a:extLst>
          </p:cNvPr>
          <p:cNvSpPr/>
          <p:nvPr/>
        </p:nvSpPr>
        <p:spPr>
          <a:xfrm>
            <a:off x="6156319" y="1139565"/>
            <a:ext cx="5412534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u="sng" dirty="0">
                <a:cs typeface="Times New Roman" panose="02020603050405020304" pitchFamily="18" charset="0"/>
              </a:rPr>
              <a:t>Mission Fidelity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Flight-like timeline, equipment, stowage, procedures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No internet, TV, phone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Surveillance video and audio system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Work activities &amp; operational tasks similar to flight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Payload operations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Public Affairs Office (PAO) events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Virtual reality simulation capability for extra-vehicular activity (EVA)</a:t>
            </a:r>
          </a:p>
          <a:p>
            <a:pPr marL="12001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Planetary geology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Housekeeping &amp; maintenance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Phased duration of com-delay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Tasks and timelines built with realistic ambiguities, intermittent extended duty days, &amp; time pressure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FCE4A4-E7E5-433A-B79A-39B9D7A6C568}"/>
              </a:ext>
            </a:extLst>
          </p:cNvPr>
          <p:cNvSpPr txBox="1"/>
          <p:nvPr/>
        </p:nvSpPr>
        <p:spPr>
          <a:xfrm>
            <a:off x="838200" y="1139565"/>
            <a:ext cx="4505960" cy="178510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spcBef>
                <a:spcPts val="0"/>
              </a:spcBef>
              <a:spcAft>
                <a:spcPts val="600"/>
              </a:spcAft>
              <a:defRPr u="sng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</a:lstStyle>
          <a:p>
            <a:r>
              <a:rPr lang="en-US" dirty="0">
                <a:solidFill>
                  <a:schemeClr val="tx1"/>
                </a:solidFill>
                <a:latin typeface="+mn-lt"/>
              </a:rPr>
              <a:t>HERA Campaigns</a:t>
            </a:r>
          </a:p>
          <a:p>
            <a:r>
              <a:rPr lang="en-US" u="none" dirty="0">
                <a:solidFill>
                  <a:schemeClr val="tx1"/>
                </a:solidFill>
                <a:latin typeface="+mn-lt"/>
              </a:rPr>
              <a:t>2014:  7 days</a:t>
            </a:r>
          </a:p>
          <a:p>
            <a:r>
              <a:rPr lang="en-US" u="none" dirty="0">
                <a:solidFill>
                  <a:schemeClr val="tx1"/>
                </a:solidFill>
                <a:latin typeface="+mn-lt"/>
              </a:rPr>
              <a:t>2015:  14 days</a:t>
            </a:r>
          </a:p>
          <a:p>
            <a:r>
              <a:rPr lang="en-US" u="none" dirty="0">
                <a:solidFill>
                  <a:schemeClr val="tx1"/>
                </a:solidFill>
                <a:latin typeface="+mn-lt"/>
              </a:rPr>
              <a:t>2016:  30 days</a:t>
            </a:r>
          </a:p>
          <a:p>
            <a:r>
              <a:rPr lang="en-US" u="none" dirty="0">
                <a:solidFill>
                  <a:schemeClr val="tx1"/>
                </a:solidFill>
                <a:latin typeface="+mn-lt"/>
              </a:rPr>
              <a:t>2017-2022:  45 days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074D5C-520A-42C2-845A-C43046971B8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645" y="4838115"/>
            <a:ext cx="2549549" cy="1912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FD3165-2BA1-40D8-A3D8-009FB143135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4638"/>
          <a:stretch/>
        </p:blipFill>
        <p:spPr>
          <a:xfrm>
            <a:off x="3688256" y="1939456"/>
            <a:ext cx="1933623" cy="22187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E2CB4A-66B1-4E28-BCB5-9787816D12C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206" t="18812" r="9439" b="32764"/>
          <a:stretch/>
        </p:blipFill>
        <p:spPr>
          <a:xfrm>
            <a:off x="3526064" y="4273780"/>
            <a:ext cx="2258008" cy="2246399"/>
          </a:xfrm>
          <a:prstGeom prst="rect">
            <a:avLst/>
          </a:prstGeom>
        </p:spPr>
      </p:pic>
      <p:pic>
        <p:nvPicPr>
          <p:cNvPr id="9" name="Picture 2" descr="Image result for miniPCR">
            <a:extLst>
              <a:ext uri="{FF2B5EF4-FFF2-40B4-BE49-F238E27FC236}">
                <a16:creationId xmlns:a16="http://schemas.microsoft.com/office/drawing/2014/main" id="{8A28F356-621C-4290-9569-0228EEACC4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670" r="16152"/>
          <a:stretch/>
        </p:blipFill>
        <p:spPr bwMode="auto">
          <a:xfrm>
            <a:off x="1017535" y="3048826"/>
            <a:ext cx="1924725" cy="1769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7875EE5-77BC-42D0-9963-1003BA7B3A67}"/>
              </a:ext>
            </a:extLst>
          </p:cNvPr>
          <p:cNvSpPr txBox="1"/>
          <p:nvPr/>
        </p:nvSpPr>
        <p:spPr>
          <a:xfrm>
            <a:off x="750645" y="6620681"/>
            <a:ext cx="29279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Credits: NASA</a:t>
            </a:r>
          </a:p>
        </p:txBody>
      </p:sp>
    </p:spTree>
    <p:extLst>
      <p:ext uri="{BB962C8B-B14F-4D97-AF65-F5344CB8AC3E}">
        <p14:creationId xmlns:p14="http://schemas.microsoft.com/office/powerpoint/2010/main" val="2303797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436A8C-F198-46BD-8DE5-451ADC80D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75"/>
            <a:ext cx="10515600" cy="1025047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Human Exploration Research Analog (HERA)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3FE40129-FC8F-4087-A2C5-071D1CDC0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7669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46DB5ED-39DA-4206-BDF7-B9A89B25EC05}"/>
              </a:ext>
            </a:extLst>
          </p:cNvPr>
          <p:cNvSpPr/>
          <p:nvPr/>
        </p:nvSpPr>
        <p:spPr>
          <a:xfrm>
            <a:off x="603207" y="1608318"/>
            <a:ext cx="6299038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0"/>
              </a:spcBef>
              <a:spcAft>
                <a:spcPts val="600"/>
              </a:spcAft>
            </a:pPr>
            <a:r>
              <a:rPr lang="en-US" u="sng" dirty="0">
                <a:ea typeface="Calibri" panose="020F0502020204030204" pitchFamily="34" charset="0"/>
                <a:cs typeface="Times New Roman" panose="02020603050405020304" pitchFamily="18" charset="0"/>
              </a:rPr>
              <a:t>Standardized Conditions</a:t>
            </a:r>
          </a:p>
          <a:p>
            <a:pPr marL="285750" lvl="1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Realistic mission scenario &amp; narrative</a:t>
            </a:r>
          </a:p>
          <a:p>
            <a:pPr marL="285750" lvl="1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Cabin air (temp, humidity) </a:t>
            </a:r>
          </a:p>
          <a:p>
            <a:pPr marL="285750" lvl="1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Light/Dark Cycle: standardized schedule, no napping</a:t>
            </a:r>
          </a:p>
          <a:p>
            <a:pPr marL="7429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Mix of dynamic (intensity, color temp) and binary (on/off) lighting units</a:t>
            </a:r>
          </a:p>
          <a:p>
            <a:pPr marL="285750" lvl="1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Exercise requirements, specifics are study dependent</a:t>
            </a:r>
          </a:p>
          <a:p>
            <a:pPr marL="0" lvl="1">
              <a:spcBef>
                <a:spcPts val="0"/>
              </a:spcBef>
              <a:spcAft>
                <a:spcPts val="600"/>
              </a:spcAft>
            </a:pPr>
            <a:endParaRPr lang="en-US" u="sng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1">
              <a:spcBef>
                <a:spcPts val="0"/>
              </a:spcBef>
              <a:spcAft>
                <a:spcPts val="600"/>
              </a:spcAft>
            </a:pPr>
            <a:r>
              <a:rPr lang="en-US" u="sng" dirty="0">
                <a:ea typeface="Calibri" panose="020F0502020204030204" pitchFamily="34" charset="0"/>
                <a:cs typeface="Times New Roman" panose="02020603050405020304" pitchFamily="18" charset="0"/>
              </a:rPr>
              <a:t>Food System and Dietary Conditions</a:t>
            </a:r>
          </a:p>
          <a:p>
            <a:pPr marL="285750" lvl="1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Provided at least 3 meals per day, shelf-stable packaged food</a:t>
            </a:r>
          </a:p>
          <a:p>
            <a:pPr marL="285750" lvl="1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Dietary needs are assessed by a nutritionist</a:t>
            </a:r>
          </a:p>
          <a:p>
            <a:pPr marL="285750" lvl="1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Hot water and food warming, but no cooking or baking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D9D0481-9E9E-4BEE-B61C-F5575DBFA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510" y="1232207"/>
            <a:ext cx="5241054" cy="149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E9F49BC0-4D0F-4F98-9F5F-C496C65EE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246" y="3313449"/>
            <a:ext cx="4999242" cy="3332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4ABB29C-3DA5-4EAE-B2D3-BC119C24198D}"/>
              </a:ext>
            </a:extLst>
          </p:cNvPr>
          <p:cNvSpPr txBox="1"/>
          <p:nvPr/>
        </p:nvSpPr>
        <p:spPr>
          <a:xfrm>
            <a:off x="11353800" y="2729652"/>
            <a:ext cx="29279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Credit: NASA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A2123C-9F45-48DE-A313-F31E39F06A92}"/>
              </a:ext>
            </a:extLst>
          </p:cNvPr>
          <p:cNvSpPr txBox="1"/>
          <p:nvPr/>
        </p:nvSpPr>
        <p:spPr>
          <a:xfrm>
            <a:off x="11240729" y="6620681"/>
            <a:ext cx="7848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Credit: NASA</a:t>
            </a:r>
          </a:p>
        </p:txBody>
      </p:sp>
    </p:spTree>
    <p:extLst>
      <p:ext uri="{BB962C8B-B14F-4D97-AF65-F5344CB8AC3E}">
        <p14:creationId xmlns:p14="http://schemas.microsoft.com/office/powerpoint/2010/main" val="2302820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436A8C-F198-46BD-8DE5-451ADC80D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75"/>
            <a:ext cx="10515600" cy="1025047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Human Exploration Research Analog (HERA)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3FE40129-FC8F-4087-A2C5-071D1CDC0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7669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7C1C29-38CC-4F02-954D-E7C426D44CB5}"/>
              </a:ext>
            </a:extLst>
          </p:cNvPr>
          <p:cNvSpPr txBox="1"/>
          <p:nvPr/>
        </p:nvSpPr>
        <p:spPr>
          <a:xfrm>
            <a:off x="597220" y="1354407"/>
            <a:ext cx="10515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u="sng" dirty="0">
                <a:cs typeface="Times New Roman" panose="02020603050405020304" pitchFamily="18" charset="0"/>
              </a:rPr>
              <a:t>Mission Scenario</a:t>
            </a:r>
            <a:r>
              <a:rPr lang="en-US" sz="2200" dirty="0"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cs typeface="Times New Roman" panose="02020603050405020304" pitchFamily="18" charset="0"/>
              </a:rPr>
              <a:t>Determines type and procedures of operational activities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cs typeface="Times New Roman" panose="02020603050405020304" pitchFamily="18" charset="0"/>
              </a:rPr>
              <a:t>Promotes “immersion” and task context</a:t>
            </a:r>
          </a:p>
        </p:txBody>
      </p:sp>
      <p:pic>
        <p:nvPicPr>
          <p:cNvPr id="8" name="Picture 10" descr="New Communication Tech for Deep-Space Missions - IEEE Spectrum">
            <a:extLst>
              <a:ext uri="{FF2B5EF4-FFF2-40B4-BE49-F238E27FC236}">
                <a16:creationId xmlns:a16="http://schemas.microsoft.com/office/drawing/2014/main" id="{69B643AE-C4BD-415E-A162-699B620E6C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1" r="-4" b="-4"/>
          <a:stretch/>
        </p:blipFill>
        <p:spPr bwMode="auto">
          <a:xfrm>
            <a:off x="347520" y="3100370"/>
            <a:ext cx="3503300" cy="297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arly Start Key to HERA XX Crew Dynamics | NASA">
            <a:extLst>
              <a:ext uri="{FF2B5EF4-FFF2-40B4-BE49-F238E27FC236}">
                <a16:creationId xmlns:a16="http://schemas.microsoft.com/office/drawing/2014/main" id="{79783965-EC55-4B3B-903D-BCFC908EF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144" y="3082420"/>
            <a:ext cx="3048000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064E0D-B6AA-451A-B893-123B2F9E481C}"/>
              </a:ext>
            </a:extLst>
          </p:cNvPr>
          <p:cNvSpPr txBox="1"/>
          <p:nvPr/>
        </p:nvSpPr>
        <p:spPr>
          <a:xfrm>
            <a:off x="8930148" y="6104858"/>
            <a:ext cx="7848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Credit: NASA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0DF96B-D13C-40FF-94D4-9862FA0D56A6}"/>
              </a:ext>
            </a:extLst>
          </p:cNvPr>
          <p:cNvSpPr txBox="1"/>
          <p:nvPr/>
        </p:nvSpPr>
        <p:spPr>
          <a:xfrm>
            <a:off x="347520" y="6095026"/>
            <a:ext cx="7848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Credit: NASA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5713A26-7F03-48B6-B94E-DBC57DA95E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3"/>
          <a:stretch/>
        </p:blipFill>
        <p:spPr bwMode="auto">
          <a:xfrm>
            <a:off x="3993404" y="3103625"/>
            <a:ext cx="4632611" cy="2970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9A895C4-9DDB-4B07-AF14-3FD44283188F}"/>
              </a:ext>
            </a:extLst>
          </p:cNvPr>
          <p:cNvSpPr txBox="1"/>
          <p:nvPr/>
        </p:nvSpPr>
        <p:spPr>
          <a:xfrm>
            <a:off x="3993404" y="6104858"/>
            <a:ext cx="7848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Credit: NASA</a:t>
            </a:r>
          </a:p>
        </p:txBody>
      </p:sp>
    </p:spTree>
    <p:extLst>
      <p:ext uri="{BB962C8B-B14F-4D97-AF65-F5344CB8AC3E}">
        <p14:creationId xmlns:p14="http://schemas.microsoft.com/office/powerpoint/2010/main" val="928665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436A8C-F198-46BD-8DE5-451ADC80D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75"/>
            <a:ext cx="10515600" cy="1025047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Human Exploration Research Analog (HERA)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3FE40129-FC8F-4087-A2C5-071D1CDC0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7669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3F95822-08A0-4222-800E-C043B94C7D55}"/>
              </a:ext>
            </a:extLst>
          </p:cNvPr>
          <p:cNvSpPr/>
          <p:nvPr/>
        </p:nvSpPr>
        <p:spPr>
          <a:xfrm>
            <a:off x="466661" y="1317027"/>
            <a:ext cx="10457102" cy="4331298"/>
          </a:xfrm>
          <a:prstGeom prst="rect">
            <a:avLst/>
          </a:prstGeom>
        </p:spPr>
        <p:txBody>
          <a:bodyPr wrap="square" lIns="91440" tIns="45720" rIns="91440" bIns="45720" anchor="t">
            <a:normAutofit lnSpcReduction="10000"/>
          </a:bodyPr>
          <a:lstStyle/>
          <a:p>
            <a:r>
              <a:rPr lang="en-US" sz="2400" u="sng" dirty="0">
                <a:cs typeface="Times New Roman" panose="02020603050405020304" pitchFamily="18" charset="0"/>
              </a:rPr>
              <a:t>Subject Selection: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4 prime per mission, occasionally backups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Goal is 50/50 </a:t>
            </a:r>
            <a:r>
              <a:rPr lang="en-US" sz="2400" dirty="0" err="1">
                <a:cs typeface="Times New Roman" panose="02020603050405020304" pitchFamily="18" charset="0"/>
              </a:rPr>
              <a:t>male:female</a:t>
            </a:r>
            <a:r>
              <a:rPr lang="en-US" sz="2400" dirty="0">
                <a:cs typeface="Times New Roman" panose="02020603050405020304" pitchFamily="18" charset="0"/>
              </a:rPr>
              <a:t> ratio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Age 30-55 years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Height 6’2” maximum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Advanced STEM degree or equivalent years of military or civilian experience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Professionally demonstrated technical skills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Demonstrated motivation and work ethic that is ‘astronaut like’</a:t>
            </a:r>
          </a:p>
          <a:p>
            <a:endParaRPr lang="en-US" sz="2400" i="1" dirty="0">
              <a:cs typeface="Times New Roman" panose="02020603050405020304" pitchFamily="18" charset="0"/>
            </a:endParaRPr>
          </a:p>
          <a:p>
            <a:r>
              <a:rPr lang="en-US" sz="2400" i="1" dirty="0">
                <a:cs typeface="Times New Roman" panose="02020603050405020304" pitchFamily="18" charset="0"/>
              </a:rPr>
              <a:t>Medically qualified via </a:t>
            </a:r>
            <a:r>
              <a:rPr lang="en-US" sz="2400" dirty="0">
                <a:cs typeface="Times New Roman" panose="02020603050405020304" pitchFamily="18" charset="0"/>
              </a:rPr>
              <a:t>NASA long-duration space flight physical</a:t>
            </a:r>
          </a:p>
          <a:p>
            <a:endParaRPr lang="en-US" sz="2400" i="1" dirty="0">
              <a:cs typeface="Times New Roman" panose="02020603050405020304" pitchFamily="18" charset="0"/>
            </a:endParaRPr>
          </a:p>
          <a:p>
            <a:r>
              <a:rPr lang="en-US" sz="2400" i="1" dirty="0">
                <a:cs typeface="Times New Roman"/>
              </a:rPr>
              <a:t>Psychological</a:t>
            </a:r>
            <a:r>
              <a:rPr lang="en-US" sz="2400" dirty="0">
                <a:cs typeface="Times New Roman"/>
              </a:rPr>
              <a:t> </a:t>
            </a:r>
            <a:r>
              <a:rPr lang="en-US" sz="2400" i="1" dirty="0">
                <a:cs typeface="Times New Roman"/>
              </a:rPr>
              <a:t>assessment</a:t>
            </a:r>
            <a:r>
              <a:rPr lang="en-US" sz="2400" dirty="0">
                <a:cs typeface="Times New Roman"/>
              </a:rPr>
              <a:t> for astronaut-like personality traits and resilience factors</a:t>
            </a:r>
            <a:endParaRPr lang="en-US" sz="2400" i="1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2063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436A8C-F198-46BD-8DE5-451ADC80D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75"/>
            <a:ext cx="10515600" cy="1025047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HERA Findings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3FE40129-FC8F-4087-A2C5-071D1CDC0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7669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3F95822-08A0-4222-800E-C043B94C7D55}"/>
              </a:ext>
            </a:extLst>
          </p:cNvPr>
          <p:cNvSpPr/>
          <p:nvPr/>
        </p:nvSpPr>
        <p:spPr>
          <a:xfrm>
            <a:off x="466661" y="1317027"/>
            <a:ext cx="11542160" cy="1789967"/>
          </a:xfrm>
          <a:prstGeom prst="rect">
            <a:avLst/>
          </a:prstGeom>
        </p:spPr>
        <p:txBody>
          <a:bodyPr wrap="square" lIns="91440" tIns="45720" rIns="91440" bIns="45720" anchor="t">
            <a:normAutofit/>
          </a:bodyPr>
          <a:lstStyle/>
          <a:p>
            <a:r>
              <a:rPr lang="en-US" sz="2400" u="sng" dirty="0">
                <a:cs typeface="Times New Roman" panose="02020603050405020304" pitchFamily="18" charset="0"/>
              </a:rPr>
              <a:t>Effects of a Dynamic Lighting Schedule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Chronic partial sleep deprivation (5hr weekdays, 8hr weekends)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Bright, blue-hued daytime light (~6000K), reduced ~96% at 3hr before bed (~4000K)</a:t>
            </a:r>
          </a:p>
          <a:p>
            <a:endParaRPr lang="en-US" sz="2400" dirty="0">
              <a:cs typeface="Times New Roman" panose="02020603050405020304" pitchFamily="18" charset="0"/>
            </a:endParaRPr>
          </a:p>
          <a:p>
            <a:endParaRPr lang="en-US" sz="2400" i="1" dirty="0">
              <a:cs typeface="Times New Roman" panose="02020603050405020304" pitchFamily="18" charset="0"/>
            </a:endParaRPr>
          </a:p>
        </p:txBody>
      </p:sp>
      <p:pic>
        <p:nvPicPr>
          <p:cNvPr id="10242" name="Picture 2" descr="The Solid-State Lighting Assembly on the space station">
            <a:extLst>
              <a:ext uri="{FF2B5EF4-FFF2-40B4-BE49-F238E27FC236}">
                <a16:creationId xmlns:a16="http://schemas.microsoft.com/office/drawing/2014/main" id="{FEDB8C27-9201-4661-BFA6-47D158666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455" y="2648388"/>
            <a:ext cx="5544625" cy="320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FE5046-91E5-4B13-90F7-A6A07506470A}"/>
              </a:ext>
            </a:extLst>
          </p:cNvPr>
          <p:cNvSpPr txBox="1"/>
          <p:nvPr/>
        </p:nvSpPr>
        <p:spPr>
          <a:xfrm>
            <a:off x="84714" y="2911217"/>
            <a:ext cx="6096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2400" dirty="0">
                <a:cs typeface="Times New Roman" panose="02020603050405020304" pitchFamily="18" charset="0"/>
              </a:rPr>
              <a:t>Results: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Biomarkers of circadian rhythm were more consistent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Self-reported better alignment between time and circadian phase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Improved abstract reasoning test performance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DD7B8C-AEC8-4FC5-BD33-C783387074C1}"/>
              </a:ext>
            </a:extLst>
          </p:cNvPr>
          <p:cNvSpPr txBox="1"/>
          <p:nvPr/>
        </p:nvSpPr>
        <p:spPr>
          <a:xfrm>
            <a:off x="11223986" y="5851702"/>
            <a:ext cx="7848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Credit: NASA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84D455-92DB-441B-9439-3C6A26FCC0E9}"/>
              </a:ext>
            </a:extLst>
          </p:cNvPr>
          <p:cNvSpPr txBox="1"/>
          <p:nvPr/>
        </p:nvSpPr>
        <p:spPr>
          <a:xfrm>
            <a:off x="1823821" y="6217474"/>
            <a:ext cx="85443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dirty="0">
                <a:effectLst/>
                <a:latin typeface="Arial" panose="020B0604020202020204" pitchFamily="34" charset="0"/>
              </a:rPr>
              <a:t>Rahman, S. A., Kent, B. A., Grant, L. K., Clark, T., </a:t>
            </a:r>
            <a:r>
              <a:rPr lang="en-US" sz="1000" b="0" i="0" dirty="0" err="1">
                <a:effectLst/>
                <a:latin typeface="Arial" panose="020B0604020202020204" pitchFamily="34" charset="0"/>
              </a:rPr>
              <a:t>Hanifin</a:t>
            </a:r>
            <a:r>
              <a:rPr lang="en-US" sz="1000" b="0" i="0" dirty="0">
                <a:effectLst/>
                <a:latin typeface="Arial" panose="020B0604020202020204" pitchFamily="34" charset="0"/>
              </a:rPr>
              <a:t>, J. P., Barger, L. K., ... &amp; Lockley, S. W. (2022). Effects of dynamic lighting on circadian phase, self‐reported sleep and performance during a 45‐day space analog mission with chronic variable sleep deficiency. </a:t>
            </a:r>
            <a:r>
              <a:rPr lang="en-US" sz="1000" b="0" i="1" dirty="0">
                <a:effectLst/>
                <a:latin typeface="Arial" panose="020B0604020202020204" pitchFamily="34" charset="0"/>
              </a:rPr>
              <a:t>Journal of Pineal Research</a:t>
            </a:r>
            <a:r>
              <a:rPr lang="en-US" sz="1000" b="0" i="0" dirty="0">
                <a:effectLst/>
                <a:latin typeface="Arial" panose="020B0604020202020204" pitchFamily="34" charset="0"/>
              </a:rPr>
              <a:t>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505231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436A8C-F198-46BD-8DE5-451ADC80D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75"/>
            <a:ext cx="10515600" cy="1025047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HERA Findings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3FE40129-FC8F-4087-A2C5-071D1CDC0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7669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3F95822-08A0-4222-800E-C043B94C7D55}"/>
              </a:ext>
            </a:extLst>
          </p:cNvPr>
          <p:cNvSpPr/>
          <p:nvPr/>
        </p:nvSpPr>
        <p:spPr>
          <a:xfrm>
            <a:off x="466661" y="1317027"/>
            <a:ext cx="11542160" cy="1025047"/>
          </a:xfrm>
          <a:prstGeom prst="rect">
            <a:avLst/>
          </a:prstGeom>
        </p:spPr>
        <p:txBody>
          <a:bodyPr wrap="square" lIns="91440" tIns="45720" rIns="91440" bIns="45720" anchor="t">
            <a:normAutofit fontScale="92500" lnSpcReduction="10000"/>
          </a:bodyPr>
          <a:lstStyle/>
          <a:p>
            <a:r>
              <a:rPr lang="en-US" sz="2400" u="sng" dirty="0">
                <a:cs typeface="Times New Roman" panose="02020603050405020304" pitchFamily="18" charset="0"/>
              </a:rPr>
              <a:t>Meal Replacement Bars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Replaced breakfast with a nutrient-dense meal replacement bar (~750 calories each)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Daily first 15 days, every 3 days last 15 days (intermittent schedule)</a:t>
            </a:r>
          </a:p>
          <a:p>
            <a:endParaRPr lang="en-US" sz="2400" i="1" dirty="0"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FE5046-91E5-4B13-90F7-A6A07506470A}"/>
              </a:ext>
            </a:extLst>
          </p:cNvPr>
          <p:cNvSpPr txBox="1"/>
          <p:nvPr/>
        </p:nvSpPr>
        <p:spPr>
          <a:xfrm>
            <a:off x="0" y="2342074"/>
            <a:ext cx="581086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2400" dirty="0">
                <a:cs typeface="Times New Roman" panose="02020603050405020304" pitchFamily="18" charset="0"/>
              </a:rPr>
              <a:t>Results: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Less caloric intake and mild weight loss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Greater with daily vs intermittent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Morale decrements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Drivers of limitations: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Taste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Texture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Limited variety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Duration/Frequency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84D455-92DB-441B-9439-3C6A26FCC0E9}"/>
              </a:ext>
            </a:extLst>
          </p:cNvPr>
          <p:cNvSpPr txBox="1"/>
          <p:nvPr/>
        </p:nvSpPr>
        <p:spPr>
          <a:xfrm>
            <a:off x="1823821" y="6217474"/>
            <a:ext cx="85443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dirty="0" err="1">
                <a:effectLst/>
                <a:latin typeface="Arial" panose="020B0604020202020204" pitchFamily="34" charset="0"/>
              </a:rPr>
              <a:t>Sirmons</a:t>
            </a:r>
            <a:r>
              <a:rPr lang="en-US" sz="1000" b="0" i="0" dirty="0">
                <a:effectLst/>
                <a:latin typeface="Arial" panose="020B0604020202020204" pitchFamily="34" charset="0"/>
              </a:rPr>
              <a:t>, T. A., Roma, P. G., Whitmire, A. M., Smith, S. M., Zwart, S. R., Young, M., &amp; Douglas, G. L. (2020). Meal replacement in isolated and confined mission environments: Consumption, acceptability, and implications for physical and behavioral health. </a:t>
            </a:r>
            <a:r>
              <a:rPr lang="en-US" sz="1000" b="0" i="1" dirty="0">
                <a:effectLst/>
                <a:latin typeface="Arial" panose="020B0604020202020204" pitchFamily="34" charset="0"/>
              </a:rPr>
              <a:t>Physiology &amp; behavior</a:t>
            </a:r>
            <a:r>
              <a:rPr lang="en-US" sz="1000" b="0" i="0" dirty="0">
                <a:effectLst/>
                <a:latin typeface="Arial" panose="020B0604020202020204" pitchFamily="34" charset="0"/>
              </a:rPr>
              <a:t>, </a:t>
            </a:r>
            <a:r>
              <a:rPr lang="en-US" sz="1000" b="0" i="1" dirty="0">
                <a:effectLst/>
                <a:latin typeface="Arial" panose="020B0604020202020204" pitchFamily="34" charset="0"/>
              </a:rPr>
              <a:t>219</a:t>
            </a:r>
            <a:r>
              <a:rPr lang="en-US" sz="1000" b="0" i="0" dirty="0">
                <a:effectLst/>
                <a:latin typeface="Arial" panose="020B0604020202020204" pitchFamily="34" charset="0"/>
              </a:rPr>
              <a:t>, 112829.</a:t>
            </a:r>
            <a:endParaRPr lang="en-US" sz="1000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2CD19CC7-CE2E-4AB7-9278-831BE83F37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b="20574"/>
          <a:stretch/>
        </p:blipFill>
        <p:spPr bwMode="auto">
          <a:xfrm>
            <a:off x="6142841" y="2678634"/>
            <a:ext cx="5534004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531B567-4A8A-4E88-A08E-E1C458D46078}"/>
              </a:ext>
            </a:extLst>
          </p:cNvPr>
          <p:cNvSpPr txBox="1"/>
          <p:nvPr/>
        </p:nvSpPr>
        <p:spPr>
          <a:xfrm>
            <a:off x="10961382" y="5433251"/>
            <a:ext cx="7848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Credit: NASA</a:t>
            </a:r>
          </a:p>
        </p:txBody>
      </p:sp>
    </p:spTree>
    <p:extLst>
      <p:ext uri="{BB962C8B-B14F-4D97-AF65-F5344CB8AC3E}">
        <p14:creationId xmlns:p14="http://schemas.microsoft.com/office/powerpoint/2010/main" val="4180123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436A8C-F198-46BD-8DE5-451ADC80D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75"/>
            <a:ext cx="10515600" cy="1025047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HERA Findings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3FE40129-FC8F-4087-A2C5-071D1CDC0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7669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3F95822-08A0-4222-800E-C043B94C7D55}"/>
              </a:ext>
            </a:extLst>
          </p:cNvPr>
          <p:cNvSpPr/>
          <p:nvPr/>
        </p:nvSpPr>
        <p:spPr>
          <a:xfrm>
            <a:off x="466661" y="1317027"/>
            <a:ext cx="10457102" cy="4331298"/>
          </a:xfrm>
          <a:prstGeom prst="rect">
            <a:avLst/>
          </a:prstGeom>
        </p:spPr>
        <p:txBody>
          <a:bodyPr wrap="square" lIns="91440" tIns="45720" rIns="91440" bIns="45720" anchor="t">
            <a:normAutofit/>
          </a:bodyPr>
          <a:lstStyle/>
          <a:p>
            <a:r>
              <a:rPr lang="en-US" sz="2400" u="sng" dirty="0">
                <a:cs typeface="Times New Roman" panose="02020603050405020304" pitchFamily="18" charset="0"/>
              </a:rPr>
              <a:t>Cognitive and Team Performance Monitoring Tools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Cognition Test Battery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Lexical stress and team dynamics detection tool </a:t>
            </a:r>
          </a:p>
          <a:p>
            <a:endParaRPr lang="en-US" sz="2400" u="sng" dirty="0">
              <a:cs typeface="Times New Roman" panose="02020603050405020304" pitchFamily="18" charset="0"/>
            </a:endParaRPr>
          </a:p>
          <a:p>
            <a:r>
              <a:rPr lang="en-US" sz="2400" u="sng" dirty="0">
                <a:cs typeface="Times New Roman" panose="02020603050405020304" pitchFamily="18" charset="0"/>
              </a:rPr>
              <a:t>Habitability Design Evaluation Tool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Spaceflight Habitability &amp; Acceptability Questionnaire (SHAQ)</a:t>
            </a:r>
          </a:p>
          <a:p>
            <a:endParaRPr lang="en-US" sz="2400" u="sng" dirty="0">
              <a:cs typeface="Times New Roman" panose="02020603050405020304" pitchFamily="18" charset="0"/>
            </a:endParaRPr>
          </a:p>
          <a:p>
            <a:r>
              <a:rPr lang="en-US" sz="2400" u="sng" dirty="0">
                <a:cs typeface="Times New Roman" panose="02020603050405020304" pitchFamily="18" charset="0"/>
              </a:rPr>
              <a:t>Usability &amp; Acceptability Testing – operations community integration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Medication tracking &amp; inventory app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Asynchronous communication approaches for health and well-being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cs typeface="Times New Roman" panose="02020603050405020304" pitchFamily="18" charset="0"/>
            </a:endParaRPr>
          </a:p>
          <a:p>
            <a:endParaRPr lang="en-US" sz="2400" dirty="0">
              <a:cs typeface="Times New Roman" panose="02020603050405020304" pitchFamily="18" charset="0"/>
            </a:endParaRPr>
          </a:p>
          <a:p>
            <a:endParaRPr lang="en-US" sz="2400" i="1" dirty="0"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2BDB33-1127-47FC-AC16-579A100FD1AC}"/>
              </a:ext>
            </a:extLst>
          </p:cNvPr>
          <p:cNvSpPr txBox="1"/>
          <p:nvPr/>
        </p:nvSpPr>
        <p:spPr>
          <a:xfrm>
            <a:off x="274591" y="5918430"/>
            <a:ext cx="1191740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dirty="0" err="1">
                <a:effectLst/>
              </a:rPr>
              <a:t>Casario</a:t>
            </a:r>
            <a:r>
              <a:rPr lang="en-US" sz="1000" b="0" i="0" dirty="0">
                <a:effectLst/>
              </a:rPr>
              <a:t>, K., Howard, K., </a:t>
            </a:r>
            <a:r>
              <a:rPr lang="en-US" sz="1000" b="0" i="0" dirty="0" err="1">
                <a:effectLst/>
              </a:rPr>
              <a:t>Cordoza</a:t>
            </a:r>
            <a:r>
              <a:rPr lang="en-US" sz="1000" b="0" i="0" dirty="0">
                <a:effectLst/>
              </a:rPr>
              <a:t>, M., Hermosillo, E., Ibrahim, L., Larson, O., ... &amp; Basner, M. (2022). Acceptability of the Cognition Test Battery in astronaut and astronaut-surrogate populations. </a:t>
            </a:r>
            <a:r>
              <a:rPr lang="en-US" sz="1000" b="0" i="1" dirty="0">
                <a:effectLst/>
              </a:rPr>
              <a:t>Acta </a:t>
            </a:r>
            <a:r>
              <a:rPr lang="en-US" sz="1000" b="0" i="1" dirty="0" err="1">
                <a:effectLst/>
              </a:rPr>
              <a:t>Astronautica</a:t>
            </a:r>
            <a:r>
              <a:rPr lang="en-US" sz="1000" b="0" i="0" dirty="0">
                <a:effectLst/>
              </a:rPr>
              <a:t>, </a:t>
            </a:r>
            <a:r>
              <a:rPr lang="en-US" sz="1000" b="0" i="1" dirty="0">
                <a:effectLst/>
              </a:rPr>
              <a:t>190</a:t>
            </a:r>
            <a:r>
              <a:rPr lang="en-US" sz="1000" b="0" i="0" dirty="0">
                <a:effectLst/>
              </a:rPr>
              <a:t>, 14-23.</a:t>
            </a:r>
            <a:endParaRPr lang="en-US" sz="1000" dirty="0"/>
          </a:p>
          <a:p>
            <a:endParaRPr lang="en-US" sz="1000" b="0" i="0" dirty="0">
              <a:effectLst/>
            </a:endParaRPr>
          </a:p>
          <a:p>
            <a:r>
              <a:rPr lang="en-US" sz="1000" b="0" i="0" dirty="0">
                <a:effectLst/>
              </a:rPr>
              <a:t>Driskell, T., Salas, E., Burke, C. S., &amp; Driskell, J. E. (2021). A Lexical Approach to Assessing Stress: Development and Proof-of-Concept. </a:t>
            </a:r>
            <a:r>
              <a:rPr lang="en-US" sz="1000" b="0" i="1" dirty="0">
                <a:effectLst/>
              </a:rPr>
              <a:t>Human Factors</a:t>
            </a:r>
            <a:r>
              <a:rPr lang="en-US" sz="1000" b="0" i="0" dirty="0">
                <a:effectLst/>
              </a:rPr>
              <a:t>, 00187208211045167.</a:t>
            </a:r>
          </a:p>
          <a:p>
            <a:endParaRPr lang="en-US" sz="1000" b="0" i="0" dirty="0">
              <a:effectLst/>
            </a:endParaRPr>
          </a:p>
          <a:p>
            <a:r>
              <a:rPr lang="en-US" sz="1000" b="0" i="0" dirty="0">
                <a:effectLst/>
              </a:rPr>
              <a:t>Roma, P. G., Blackwell Landon, L., Spencer, C. A., Whitmire, A. M., &amp; Williams, T. J. (2022). The Subjective Habitability &amp; Acceptability Questionnaire (SHAQ): Development and Validation. </a:t>
            </a:r>
            <a:r>
              <a:rPr lang="en-US" sz="1000" b="0" i="1" dirty="0">
                <a:effectLst/>
              </a:rPr>
              <a:t>Human Factors</a:t>
            </a:r>
            <a:r>
              <a:rPr lang="en-US" sz="1000" b="0" i="0" dirty="0">
                <a:effectLst/>
              </a:rPr>
              <a:t>, 00187208211053462.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17519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>
            <a:extLst>
              <a:ext uri="{FF2B5EF4-FFF2-40B4-BE49-F238E27FC236}">
                <a16:creationId xmlns:a16="http://schemas.microsoft.com/office/drawing/2014/main" id="{3FE40129-FC8F-4087-A2C5-071D1CDC0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7669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868994A3-34EF-4090-9F26-B119D28808BB}"/>
              </a:ext>
            </a:extLst>
          </p:cNvPr>
          <p:cNvSpPr txBox="1">
            <a:spLocks/>
          </p:cNvSpPr>
          <p:nvPr/>
        </p:nvSpPr>
        <p:spPr>
          <a:xfrm>
            <a:off x="838200" y="21875"/>
            <a:ext cx="10515600" cy="1025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>
                <a:latin typeface="+mn-lt"/>
                <a:cs typeface="Times New Roman" panose="02020603050405020304" pitchFamily="18" charset="0"/>
              </a:rPr>
              <a:t>Nazemnyy</a:t>
            </a:r>
            <a:r>
              <a:rPr lang="en-US" sz="40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+mn-lt"/>
                <a:cs typeface="Times New Roman" panose="02020603050405020304" pitchFamily="18" charset="0"/>
              </a:rPr>
              <a:t>Eksperimental’nyy</a:t>
            </a:r>
            <a:r>
              <a:rPr lang="en-US" sz="40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+mn-lt"/>
                <a:cs typeface="Times New Roman" panose="02020603050405020304" pitchFamily="18" charset="0"/>
              </a:rPr>
              <a:t>Kompleks</a:t>
            </a:r>
            <a:r>
              <a:rPr lang="en-US" sz="4000" dirty="0">
                <a:latin typeface="+mn-lt"/>
                <a:cs typeface="Times New Roman" panose="02020603050405020304" pitchFamily="18" charset="0"/>
              </a:rPr>
              <a:t> (NEK)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A1C102B-CD5E-4659-8D8B-D8D69DAA3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0" y="899438"/>
            <a:ext cx="7429500" cy="557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9DCB19-9579-46AD-B1F7-19DE933A81C5}"/>
              </a:ext>
            </a:extLst>
          </p:cNvPr>
          <p:cNvSpPr txBox="1"/>
          <p:nvPr/>
        </p:nvSpPr>
        <p:spPr>
          <a:xfrm>
            <a:off x="2381250" y="6471563"/>
            <a:ext cx="7848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Credit: NASA</a:t>
            </a:r>
          </a:p>
        </p:txBody>
      </p:sp>
    </p:spTree>
    <p:extLst>
      <p:ext uri="{BB962C8B-B14F-4D97-AF65-F5344CB8AC3E}">
        <p14:creationId xmlns:p14="http://schemas.microsoft.com/office/powerpoint/2010/main" val="15405077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>
            <a:extLst>
              <a:ext uri="{FF2B5EF4-FFF2-40B4-BE49-F238E27FC236}">
                <a16:creationId xmlns:a16="http://schemas.microsoft.com/office/drawing/2014/main" id="{3FE40129-FC8F-4087-A2C5-071D1CDC0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7669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4E082FE-5FCD-45D6-8790-1116568E1678}"/>
              </a:ext>
            </a:extLst>
          </p:cNvPr>
          <p:cNvSpPr/>
          <p:nvPr/>
        </p:nvSpPr>
        <p:spPr>
          <a:xfrm>
            <a:off x="6257900" y="1139565"/>
            <a:ext cx="5412534" cy="481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u="sng" dirty="0">
                <a:cs typeface="Times New Roman" panose="02020603050405020304" pitchFamily="18" charset="0"/>
              </a:rPr>
              <a:t>Mission Fidelity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Flight-like timeline, equipment, stowage, procedures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No internet, TV, phone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Surveillance video and audio system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Work activities &amp; operational tasks similar to flight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Payload operations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Human health science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Public Affairs Office (PAO) events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Surface EVA mission phase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Housekeeping &amp; maintenance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Com-delay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Tasks and timelines built with realistic ambiguities, intermittent extended duty days, &amp; time pressures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FCE4A4-E7E5-433A-B79A-39B9D7A6C568}"/>
              </a:ext>
            </a:extLst>
          </p:cNvPr>
          <p:cNvSpPr txBox="1"/>
          <p:nvPr/>
        </p:nvSpPr>
        <p:spPr>
          <a:xfrm>
            <a:off x="838200" y="1139565"/>
            <a:ext cx="4505960" cy="143116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spcBef>
                <a:spcPts val="0"/>
              </a:spcBef>
              <a:spcAft>
                <a:spcPts val="600"/>
              </a:spcAft>
              <a:defRPr u="sng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</a:lstStyle>
          <a:p>
            <a:r>
              <a:rPr lang="en-US" dirty="0">
                <a:solidFill>
                  <a:schemeClr val="tx1"/>
                </a:solidFill>
                <a:latin typeface="+mn-lt"/>
              </a:rPr>
              <a:t>SIRIUS Campaigns</a:t>
            </a:r>
          </a:p>
          <a:p>
            <a:r>
              <a:rPr lang="en-US" u="none" dirty="0">
                <a:solidFill>
                  <a:schemeClr val="tx1"/>
                </a:solidFill>
                <a:latin typeface="+mn-lt"/>
              </a:rPr>
              <a:t>19:  4 months – 6 crewmembers</a:t>
            </a:r>
          </a:p>
          <a:p>
            <a:r>
              <a:rPr lang="en-US" u="none" dirty="0">
                <a:solidFill>
                  <a:schemeClr val="tx1"/>
                </a:solidFill>
                <a:latin typeface="+mn-lt"/>
              </a:rPr>
              <a:t>21:  8 months – 5/6 crewmembers</a:t>
            </a:r>
          </a:p>
          <a:p>
            <a:pPr marL="684213" lvl="1" indent="-223838"/>
            <a:r>
              <a:rPr lang="en-US" u="none" dirty="0">
                <a:solidFill>
                  <a:schemeClr val="tx1"/>
                </a:solidFill>
                <a:latin typeface="+mn-lt"/>
              </a:rPr>
              <a:t>~70 studies total (9 NASA-funded)	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44BF9F9-8FEE-43D4-BC94-D7544C316596}"/>
              </a:ext>
            </a:extLst>
          </p:cNvPr>
          <p:cNvSpPr txBox="1">
            <a:spLocks/>
          </p:cNvSpPr>
          <p:nvPr/>
        </p:nvSpPr>
        <p:spPr>
          <a:xfrm>
            <a:off x="838200" y="21875"/>
            <a:ext cx="10515600" cy="1025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>
                <a:latin typeface="+mn-lt"/>
                <a:cs typeface="Times New Roman" panose="02020603050405020304" pitchFamily="18" charset="0"/>
              </a:rPr>
              <a:t>Nazemnyy</a:t>
            </a:r>
            <a:r>
              <a:rPr lang="en-US" sz="40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+mn-lt"/>
                <a:cs typeface="Times New Roman" panose="02020603050405020304" pitchFamily="18" charset="0"/>
              </a:rPr>
              <a:t>Eksperimental’nyy</a:t>
            </a:r>
            <a:r>
              <a:rPr lang="en-US" sz="40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+mn-lt"/>
                <a:cs typeface="Times New Roman" panose="02020603050405020304" pitchFamily="18" charset="0"/>
              </a:rPr>
              <a:t>Kompleks</a:t>
            </a:r>
            <a:r>
              <a:rPr lang="en-US" sz="4000" dirty="0">
                <a:latin typeface="+mn-lt"/>
                <a:cs typeface="Times New Roman" panose="02020603050405020304" pitchFamily="18" charset="0"/>
              </a:rPr>
              <a:t> (NEK)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760CF7-87E5-40A6-B15F-8E8D41CED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1382" y="3657192"/>
            <a:ext cx="3193272" cy="2128848"/>
          </a:xfrm>
          <a:prstGeom prst="rect">
            <a:avLst/>
          </a:prstGeom>
        </p:spPr>
      </p:pic>
      <p:pic>
        <p:nvPicPr>
          <p:cNvPr id="4" name="Picture 3" descr="A picture containing person, military uniform&#10;&#10;Description automatically generated">
            <a:extLst>
              <a:ext uri="{FF2B5EF4-FFF2-40B4-BE49-F238E27FC236}">
                <a16:creationId xmlns:a16="http://schemas.microsoft.com/office/drawing/2014/main" id="{BC251701-33F2-439E-80A4-9996B0FCC16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1" b="1499"/>
          <a:stretch/>
        </p:blipFill>
        <p:spPr>
          <a:xfrm>
            <a:off x="279875" y="3200485"/>
            <a:ext cx="3097690" cy="304226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14C04D2-3495-48E9-BCB1-940B656C3355}"/>
              </a:ext>
            </a:extLst>
          </p:cNvPr>
          <p:cNvSpPr txBox="1"/>
          <p:nvPr/>
        </p:nvSpPr>
        <p:spPr>
          <a:xfrm>
            <a:off x="130145" y="6245421"/>
            <a:ext cx="7848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Credits: NASA</a:t>
            </a:r>
          </a:p>
        </p:txBody>
      </p:sp>
    </p:spTree>
    <p:extLst>
      <p:ext uri="{BB962C8B-B14F-4D97-AF65-F5344CB8AC3E}">
        <p14:creationId xmlns:p14="http://schemas.microsoft.com/office/powerpoint/2010/main" val="4776631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436A8C-F198-46BD-8DE5-451ADC80D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75"/>
            <a:ext cx="10515600" cy="1025047"/>
          </a:xfrm>
        </p:spPr>
        <p:txBody>
          <a:bodyPr>
            <a:normAutofit/>
          </a:bodyPr>
          <a:lstStyle/>
          <a:p>
            <a:r>
              <a:rPr lang="en-US" sz="4000" b="0" i="0" dirty="0" err="1">
                <a:effectLst/>
                <a:latin typeface="+mn-lt"/>
                <a:cs typeface="Times New Roman" panose="02020603050405020304" pitchFamily="18" charset="0"/>
              </a:rPr>
              <a:t>Nazemnyy</a:t>
            </a:r>
            <a:r>
              <a:rPr lang="en-US" sz="4000" b="0" i="0" dirty="0"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4000" b="0" i="0" dirty="0" err="1">
                <a:effectLst/>
                <a:latin typeface="+mn-lt"/>
                <a:cs typeface="Times New Roman" panose="02020603050405020304" pitchFamily="18" charset="0"/>
              </a:rPr>
              <a:t>Eksperimental’nyy</a:t>
            </a:r>
            <a:r>
              <a:rPr lang="en-US" sz="4000" b="0" i="0" dirty="0"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4000" b="0" i="0" dirty="0" err="1">
                <a:effectLst/>
                <a:latin typeface="+mn-lt"/>
                <a:cs typeface="Times New Roman" panose="02020603050405020304" pitchFamily="18" charset="0"/>
              </a:rPr>
              <a:t>Kompleks</a:t>
            </a:r>
            <a:r>
              <a:rPr lang="en-US" sz="4000" b="0" i="0" dirty="0">
                <a:effectLst/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4000" dirty="0">
                <a:latin typeface="+mn-lt"/>
                <a:cs typeface="Times New Roman" panose="02020603050405020304" pitchFamily="18" charset="0"/>
              </a:rPr>
              <a:t>(NEK)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3FE40129-FC8F-4087-A2C5-071D1CDC0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7669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3F95822-08A0-4222-800E-C043B94C7D55}"/>
              </a:ext>
            </a:extLst>
          </p:cNvPr>
          <p:cNvSpPr/>
          <p:nvPr/>
        </p:nvSpPr>
        <p:spPr>
          <a:xfrm>
            <a:off x="623147" y="1591501"/>
            <a:ext cx="5227047" cy="4317686"/>
          </a:xfrm>
          <a:prstGeom prst="rect">
            <a:avLst/>
          </a:prstGeom>
        </p:spPr>
        <p:txBody>
          <a:bodyPr wrap="square" lIns="91440" tIns="45720" rIns="91440" bIns="45720" anchor="t">
            <a:normAutofit/>
          </a:bodyPr>
          <a:lstStyle/>
          <a:p>
            <a:r>
              <a:rPr lang="en-US" sz="2000" u="sng" dirty="0">
                <a:cs typeface="Times New Roman" panose="02020603050405020304" pitchFamily="18" charset="0"/>
              </a:rPr>
              <a:t>Subject Selection:</a:t>
            </a:r>
            <a:r>
              <a:rPr lang="en-US" sz="2000" dirty="0"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Criteria similar to HERA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Russian language skills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International partners for multinational crew</a:t>
            </a:r>
          </a:p>
          <a:p>
            <a:pPr lvl="1"/>
            <a:endParaRPr lang="en-US" sz="2000" dirty="0">
              <a:cs typeface="Times New Roman" panose="02020603050405020304" pitchFamily="18" charset="0"/>
            </a:endParaRPr>
          </a:p>
          <a:p>
            <a:pPr lvl="1"/>
            <a:endParaRPr lang="en-US" sz="2000" dirty="0">
              <a:cs typeface="Times New Roman" panose="02020603050405020304" pitchFamily="18" charset="0"/>
            </a:endParaRPr>
          </a:p>
          <a:p>
            <a:pPr marL="0" lvl="1"/>
            <a:r>
              <a:rPr lang="en-US" sz="2000" u="sng" dirty="0">
                <a:cs typeface="Times New Roman" panose="02020603050405020304" pitchFamily="18" charset="0"/>
              </a:rPr>
              <a:t>NASA objectives:</a:t>
            </a:r>
            <a:r>
              <a:rPr lang="en-US" sz="2000" dirty="0">
                <a:cs typeface="Times New Roman" panose="02020603050405020304" pitchFamily="18" charset="0"/>
              </a:rPr>
              <a:t>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Team processes &amp; performance,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Cultural factors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Food system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Sleep/circadian biomarkers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Exercise device demonstration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Physiological, behavioral &amp; cognitive health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B610D0-9F34-4F08-9DBE-94FC626343A9}"/>
              </a:ext>
            </a:extLst>
          </p:cNvPr>
          <p:cNvSpPr/>
          <p:nvPr/>
        </p:nvSpPr>
        <p:spPr>
          <a:xfrm>
            <a:off x="6341808" y="1591501"/>
            <a:ext cx="5412534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u="sng" dirty="0">
                <a:cs typeface="Times New Roman" panose="02020603050405020304" pitchFamily="18" charset="0"/>
              </a:rPr>
              <a:t>Differences: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Interior </a:t>
            </a:r>
            <a:r>
              <a:rPr lang="en-US" sz="2000" dirty="0" err="1">
                <a:cs typeface="Times New Roman" panose="02020603050405020304" pitchFamily="18" charset="0"/>
              </a:rPr>
              <a:t>hab</a:t>
            </a:r>
            <a:r>
              <a:rPr lang="en-US" sz="2000" dirty="0">
                <a:cs typeface="Times New Roman" panose="02020603050405020304" pitchFamily="18" charset="0"/>
              </a:rPr>
              <a:t> design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MCC – less involvement than HERA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</a:rPr>
              <a:t>Pressurized environment, isolated from outside conditions</a:t>
            </a:r>
            <a:endParaRPr lang="en-US" sz="2000" dirty="0">
              <a:cs typeface="Times New Roman" panose="02020603050405020304" pitchFamily="18" charset="0"/>
            </a:endParaRP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Food system: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Canned and pureed-like packaged foods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Experimental baking bread </a:t>
            </a:r>
          </a:p>
        </p:txBody>
      </p:sp>
      <p:pic>
        <p:nvPicPr>
          <p:cNvPr id="8" name="Picture 2" descr="International science project">
            <a:extLst>
              <a:ext uri="{FF2B5EF4-FFF2-40B4-BE49-F238E27FC236}">
                <a16:creationId xmlns:a16="http://schemas.microsoft.com/office/drawing/2014/main" id="{DCA8ADCB-95C6-4A1A-9BF8-749B39C40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526" y="4773889"/>
            <a:ext cx="26098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BE617AA-3352-4F29-A65B-F499A782AF43}"/>
              </a:ext>
            </a:extLst>
          </p:cNvPr>
          <p:cNvSpPr txBox="1"/>
          <p:nvPr/>
        </p:nvSpPr>
        <p:spPr>
          <a:xfrm>
            <a:off x="7540079" y="6526489"/>
            <a:ext cx="7848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Credits: NASA</a:t>
            </a:r>
          </a:p>
        </p:txBody>
      </p:sp>
    </p:spTree>
    <p:extLst>
      <p:ext uri="{BB962C8B-B14F-4D97-AF65-F5344CB8AC3E}">
        <p14:creationId xmlns:p14="http://schemas.microsoft.com/office/powerpoint/2010/main" val="6797216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>
            <a:extLst>
              <a:ext uri="{FF2B5EF4-FFF2-40B4-BE49-F238E27FC236}">
                <a16:creationId xmlns:a16="http://schemas.microsoft.com/office/drawing/2014/main" id="{3FE40129-FC8F-4087-A2C5-071D1CDC0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7669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9C66FDE-8E39-44F2-A9A5-F0ECA6816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75"/>
            <a:ext cx="10515600" cy="1025047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Antarctic Research Stations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A7A005A-FB29-4984-9179-18BEF1D02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422" y="1139565"/>
            <a:ext cx="6911155" cy="511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tar: 5 Points 1">
            <a:extLst>
              <a:ext uri="{FF2B5EF4-FFF2-40B4-BE49-F238E27FC236}">
                <a16:creationId xmlns:a16="http://schemas.microsoft.com/office/drawing/2014/main" id="{9F13669C-5AAA-42AF-B18F-8BD95A9853EE}"/>
              </a:ext>
            </a:extLst>
          </p:cNvPr>
          <p:cNvSpPr/>
          <p:nvPr/>
        </p:nvSpPr>
        <p:spPr>
          <a:xfrm>
            <a:off x="4365524" y="2556387"/>
            <a:ext cx="167149" cy="15731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F70F3CED-B23C-46DC-BD5D-2E09075013A6}"/>
              </a:ext>
            </a:extLst>
          </p:cNvPr>
          <p:cNvSpPr/>
          <p:nvPr/>
        </p:nvSpPr>
        <p:spPr>
          <a:xfrm>
            <a:off x="6405715" y="4409770"/>
            <a:ext cx="167149" cy="15731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2133C03B-BE4D-4DE1-AEAA-CAE2F7836B01}"/>
              </a:ext>
            </a:extLst>
          </p:cNvPr>
          <p:cNvSpPr/>
          <p:nvPr/>
        </p:nvSpPr>
        <p:spPr>
          <a:xfrm>
            <a:off x="6164823" y="3467567"/>
            <a:ext cx="167149" cy="15731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9A1484-5404-4925-8131-AC19EA24BE57}"/>
              </a:ext>
            </a:extLst>
          </p:cNvPr>
          <p:cNvSpPr txBox="1"/>
          <p:nvPr/>
        </p:nvSpPr>
        <p:spPr>
          <a:xfrm>
            <a:off x="2640422" y="6351582"/>
            <a:ext cx="7848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Credit: NSF</a:t>
            </a:r>
          </a:p>
        </p:txBody>
      </p:sp>
    </p:spTree>
    <p:extLst>
      <p:ext uri="{BB962C8B-B14F-4D97-AF65-F5344CB8AC3E}">
        <p14:creationId xmlns:p14="http://schemas.microsoft.com/office/powerpoint/2010/main" val="2248308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436A8C-F198-46BD-8DE5-451ADC80D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75"/>
            <a:ext cx="10515600" cy="1025047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Antarctic Research Stations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3FE40129-FC8F-4087-A2C5-071D1CDC0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7669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D1A6C4C-A579-4918-B77B-58ADC2E96126}"/>
              </a:ext>
            </a:extLst>
          </p:cNvPr>
          <p:cNvSpPr txBox="1"/>
          <p:nvPr/>
        </p:nvSpPr>
        <p:spPr>
          <a:xfrm>
            <a:off x="601133" y="1188743"/>
            <a:ext cx="3269028" cy="304698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spcBef>
                <a:spcPts val="0"/>
              </a:spcBef>
              <a:spcAft>
                <a:spcPts val="600"/>
              </a:spcAft>
              <a:defRPr u="sng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</a:lstStyle>
          <a:p>
            <a:pPr algn="ctr"/>
            <a:r>
              <a:rPr lang="en-US" dirty="0">
                <a:solidFill>
                  <a:schemeClr val="tx1"/>
                </a:solidFill>
                <a:latin typeface="+mn-lt"/>
              </a:rPr>
              <a:t>McMurdo</a:t>
            </a:r>
          </a:p>
          <a:p>
            <a:r>
              <a:rPr lang="en-US" u="none" dirty="0">
                <a:solidFill>
                  <a:schemeClr val="tx1"/>
                </a:solidFill>
                <a:latin typeface="+mn-lt"/>
              </a:rPr>
              <a:t>Coastal, large!</a:t>
            </a:r>
          </a:p>
          <a:p>
            <a:r>
              <a:rPr lang="en-US" u="none" dirty="0">
                <a:solidFill>
                  <a:schemeClr val="tx1"/>
                </a:solidFill>
                <a:latin typeface="+mn-lt"/>
              </a:rPr>
              <a:t>Population: ~1000 summer; </a:t>
            </a:r>
          </a:p>
          <a:p>
            <a:r>
              <a:rPr lang="en-US" u="none" dirty="0">
                <a:solidFill>
                  <a:schemeClr val="tx1"/>
                </a:solidFill>
                <a:latin typeface="+mn-lt"/>
              </a:rPr>
              <a:t>		      100 winter</a:t>
            </a:r>
          </a:p>
          <a:p>
            <a:r>
              <a:rPr lang="en-US" u="none" dirty="0">
                <a:solidFill>
                  <a:schemeClr val="tx1"/>
                </a:solidFill>
                <a:latin typeface="+mn-lt"/>
              </a:rPr>
              <a:t>Access: year-round (winter for emergency only typically)</a:t>
            </a:r>
          </a:p>
          <a:p>
            <a:r>
              <a:rPr lang="en-US" u="none" dirty="0">
                <a:solidFill>
                  <a:schemeClr val="tx1"/>
                </a:solidFill>
                <a:latin typeface="+mn-lt"/>
              </a:rPr>
              <a:t>No psychological screening for summer</a:t>
            </a:r>
          </a:p>
          <a:p>
            <a:r>
              <a:rPr lang="en-US" u="none" dirty="0">
                <a:solidFill>
                  <a:schemeClr val="tx1"/>
                </a:solidFill>
                <a:latin typeface="+mn-lt"/>
              </a:rPr>
              <a:t>Diverse skillsets/jobs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1E11AD-409F-4609-A267-0EDBC59ECD6C}"/>
              </a:ext>
            </a:extLst>
          </p:cNvPr>
          <p:cNvSpPr txBox="1"/>
          <p:nvPr/>
        </p:nvSpPr>
        <p:spPr>
          <a:xfrm>
            <a:off x="4570325" y="1188743"/>
            <a:ext cx="2910401" cy="24929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spcBef>
                <a:spcPts val="0"/>
              </a:spcBef>
              <a:spcAft>
                <a:spcPts val="600"/>
              </a:spcAft>
              <a:defRPr u="sng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</a:lstStyle>
          <a:p>
            <a:pPr algn="ctr"/>
            <a:r>
              <a:rPr lang="en-US" dirty="0">
                <a:solidFill>
                  <a:schemeClr val="tx1"/>
                </a:solidFill>
                <a:latin typeface="+mn-lt"/>
              </a:rPr>
              <a:t>Palmer</a:t>
            </a:r>
          </a:p>
          <a:p>
            <a:r>
              <a:rPr lang="en-US" u="none" dirty="0">
                <a:solidFill>
                  <a:schemeClr val="tx1"/>
                </a:solidFill>
                <a:latin typeface="+mn-lt"/>
              </a:rPr>
              <a:t>Coastal, small</a:t>
            </a:r>
          </a:p>
          <a:p>
            <a:r>
              <a:rPr lang="en-US" u="none" dirty="0">
                <a:solidFill>
                  <a:schemeClr val="tx1"/>
                </a:solidFill>
                <a:latin typeface="+mn-lt"/>
              </a:rPr>
              <a:t>Winter light: ~5h/day</a:t>
            </a:r>
          </a:p>
          <a:p>
            <a:r>
              <a:rPr lang="en-US" u="none" dirty="0">
                <a:solidFill>
                  <a:schemeClr val="tx1"/>
                </a:solidFill>
                <a:latin typeface="+mn-lt"/>
              </a:rPr>
              <a:t>Population: ~50 summer; </a:t>
            </a:r>
          </a:p>
          <a:p>
            <a:r>
              <a:rPr lang="en-US" u="none" dirty="0">
                <a:solidFill>
                  <a:schemeClr val="tx1"/>
                </a:solidFill>
                <a:latin typeface="+mn-lt"/>
              </a:rPr>
              <a:t>		      15-20 winter</a:t>
            </a:r>
          </a:p>
          <a:p>
            <a:r>
              <a:rPr lang="en-US" u="none" dirty="0">
                <a:solidFill>
                  <a:schemeClr val="tx1"/>
                </a:solidFill>
                <a:latin typeface="+mn-lt"/>
              </a:rPr>
              <a:t>Access: year-round (routine)</a:t>
            </a:r>
          </a:p>
          <a:p>
            <a:r>
              <a:rPr lang="en-US" u="none" dirty="0">
                <a:solidFill>
                  <a:schemeClr val="tx1"/>
                </a:solidFill>
                <a:latin typeface="+mn-lt"/>
              </a:rPr>
              <a:t>Psychological screening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07AF1C-9DEF-4891-9D92-2DD6198ABB1C}"/>
              </a:ext>
            </a:extLst>
          </p:cNvPr>
          <p:cNvSpPr txBox="1"/>
          <p:nvPr/>
        </p:nvSpPr>
        <p:spPr>
          <a:xfrm>
            <a:off x="8484168" y="1188743"/>
            <a:ext cx="3186285" cy="24929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spcBef>
                <a:spcPts val="0"/>
              </a:spcBef>
              <a:spcAft>
                <a:spcPts val="600"/>
              </a:spcAft>
              <a:defRPr u="sng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</a:lstStyle>
          <a:p>
            <a:pPr algn="ctr"/>
            <a:r>
              <a:rPr lang="en-US" dirty="0">
                <a:solidFill>
                  <a:schemeClr val="tx1"/>
                </a:solidFill>
                <a:latin typeface="+mn-lt"/>
              </a:rPr>
              <a:t>Amundsen-Scott South Pole</a:t>
            </a:r>
          </a:p>
          <a:p>
            <a:r>
              <a:rPr lang="en-US" u="none" dirty="0">
                <a:solidFill>
                  <a:schemeClr val="tx1"/>
                </a:solidFill>
                <a:latin typeface="+mn-lt"/>
              </a:rPr>
              <a:t>Interior, small, higher altitude</a:t>
            </a:r>
          </a:p>
          <a:p>
            <a:r>
              <a:rPr lang="en-US" u="none" dirty="0">
                <a:solidFill>
                  <a:schemeClr val="tx1"/>
                </a:solidFill>
                <a:latin typeface="+mn-lt"/>
              </a:rPr>
              <a:t>9,301 ft</a:t>
            </a:r>
          </a:p>
          <a:p>
            <a:r>
              <a:rPr lang="en-US" u="none" dirty="0">
                <a:solidFill>
                  <a:schemeClr val="tx1"/>
                </a:solidFill>
                <a:latin typeface="+mn-lt"/>
              </a:rPr>
              <a:t>Population: ~100 summer; </a:t>
            </a:r>
          </a:p>
          <a:p>
            <a:r>
              <a:rPr lang="en-US" u="none" dirty="0">
                <a:solidFill>
                  <a:schemeClr val="tx1"/>
                </a:solidFill>
                <a:latin typeface="+mn-lt"/>
              </a:rPr>
              <a:t>		      ~50 winter</a:t>
            </a:r>
          </a:p>
          <a:p>
            <a:r>
              <a:rPr lang="en-US" u="none" dirty="0">
                <a:solidFill>
                  <a:schemeClr val="tx1"/>
                </a:solidFill>
                <a:latin typeface="+mn-lt"/>
              </a:rPr>
              <a:t>Access: summer only</a:t>
            </a:r>
          </a:p>
          <a:p>
            <a:r>
              <a:rPr lang="en-US" u="none" dirty="0">
                <a:solidFill>
                  <a:schemeClr val="tx1"/>
                </a:solidFill>
                <a:latin typeface="+mn-lt"/>
              </a:rPr>
              <a:t>Psychological screening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2C5140-B2C0-4D3D-89FF-2383E0DF9D71}"/>
              </a:ext>
            </a:extLst>
          </p:cNvPr>
          <p:cNvSpPr txBox="1"/>
          <p:nvPr/>
        </p:nvSpPr>
        <p:spPr>
          <a:xfrm>
            <a:off x="445782" y="6600060"/>
            <a:ext cx="14911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Credits: </a:t>
            </a:r>
            <a:r>
              <a:rPr lang="en-US" sz="800" b="0" dirty="0">
                <a:effectLst/>
              </a:rPr>
              <a:t>Mike </a:t>
            </a:r>
            <a:r>
              <a:rPr lang="en-US" sz="800" b="0" dirty="0" err="1">
                <a:effectLst/>
              </a:rPr>
              <a:t>Lucibella</a:t>
            </a:r>
            <a:r>
              <a:rPr lang="en-US" sz="800" b="0" dirty="0">
                <a:effectLst/>
              </a:rPr>
              <a:t>, NSF</a:t>
            </a:r>
            <a:endParaRPr lang="en-US" sz="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1D3F62-AD21-445A-96EE-A9FA27C493D6}"/>
              </a:ext>
            </a:extLst>
          </p:cNvPr>
          <p:cNvSpPr txBox="1"/>
          <p:nvPr/>
        </p:nvSpPr>
        <p:spPr>
          <a:xfrm>
            <a:off x="4522838" y="6492338"/>
            <a:ext cx="16427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Credits: Glenn Grant, NSF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7109B7-9E3B-4AEB-98D6-32B91B91D99A}"/>
              </a:ext>
            </a:extLst>
          </p:cNvPr>
          <p:cNvSpPr txBox="1"/>
          <p:nvPr/>
        </p:nvSpPr>
        <p:spPr>
          <a:xfrm>
            <a:off x="8328380" y="6485001"/>
            <a:ext cx="14911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Credits: Dwight </a:t>
            </a:r>
            <a:r>
              <a:rPr lang="en-US" sz="800" dirty="0" err="1"/>
              <a:t>Bohnet</a:t>
            </a:r>
            <a:r>
              <a:rPr lang="en-US" sz="800" dirty="0"/>
              <a:t>, NSF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862AB80B-7A31-4055-B4E6-F443C531D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05" y="4484110"/>
            <a:ext cx="3358484" cy="205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2A291CF3-2C6B-4CAA-BD16-92C57DB8E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838" y="4458754"/>
            <a:ext cx="3146324" cy="208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South Pole with ceremonial South Pole">
            <a:extLst>
              <a:ext uri="{FF2B5EF4-FFF2-40B4-BE49-F238E27FC236}">
                <a16:creationId xmlns:a16="http://schemas.microsoft.com/office/drawing/2014/main" id="{99C5A3E9-87E3-4F14-8317-1F01C60B8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339" y="4430023"/>
            <a:ext cx="3146324" cy="209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735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436A8C-F198-46BD-8DE5-451ADC80D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75"/>
            <a:ext cx="10515600" cy="1025047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Antarctic Research Stations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3FE40129-FC8F-4087-A2C5-071D1CDC0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7669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BA62CAA-443D-445A-A8E6-61159B782654}"/>
              </a:ext>
            </a:extLst>
          </p:cNvPr>
          <p:cNvSpPr txBox="1"/>
          <p:nvPr/>
        </p:nvSpPr>
        <p:spPr>
          <a:xfrm>
            <a:off x="556591" y="985855"/>
            <a:ext cx="56719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Virtual Reality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Hybrid Training (PI: Mathias Basner)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Exercise augmentation with VR and gaming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Neuymeyer</a:t>
            </a:r>
            <a:r>
              <a:rPr lang="en-US" dirty="0"/>
              <a:t> III (controls from Concordia &amp; Halley)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VR Sensory Stimulation for Relaxation and Therapeutic Release (PI: Alexandra Stankovic)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Amundsen-Scott South Pole Station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DF6165-4077-4928-92A3-6404A329E1E4}"/>
              </a:ext>
            </a:extLst>
          </p:cNvPr>
          <p:cNvSpPr txBox="1"/>
          <p:nvPr/>
        </p:nvSpPr>
        <p:spPr>
          <a:xfrm>
            <a:off x="6970643" y="1046922"/>
            <a:ext cx="466476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Crop Growth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Veggie on Ice (PI: Alexander Stahn)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Eden ISS Project at </a:t>
            </a:r>
            <a:r>
              <a:rPr lang="en-US" dirty="0" err="1"/>
              <a:t>Neumeyer</a:t>
            </a:r>
            <a:r>
              <a:rPr lang="en-US" dirty="0"/>
              <a:t> III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Surveys of plant interactions, fresh food consumption, and associated behavioral health outcomes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Companion study to ISS</a:t>
            </a:r>
          </a:p>
        </p:txBody>
      </p:sp>
      <p:pic>
        <p:nvPicPr>
          <p:cNvPr id="7170" name="Picture 2" descr="image of astronaut testing VR experiment">
            <a:extLst>
              <a:ext uri="{FF2B5EF4-FFF2-40B4-BE49-F238E27FC236}">
                <a16:creationId xmlns:a16="http://schemas.microsoft.com/office/drawing/2014/main" id="{3BF9529F-06C5-48CF-A8A9-0F591F1DCC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84460" y="3563822"/>
            <a:ext cx="5020170" cy="2828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3BE8509-F084-4C30-B221-1173CFB964E8}"/>
              </a:ext>
            </a:extLst>
          </p:cNvPr>
          <p:cNvSpPr txBox="1"/>
          <p:nvPr/>
        </p:nvSpPr>
        <p:spPr>
          <a:xfrm>
            <a:off x="784460" y="6391851"/>
            <a:ext cx="14911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Credits: </a:t>
            </a:r>
            <a:r>
              <a:rPr lang="en-US" sz="800" b="0" i="1" dirty="0">
                <a:effectLst/>
              </a:rPr>
              <a:t>ESA</a:t>
            </a:r>
            <a:endParaRPr lang="en-US" sz="800" dirty="0"/>
          </a:p>
        </p:txBody>
      </p:sp>
      <p:pic>
        <p:nvPicPr>
          <p:cNvPr id="3" name="Picture 2" descr="A picture containing green&#10;&#10;Description automatically generated">
            <a:extLst>
              <a:ext uri="{FF2B5EF4-FFF2-40B4-BE49-F238E27FC236}">
                <a16:creationId xmlns:a16="http://schemas.microsoft.com/office/drawing/2014/main" id="{0D9F8B38-BDCD-46E8-949E-3298E58673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564" y="3429000"/>
            <a:ext cx="4807872" cy="29628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A7FA7DF-70C5-4D3E-BB4A-AE81A57AA86B}"/>
              </a:ext>
            </a:extLst>
          </p:cNvPr>
          <p:cNvSpPr txBox="1"/>
          <p:nvPr/>
        </p:nvSpPr>
        <p:spPr>
          <a:xfrm>
            <a:off x="6970643" y="6391851"/>
            <a:ext cx="14911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cs typeface="Times New Roman" panose="02020603050405020304" pitchFamily="18" charset="0"/>
              </a:rPr>
              <a:t>Credits: </a:t>
            </a:r>
            <a:r>
              <a:rPr lang="en-US" sz="800" b="0" i="0" dirty="0">
                <a:effectLst/>
                <a:cs typeface="Times New Roman" panose="02020603050405020304" pitchFamily="18" charset="0"/>
              </a:rPr>
              <a:t>DLR (CC-BY 3.0)</a:t>
            </a:r>
            <a:endParaRPr lang="en-US" sz="8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507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436A8C-F198-46BD-8DE5-451ADC80D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75"/>
            <a:ext cx="10515600" cy="1025047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Parabolic Flight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3FE40129-FC8F-4087-A2C5-071D1CDC0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7669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DF6165-4077-4928-92A3-6404A329E1E4}"/>
              </a:ext>
            </a:extLst>
          </p:cNvPr>
          <p:cNvSpPr txBox="1"/>
          <p:nvPr/>
        </p:nvSpPr>
        <p:spPr>
          <a:xfrm>
            <a:off x="838200" y="1459858"/>
            <a:ext cx="525193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Short-Duration Altered Gravity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~20-30 seconds per parabola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Testing three g levels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Science: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Physiology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Sensorimotor function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Operational performance</a:t>
            </a:r>
          </a:p>
          <a:p>
            <a:endParaRPr lang="en-US" dirty="0"/>
          </a:p>
          <a:p>
            <a:r>
              <a:rPr lang="en-US" dirty="0"/>
              <a:t>Location: Bordeaux, France</a:t>
            </a:r>
          </a:p>
          <a:p>
            <a:r>
              <a:rPr lang="en-US" dirty="0"/>
              <a:t>Subjects: science-driven, largely astronaut-like</a:t>
            </a:r>
          </a:p>
          <a:p>
            <a:r>
              <a:rPr lang="en-US" dirty="0"/>
              <a:t>Unique challenges: motion sickness!</a:t>
            </a:r>
          </a:p>
        </p:txBody>
      </p:sp>
      <p:pic>
        <p:nvPicPr>
          <p:cNvPr id="8" name="Picture 7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34657692-6FE4-4E3D-9637-FCB3D1D1F1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863" y="1827841"/>
            <a:ext cx="5347424" cy="35703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2833490-BD54-4B45-95AB-CCB34BCD8B66}"/>
              </a:ext>
            </a:extLst>
          </p:cNvPr>
          <p:cNvSpPr txBox="1"/>
          <p:nvPr/>
        </p:nvSpPr>
        <p:spPr>
          <a:xfrm>
            <a:off x="6101863" y="5398142"/>
            <a:ext cx="14911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cs typeface="Times New Roman" panose="02020603050405020304" pitchFamily="18" charset="0"/>
              </a:rPr>
              <a:t>Credits: Bill Stafford, </a:t>
            </a:r>
            <a:r>
              <a:rPr lang="en-US" sz="800" b="0" i="0" dirty="0">
                <a:effectLst/>
                <a:cs typeface="Times New Roman" panose="02020603050405020304" pitchFamily="18" charset="0"/>
              </a:rPr>
              <a:t>NASA</a:t>
            </a:r>
            <a:endParaRPr lang="en-US" sz="8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8493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436A8C-F198-46BD-8DE5-451ADC80D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75"/>
            <a:ext cx="10515600" cy="1025047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:Envihab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3FE40129-FC8F-4087-A2C5-071D1CDC0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7669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DF6165-4077-4928-92A3-6404A329E1E4}"/>
              </a:ext>
            </a:extLst>
          </p:cNvPr>
          <p:cNvSpPr txBox="1"/>
          <p:nvPr/>
        </p:nvSpPr>
        <p:spPr>
          <a:xfrm>
            <a:off x="844061" y="1196032"/>
            <a:ext cx="549421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DLR Institute for Aerospace Medicine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Cologne, Germany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Simulated spaceflight conditions: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Altered gravity: Headward fluid shift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Elevated CO2 concentrations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Duration: 30-60 days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 = 12 simultaneously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Capabilities: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MRI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Lab and testing support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Short-arm centrifuge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Science: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Characterization of SANS, bone, cardiovascular, cognitive, sensorimotor, and muscle risks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Countermeasure testing: artificial gravity, lower-body negative pressure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6B083F-9FDB-4A4A-B56D-FB9C775CE36A}"/>
              </a:ext>
            </a:extLst>
          </p:cNvPr>
          <p:cNvSpPr txBox="1"/>
          <p:nvPr/>
        </p:nvSpPr>
        <p:spPr>
          <a:xfrm>
            <a:off x="9839535" y="5097439"/>
            <a:ext cx="25389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Credits: </a:t>
            </a:r>
            <a:r>
              <a:rPr lang="en-US" sz="800" b="0" dirty="0" err="1">
                <a:effectLst/>
              </a:rPr>
              <a:t>Raimond</a:t>
            </a:r>
            <a:r>
              <a:rPr lang="en-US" sz="800" b="0" dirty="0">
                <a:effectLst/>
              </a:rPr>
              <a:t> </a:t>
            </a:r>
            <a:r>
              <a:rPr lang="en-US" sz="800" b="0" dirty="0" err="1">
                <a:effectLst/>
              </a:rPr>
              <a:t>Spekking</a:t>
            </a:r>
            <a:r>
              <a:rPr lang="en-US" sz="800" b="0" dirty="0">
                <a:effectLst/>
              </a:rPr>
              <a:t> (CC BA-SA 4.0)</a:t>
            </a:r>
            <a:endParaRPr lang="en-US" sz="800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EE8FA6B5-5F67-41D6-8465-076B8F467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369" y="1539511"/>
            <a:ext cx="5340229" cy="3557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854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6633</TotalTime>
  <Words>1716</Words>
  <Application>Microsoft Office PowerPoint</Application>
  <PresentationFormat>Widescreen</PresentationFormat>
  <Paragraphs>300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Spaceflight Analogs</vt:lpstr>
      <vt:lpstr>My Background</vt:lpstr>
      <vt:lpstr>PowerPoint Presentation</vt:lpstr>
      <vt:lpstr>PowerPoint Presentation</vt:lpstr>
      <vt:lpstr>Spaceflight Hazards</vt:lpstr>
      <vt:lpstr>What are Flight Analogs?</vt:lpstr>
      <vt:lpstr>Why not just study spaceflight?</vt:lpstr>
      <vt:lpstr>Human Exploration Research Analog (HERA)</vt:lpstr>
      <vt:lpstr>Human Exploration Research Analog (HERA)</vt:lpstr>
      <vt:lpstr>Human Exploration Research Analog (HERA)</vt:lpstr>
      <vt:lpstr>Human Exploration Research Analog (HERA)</vt:lpstr>
      <vt:lpstr>Human Exploration Research Analog (HERA)</vt:lpstr>
      <vt:lpstr>HERA Findings</vt:lpstr>
      <vt:lpstr>HERA Findings</vt:lpstr>
      <vt:lpstr>HERA Findings</vt:lpstr>
      <vt:lpstr>PowerPoint Presentation</vt:lpstr>
      <vt:lpstr>PowerPoint Presentation</vt:lpstr>
      <vt:lpstr>Nazemnyy Eksperimental’nyy Kompleks (NEK)</vt:lpstr>
      <vt:lpstr>Antarctic Research Stations</vt:lpstr>
      <vt:lpstr>Antarctic Research Stations</vt:lpstr>
      <vt:lpstr>Antarctic Research Stations</vt:lpstr>
      <vt:lpstr>Parabolic Flight</vt:lpstr>
      <vt:lpstr>:Envihab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Whiting, Sara (JSC-SD211)</dc:creator>
  <cp:lastModifiedBy>Whiting, Sara (JSC-SD211)</cp:lastModifiedBy>
  <cp:revision>6</cp:revision>
  <dcterms:created xsi:type="dcterms:W3CDTF">2022-07-27T18:40:13Z</dcterms:created>
  <dcterms:modified xsi:type="dcterms:W3CDTF">2022-10-03T21:55:22Z</dcterms:modified>
</cp:coreProperties>
</file>