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930" r:id="rId3"/>
    <p:sldId id="924" r:id="rId4"/>
    <p:sldId id="947" r:id="rId5"/>
    <p:sldId id="937" r:id="rId6"/>
    <p:sldId id="916" r:id="rId7"/>
    <p:sldId id="951" r:id="rId8"/>
    <p:sldId id="413" r:id="rId9"/>
    <p:sldId id="931" r:id="rId10"/>
    <p:sldId id="946" r:id="rId11"/>
    <p:sldId id="949" r:id="rId12"/>
    <p:sldId id="940" r:id="rId13"/>
    <p:sldId id="933" r:id="rId14"/>
    <p:sldId id="950" r:id="rId15"/>
    <p:sldId id="935" r:id="rId16"/>
    <p:sldId id="919" r:id="rId17"/>
    <p:sldId id="917" r:id="rId18"/>
    <p:sldId id="939" r:id="rId19"/>
    <p:sldId id="94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2FF"/>
    <a:srgbClr val="FF1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CCB17E-9043-4BF5-80FF-D22B9BA14D3B}" v="6" dt="2022-10-04T14:06:48.1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98"/>
    <p:restoredTop sz="97710"/>
  </p:normalViewPr>
  <p:slideViewPr>
    <p:cSldViewPr snapToGrid="0" snapToObjects="1">
      <p:cViewPr varScale="1">
        <p:scale>
          <a:sx n="72" d="100"/>
          <a:sy n="72" d="100"/>
        </p:scale>
        <p:origin x="120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nam, Chris R. (GSFC-5950)" userId="832f975c-945e-46d9-8744-c7ece5595720" providerId="ADAL" clId="{EBED1574-25CF-4D60-A63B-0496C8965B93}"/>
    <pc:docChg chg="undo custSel addSld delSld modSld sldOrd">
      <pc:chgData name="Gnam, Chris R. (GSFC-5950)" userId="832f975c-945e-46d9-8744-c7ece5595720" providerId="ADAL" clId="{EBED1574-25CF-4D60-A63B-0496C8965B93}" dt="2022-10-03T11:52:21.640" v="4127" actId="20577"/>
      <pc:docMkLst>
        <pc:docMk/>
      </pc:docMkLst>
      <pc:sldChg chg="addSp delSp modSp mod">
        <pc:chgData name="Gnam, Chris R. (GSFC-5950)" userId="832f975c-945e-46d9-8744-c7ece5595720" providerId="ADAL" clId="{EBED1574-25CF-4D60-A63B-0496C8965B93}" dt="2022-10-03T11:52:21.640" v="4127" actId="20577"/>
        <pc:sldMkLst>
          <pc:docMk/>
          <pc:sldMk cId="3289190593" sldId="256"/>
        </pc:sldMkLst>
        <pc:spChg chg="mod">
          <ac:chgData name="Gnam, Chris R. (GSFC-5950)" userId="832f975c-945e-46d9-8744-c7ece5595720" providerId="ADAL" clId="{EBED1574-25CF-4D60-A63B-0496C8965B93}" dt="2022-10-03T11:52:21.640" v="4127" actId="20577"/>
          <ac:spMkLst>
            <pc:docMk/>
            <pc:sldMk cId="3289190593" sldId="256"/>
            <ac:spMk id="2" creationId="{912D4D59-1A04-7D4C-811E-2185B0ABE250}"/>
          </ac:spMkLst>
        </pc:spChg>
        <pc:spChg chg="mod">
          <ac:chgData name="Gnam, Chris R. (GSFC-5950)" userId="832f975c-945e-46d9-8744-c7ece5595720" providerId="ADAL" clId="{EBED1574-25CF-4D60-A63B-0496C8965B93}" dt="2022-09-28T13:43:09.407" v="92" actId="20577"/>
          <ac:spMkLst>
            <pc:docMk/>
            <pc:sldMk cId="3289190593" sldId="256"/>
            <ac:spMk id="3" creationId="{DDA68641-7CD3-314E-B394-4073FFEBC58D}"/>
          </ac:spMkLst>
        </pc:spChg>
        <pc:spChg chg="mod">
          <ac:chgData name="Gnam, Chris R. (GSFC-5950)" userId="832f975c-945e-46d9-8744-c7ece5595720" providerId="ADAL" clId="{EBED1574-25CF-4D60-A63B-0496C8965B93}" dt="2022-09-28T13:29:08.057" v="33" actId="20577"/>
          <ac:spMkLst>
            <pc:docMk/>
            <pc:sldMk cId="3289190593" sldId="256"/>
            <ac:spMk id="4" creationId="{F08AD205-C119-6A47-91E2-40B5A0F5A0D5}"/>
          </ac:spMkLst>
        </pc:spChg>
        <pc:spChg chg="add del">
          <ac:chgData name="Gnam, Chris R. (GSFC-5950)" userId="832f975c-945e-46d9-8744-c7ece5595720" providerId="ADAL" clId="{EBED1574-25CF-4D60-A63B-0496C8965B93}" dt="2022-09-28T13:29:55.387" v="35"/>
          <ac:spMkLst>
            <pc:docMk/>
            <pc:sldMk cId="3289190593" sldId="256"/>
            <ac:spMk id="8" creationId="{58B9B36B-D0CB-4ECF-BE31-769439A221F0}"/>
          </ac:spMkLst>
        </pc:spChg>
        <pc:spChg chg="add del">
          <ac:chgData name="Gnam, Chris R. (GSFC-5950)" userId="832f975c-945e-46d9-8744-c7ece5595720" providerId="ADAL" clId="{EBED1574-25CF-4D60-A63B-0496C8965B93}" dt="2022-09-28T13:29:57.736" v="38"/>
          <ac:spMkLst>
            <pc:docMk/>
            <pc:sldMk cId="3289190593" sldId="256"/>
            <ac:spMk id="9" creationId="{E85E0441-B989-44F7-9518-76F9FA3460A0}"/>
          </ac:spMkLst>
        </pc:spChg>
        <pc:spChg chg="add del">
          <ac:chgData name="Gnam, Chris R. (GSFC-5950)" userId="832f975c-945e-46d9-8744-c7ece5595720" providerId="ADAL" clId="{EBED1574-25CF-4D60-A63B-0496C8965B93}" dt="2022-09-28T13:29:59.794" v="40"/>
          <ac:spMkLst>
            <pc:docMk/>
            <pc:sldMk cId="3289190593" sldId="256"/>
            <ac:spMk id="10" creationId="{7C5D97FF-797D-4553-9526-2335913B344A}"/>
          </ac:spMkLst>
        </pc:spChg>
        <pc:picChg chg="del">
          <ac:chgData name="Gnam, Chris R. (GSFC-5950)" userId="832f975c-945e-46d9-8744-c7ece5595720" providerId="ADAL" clId="{EBED1574-25CF-4D60-A63B-0496C8965B93}" dt="2022-09-28T13:42:51.738" v="46" actId="478"/>
          <ac:picMkLst>
            <pc:docMk/>
            <pc:sldMk cId="3289190593" sldId="256"/>
            <ac:picMk id="7" creationId="{57C9659C-7E14-9F4D-8B4F-ABA81A84AFE1}"/>
          </ac:picMkLst>
        </pc:picChg>
      </pc:sldChg>
      <pc:sldChg chg="addSp delSp modSp mod">
        <pc:chgData name="Gnam, Chris R. (GSFC-5950)" userId="832f975c-945e-46d9-8744-c7ece5595720" providerId="ADAL" clId="{EBED1574-25CF-4D60-A63B-0496C8965B93}" dt="2022-09-30T15:35:02.349" v="3195" actId="1076"/>
        <pc:sldMkLst>
          <pc:docMk/>
          <pc:sldMk cId="2136415529" sldId="413"/>
        </pc:sldMkLst>
        <pc:spChg chg="mod">
          <ac:chgData name="Gnam, Chris R. (GSFC-5950)" userId="832f975c-945e-46d9-8744-c7ece5595720" providerId="ADAL" clId="{EBED1574-25CF-4D60-A63B-0496C8965B93}" dt="2022-09-30T15:31:06.459" v="3004" actId="20577"/>
          <ac:spMkLst>
            <pc:docMk/>
            <pc:sldMk cId="2136415529" sldId="413"/>
            <ac:spMk id="2" creationId="{96ECC326-A714-604C-A746-80F66476E6CD}"/>
          </ac:spMkLst>
        </pc:spChg>
        <pc:spChg chg="del">
          <ac:chgData name="Gnam, Chris R. (GSFC-5950)" userId="832f975c-945e-46d9-8744-c7ece5595720" providerId="ADAL" clId="{EBED1574-25CF-4D60-A63B-0496C8965B93}" dt="2022-09-30T15:28:50.244" v="2955" actId="478"/>
          <ac:spMkLst>
            <pc:docMk/>
            <pc:sldMk cId="2136415529" sldId="413"/>
            <ac:spMk id="3" creationId="{26E479FC-CBE2-FE49-8B4C-D934576D0B11}"/>
          </ac:spMkLst>
        </pc:spChg>
        <pc:spChg chg="mod">
          <ac:chgData name="Gnam, Chris R. (GSFC-5950)" userId="832f975c-945e-46d9-8744-c7ece5595720" providerId="ADAL" clId="{EBED1574-25CF-4D60-A63B-0496C8965B93}" dt="2022-09-30T15:34:40.739" v="3188" actId="1076"/>
          <ac:spMkLst>
            <pc:docMk/>
            <pc:sldMk cId="2136415529" sldId="413"/>
            <ac:spMk id="33" creationId="{79905AAE-6EC9-3742-A471-EBA8D6088505}"/>
          </ac:spMkLst>
        </pc:spChg>
        <pc:spChg chg="add del mod">
          <ac:chgData name="Gnam, Chris R. (GSFC-5950)" userId="832f975c-945e-46d9-8744-c7ece5595720" providerId="ADAL" clId="{EBED1574-25CF-4D60-A63B-0496C8965B93}" dt="2022-09-30T15:26:43.591" v="2915" actId="478"/>
          <ac:spMkLst>
            <pc:docMk/>
            <pc:sldMk cId="2136415529" sldId="413"/>
            <ac:spMk id="34" creationId="{31743F58-4F18-41DD-90DE-C1C354C25031}"/>
          </ac:spMkLst>
        </pc:spChg>
        <pc:spChg chg="mod">
          <ac:chgData name="Gnam, Chris R. (GSFC-5950)" userId="832f975c-945e-46d9-8744-c7ece5595720" providerId="ADAL" clId="{EBED1574-25CF-4D60-A63B-0496C8965B93}" dt="2022-09-30T15:27:56.615" v="2940" actId="1076"/>
          <ac:spMkLst>
            <pc:docMk/>
            <pc:sldMk cId="2136415529" sldId="413"/>
            <ac:spMk id="35" creationId="{F87B5D54-2F91-4538-A88C-EC9384039C70}"/>
          </ac:spMkLst>
        </pc:spChg>
        <pc:spChg chg="add mod ord">
          <ac:chgData name="Gnam, Chris R. (GSFC-5950)" userId="832f975c-945e-46d9-8744-c7ece5595720" providerId="ADAL" clId="{EBED1574-25CF-4D60-A63B-0496C8965B93}" dt="2022-09-30T15:35:02.349" v="3195" actId="1076"/>
          <ac:spMkLst>
            <pc:docMk/>
            <pc:sldMk cId="2136415529" sldId="413"/>
            <ac:spMk id="36" creationId="{9E5EBFDC-9819-4ACD-BC2D-A77D8DBDE766}"/>
          </ac:spMkLst>
        </pc:spChg>
        <pc:spChg chg="mod">
          <ac:chgData name="Gnam, Chris R. (GSFC-5950)" userId="832f975c-945e-46d9-8744-c7ece5595720" providerId="ADAL" clId="{EBED1574-25CF-4D60-A63B-0496C8965B93}" dt="2022-09-30T15:34:40.739" v="3188" actId="1076"/>
          <ac:spMkLst>
            <pc:docMk/>
            <pc:sldMk cId="2136415529" sldId="413"/>
            <ac:spMk id="37" creationId="{F08E1027-6764-2240-9B02-0921CA89D595}"/>
          </ac:spMkLst>
        </pc:spChg>
        <pc:spChg chg="add del mod">
          <ac:chgData name="Gnam, Chris R. (GSFC-5950)" userId="832f975c-945e-46d9-8744-c7ece5595720" providerId="ADAL" clId="{EBED1574-25CF-4D60-A63B-0496C8965B93}" dt="2022-09-30T15:26:37.539" v="2913" actId="478"/>
          <ac:spMkLst>
            <pc:docMk/>
            <pc:sldMk cId="2136415529" sldId="413"/>
            <ac:spMk id="38" creationId="{E31C7A59-ED17-EB4B-8D40-A26AD0FD72E9}"/>
          </ac:spMkLst>
        </pc:spChg>
        <pc:spChg chg="del">
          <ac:chgData name="Gnam, Chris R. (GSFC-5950)" userId="832f975c-945e-46d9-8744-c7ece5595720" providerId="ADAL" clId="{EBED1574-25CF-4D60-A63B-0496C8965B93}" dt="2022-09-30T15:26:02.648" v="2903" actId="478"/>
          <ac:spMkLst>
            <pc:docMk/>
            <pc:sldMk cId="2136415529" sldId="413"/>
            <ac:spMk id="39" creationId="{87A0E5C4-9A3C-D74F-BFFD-18078DED43D5}"/>
          </ac:spMkLst>
        </pc:spChg>
        <pc:spChg chg="del">
          <ac:chgData name="Gnam, Chris R. (GSFC-5950)" userId="832f975c-945e-46d9-8744-c7ece5595720" providerId="ADAL" clId="{EBED1574-25CF-4D60-A63B-0496C8965B93}" dt="2022-09-30T15:27:18.515" v="2926" actId="478"/>
          <ac:spMkLst>
            <pc:docMk/>
            <pc:sldMk cId="2136415529" sldId="413"/>
            <ac:spMk id="44" creationId="{CA87A4F7-E0B8-864C-8AEA-DAA5C2D74784}"/>
          </ac:spMkLst>
        </pc:spChg>
        <pc:spChg chg="del">
          <ac:chgData name="Gnam, Chris R. (GSFC-5950)" userId="832f975c-945e-46d9-8744-c7ece5595720" providerId="ADAL" clId="{EBED1574-25CF-4D60-A63B-0496C8965B93}" dt="2022-09-30T15:25:52.656" v="2900" actId="478"/>
          <ac:spMkLst>
            <pc:docMk/>
            <pc:sldMk cId="2136415529" sldId="413"/>
            <ac:spMk id="45" creationId="{C217D299-43C5-7947-AE3D-2B12C21B5755}"/>
          </ac:spMkLst>
        </pc:spChg>
        <pc:spChg chg="del">
          <ac:chgData name="Gnam, Chris R. (GSFC-5950)" userId="832f975c-945e-46d9-8744-c7ece5595720" providerId="ADAL" clId="{EBED1574-25CF-4D60-A63B-0496C8965B93}" dt="2022-09-30T15:25:50.936" v="2899" actId="478"/>
          <ac:spMkLst>
            <pc:docMk/>
            <pc:sldMk cId="2136415529" sldId="413"/>
            <ac:spMk id="48" creationId="{6DE7297B-A3ED-CE4D-B1CC-CBD39842CDD8}"/>
          </ac:spMkLst>
        </pc:spChg>
        <pc:spChg chg="del">
          <ac:chgData name="Gnam, Chris R. (GSFC-5950)" userId="832f975c-945e-46d9-8744-c7ece5595720" providerId="ADAL" clId="{EBED1574-25CF-4D60-A63B-0496C8965B93}" dt="2022-09-30T15:25:46.339" v="2896" actId="478"/>
          <ac:spMkLst>
            <pc:docMk/>
            <pc:sldMk cId="2136415529" sldId="413"/>
            <ac:spMk id="57" creationId="{AA33C70D-0BB5-3E48-A4FA-98A64DA1E1D7}"/>
          </ac:spMkLst>
        </pc:spChg>
        <pc:spChg chg="del">
          <ac:chgData name="Gnam, Chris R. (GSFC-5950)" userId="832f975c-945e-46d9-8744-c7ece5595720" providerId="ADAL" clId="{EBED1574-25CF-4D60-A63B-0496C8965B93}" dt="2022-09-30T15:28:52.682" v="2956" actId="478"/>
          <ac:spMkLst>
            <pc:docMk/>
            <pc:sldMk cId="2136415529" sldId="413"/>
            <ac:spMk id="58" creationId="{AFF7F4B1-8E8B-7642-BEF1-5163168BF332}"/>
          </ac:spMkLst>
        </pc:spChg>
        <pc:spChg chg="mod">
          <ac:chgData name="Gnam, Chris R. (GSFC-5950)" userId="832f975c-945e-46d9-8744-c7ece5595720" providerId="ADAL" clId="{EBED1574-25CF-4D60-A63B-0496C8965B93}" dt="2022-09-30T15:34:47.342" v="3191" actId="1076"/>
          <ac:spMkLst>
            <pc:docMk/>
            <pc:sldMk cId="2136415529" sldId="413"/>
            <ac:spMk id="60" creationId="{9C282A57-9F35-4CA8-8A6E-411EC29A0467}"/>
          </ac:spMkLst>
        </pc:spChg>
        <pc:spChg chg="mod">
          <ac:chgData name="Gnam, Chris R. (GSFC-5950)" userId="832f975c-945e-46d9-8744-c7ece5595720" providerId="ADAL" clId="{EBED1574-25CF-4D60-A63B-0496C8965B93}" dt="2022-09-30T15:34:47.342" v="3191" actId="1076"/>
          <ac:spMkLst>
            <pc:docMk/>
            <pc:sldMk cId="2136415529" sldId="413"/>
            <ac:spMk id="61" creationId="{876E2C67-1890-4238-874A-9E84C8BB5544}"/>
          </ac:spMkLst>
        </pc:spChg>
        <pc:spChg chg="mod">
          <ac:chgData name="Gnam, Chris R. (GSFC-5950)" userId="832f975c-945e-46d9-8744-c7ece5595720" providerId="ADAL" clId="{EBED1574-25CF-4D60-A63B-0496C8965B93}" dt="2022-09-30T15:34:47.342" v="3191" actId="1076"/>
          <ac:spMkLst>
            <pc:docMk/>
            <pc:sldMk cId="2136415529" sldId="413"/>
            <ac:spMk id="62" creationId="{86589554-18F5-4954-8F85-2D4552A6D72F}"/>
          </ac:spMkLst>
        </pc:spChg>
        <pc:spChg chg="mod">
          <ac:chgData name="Gnam, Chris R. (GSFC-5950)" userId="832f975c-945e-46d9-8744-c7ece5595720" providerId="ADAL" clId="{EBED1574-25CF-4D60-A63B-0496C8965B93}" dt="2022-09-30T15:34:47.342" v="3191" actId="1076"/>
          <ac:spMkLst>
            <pc:docMk/>
            <pc:sldMk cId="2136415529" sldId="413"/>
            <ac:spMk id="63" creationId="{1CA47A65-6D85-4A75-B5E5-DA1024898E19}"/>
          </ac:spMkLst>
        </pc:spChg>
        <pc:spChg chg="mod">
          <ac:chgData name="Gnam, Chris R. (GSFC-5950)" userId="832f975c-945e-46d9-8744-c7ece5595720" providerId="ADAL" clId="{EBED1574-25CF-4D60-A63B-0496C8965B93}" dt="2022-09-30T15:29:08.998" v="2962" actId="1076"/>
          <ac:spMkLst>
            <pc:docMk/>
            <pc:sldMk cId="2136415529" sldId="413"/>
            <ac:spMk id="84" creationId="{78C6C4F4-B622-4DE3-80DC-E2D3FB69F6D7}"/>
          </ac:spMkLst>
        </pc:spChg>
        <pc:spChg chg="mod">
          <ac:chgData name="Gnam, Chris R. (GSFC-5950)" userId="832f975c-945e-46d9-8744-c7ece5595720" providerId="ADAL" clId="{EBED1574-25CF-4D60-A63B-0496C8965B93}" dt="2022-09-30T15:29:08.998" v="2962" actId="1076"/>
          <ac:spMkLst>
            <pc:docMk/>
            <pc:sldMk cId="2136415529" sldId="413"/>
            <ac:spMk id="85" creationId="{51876EDC-3994-4C75-90E0-2018A31A18A1}"/>
          </ac:spMkLst>
        </pc:spChg>
        <pc:spChg chg="mod">
          <ac:chgData name="Gnam, Chris R. (GSFC-5950)" userId="832f975c-945e-46d9-8744-c7ece5595720" providerId="ADAL" clId="{EBED1574-25CF-4D60-A63B-0496C8965B93}" dt="2022-09-30T15:29:08.998" v="2962" actId="1076"/>
          <ac:spMkLst>
            <pc:docMk/>
            <pc:sldMk cId="2136415529" sldId="413"/>
            <ac:spMk id="86" creationId="{C68C74A2-FB16-4356-AFD2-620554F0F47A}"/>
          </ac:spMkLst>
        </pc:spChg>
        <pc:spChg chg="mod">
          <ac:chgData name="Gnam, Chris R. (GSFC-5950)" userId="832f975c-945e-46d9-8744-c7ece5595720" providerId="ADAL" clId="{EBED1574-25CF-4D60-A63B-0496C8965B93}" dt="2022-09-30T15:29:08.998" v="2962" actId="1076"/>
          <ac:spMkLst>
            <pc:docMk/>
            <pc:sldMk cId="2136415529" sldId="413"/>
            <ac:spMk id="87" creationId="{09F456E6-EC55-4006-97A5-52D67F6A1B62}"/>
          </ac:spMkLst>
        </pc:spChg>
        <pc:spChg chg="mod">
          <ac:chgData name="Gnam, Chris R. (GSFC-5950)" userId="832f975c-945e-46d9-8744-c7ece5595720" providerId="ADAL" clId="{EBED1574-25CF-4D60-A63B-0496C8965B93}" dt="2022-09-30T15:29:26.691" v="2972" actId="1076"/>
          <ac:spMkLst>
            <pc:docMk/>
            <pc:sldMk cId="2136415529" sldId="413"/>
            <ac:spMk id="104" creationId="{28DA8AD0-0D9B-42A8-A420-268C42BE6D0F}"/>
          </ac:spMkLst>
        </pc:spChg>
        <pc:spChg chg="add mod">
          <ac:chgData name="Gnam, Chris R. (GSFC-5950)" userId="832f975c-945e-46d9-8744-c7ece5595720" providerId="ADAL" clId="{EBED1574-25CF-4D60-A63B-0496C8965B93}" dt="2022-09-30T15:34:43.272" v="3189" actId="1076"/>
          <ac:spMkLst>
            <pc:docMk/>
            <pc:sldMk cId="2136415529" sldId="413"/>
            <ac:spMk id="107" creationId="{8DF1DEF4-730F-439C-A6F9-542539A639FD}"/>
          </ac:spMkLst>
        </pc:spChg>
        <pc:spChg chg="add mod">
          <ac:chgData name="Gnam, Chris R. (GSFC-5950)" userId="832f975c-945e-46d9-8744-c7ece5595720" providerId="ADAL" clId="{EBED1574-25CF-4D60-A63B-0496C8965B93}" dt="2022-09-30T15:34:34.121" v="3186" actId="20577"/>
          <ac:spMkLst>
            <pc:docMk/>
            <pc:sldMk cId="2136415529" sldId="413"/>
            <ac:spMk id="108" creationId="{B4878905-509B-4744-9F64-58782988C0E2}"/>
          </ac:spMkLst>
        </pc:spChg>
        <pc:grpChg chg="add mod">
          <ac:chgData name="Gnam, Chris R. (GSFC-5950)" userId="832f975c-945e-46d9-8744-c7ece5595720" providerId="ADAL" clId="{EBED1574-25CF-4D60-A63B-0496C8965B93}" dt="2022-09-30T15:27:00.080" v="2919" actId="164"/>
          <ac:grpSpMkLst>
            <pc:docMk/>
            <pc:sldMk cId="2136415529" sldId="413"/>
            <ac:grpSpMk id="8" creationId="{46205605-F3CA-4BF8-B37E-2C1292A6316C}"/>
          </ac:grpSpMkLst>
        </pc:grpChg>
        <pc:grpChg chg="add mod">
          <ac:chgData name="Gnam, Chris R. (GSFC-5950)" userId="832f975c-945e-46d9-8744-c7ece5595720" providerId="ADAL" clId="{EBED1574-25CF-4D60-A63B-0496C8965B93}" dt="2022-09-30T15:34:40.739" v="3188" actId="1076"/>
          <ac:grpSpMkLst>
            <pc:docMk/>
            <pc:sldMk cId="2136415529" sldId="413"/>
            <ac:grpSpMk id="9" creationId="{E6283F13-1B67-46AB-BF2C-BD2963FB9E4F}"/>
          </ac:grpSpMkLst>
        </pc:grpChg>
        <pc:grpChg chg="add mod">
          <ac:chgData name="Gnam, Chris R. (GSFC-5950)" userId="832f975c-945e-46d9-8744-c7ece5595720" providerId="ADAL" clId="{EBED1574-25CF-4D60-A63B-0496C8965B93}" dt="2022-09-30T15:29:40.590" v="2976" actId="14100"/>
          <ac:grpSpMkLst>
            <pc:docMk/>
            <pc:sldMk cId="2136415529" sldId="413"/>
            <ac:grpSpMk id="10" creationId="{8C89F0D2-5D10-4DCC-992A-D8F366BC4100}"/>
          </ac:grpSpMkLst>
        </pc:grpChg>
        <pc:grpChg chg="add mod">
          <ac:chgData name="Gnam, Chris R. (GSFC-5950)" userId="832f975c-945e-46d9-8744-c7ece5595720" providerId="ADAL" clId="{EBED1574-25CF-4D60-A63B-0496C8965B93}" dt="2022-09-30T15:34:47.342" v="3191" actId="1076"/>
          <ac:grpSpMkLst>
            <pc:docMk/>
            <pc:sldMk cId="2136415529" sldId="413"/>
            <ac:grpSpMk id="41" creationId="{0C2B4EE0-8061-4DE0-BAC9-BDC0F9794952}"/>
          </ac:grpSpMkLst>
        </pc:grpChg>
        <pc:grpChg chg="add del mod">
          <ac:chgData name="Gnam, Chris R. (GSFC-5950)" userId="832f975c-945e-46d9-8744-c7ece5595720" providerId="ADAL" clId="{EBED1574-25CF-4D60-A63B-0496C8965B93}" dt="2022-09-30T15:29:13.595" v="2966" actId="478"/>
          <ac:grpSpMkLst>
            <pc:docMk/>
            <pc:sldMk cId="2136415529" sldId="413"/>
            <ac:grpSpMk id="75" creationId="{05492549-CF68-4B3D-8CDB-4E9AFB27A8AB}"/>
          </ac:grpSpMkLst>
        </pc:grpChg>
        <pc:grpChg chg="add mod">
          <ac:chgData name="Gnam, Chris R. (GSFC-5950)" userId="832f975c-945e-46d9-8744-c7ece5595720" providerId="ADAL" clId="{EBED1574-25CF-4D60-A63B-0496C8965B93}" dt="2022-09-30T15:29:21.294" v="2971" actId="1076"/>
          <ac:grpSpMkLst>
            <pc:docMk/>
            <pc:sldMk cId="2136415529" sldId="413"/>
            <ac:grpSpMk id="99" creationId="{CCDD6861-F5AF-4023-9620-83DCA1C6E426}"/>
          </ac:grpSpMkLst>
        </pc:grpChg>
        <pc:picChg chg="mod">
          <ac:chgData name="Gnam, Chris R. (GSFC-5950)" userId="832f975c-945e-46d9-8744-c7ece5595720" providerId="ADAL" clId="{EBED1574-25CF-4D60-A63B-0496C8965B93}" dt="2022-09-30T15:27:32.568" v="2927" actId="164"/>
          <ac:picMkLst>
            <pc:docMk/>
            <pc:sldMk cId="2136415529" sldId="413"/>
            <ac:picMk id="4" creationId="{A6928675-BE8C-C845-B80B-80CDD800111A}"/>
          </ac:picMkLst>
        </pc:picChg>
        <pc:picChg chg="mod">
          <ac:chgData name="Gnam, Chris R. (GSFC-5950)" userId="832f975c-945e-46d9-8744-c7ece5595720" providerId="ADAL" clId="{EBED1574-25CF-4D60-A63B-0496C8965B93}" dt="2022-09-30T15:27:32.568" v="2927" actId="164"/>
          <ac:picMkLst>
            <pc:docMk/>
            <pc:sldMk cId="2136415529" sldId="413"/>
            <ac:picMk id="5" creationId="{B50410B4-30C8-EE4A-BFD5-B37F1E3B841E}"/>
          </ac:picMkLst>
        </pc:picChg>
        <pc:picChg chg="mod">
          <ac:chgData name="Gnam, Chris R. (GSFC-5950)" userId="832f975c-945e-46d9-8744-c7ece5595720" providerId="ADAL" clId="{EBED1574-25CF-4D60-A63B-0496C8965B93}" dt="2022-09-30T15:34:40.739" v="3188" actId="1076"/>
          <ac:picMkLst>
            <pc:docMk/>
            <pc:sldMk cId="2136415529" sldId="413"/>
            <ac:picMk id="6" creationId="{3F0D53EB-4287-5A45-A868-FCA7AB9B85F4}"/>
          </ac:picMkLst>
        </pc:picChg>
        <pc:picChg chg="mod">
          <ac:chgData name="Gnam, Chris R. (GSFC-5950)" userId="832f975c-945e-46d9-8744-c7ece5595720" providerId="ADAL" clId="{EBED1574-25CF-4D60-A63B-0496C8965B93}" dt="2022-09-30T15:34:40.739" v="3188" actId="1076"/>
          <ac:picMkLst>
            <pc:docMk/>
            <pc:sldMk cId="2136415529" sldId="413"/>
            <ac:picMk id="7" creationId="{A96067D1-7543-C143-B3BC-A0BCE4E94BD5}"/>
          </ac:picMkLst>
        </pc:picChg>
        <pc:picChg chg="mod">
          <ac:chgData name="Gnam, Chris R. (GSFC-5950)" userId="832f975c-945e-46d9-8744-c7ece5595720" providerId="ADAL" clId="{EBED1574-25CF-4D60-A63B-0496C8965B93}" dt="2022-09-30T15:34:40.739" v="3188" actId="1076"/>
          <ac:picMkLst>
            <pc:docMk/>
            <pc:sldMk cId="2136415529" sldId="413"/>
            <ac:picMk id="11" creationId="{362B8431-401D-174C-8498-7EDABA4F4E35}"/>
          </ac:picMkLst>
        </pc:picChg>
        <pc:picChg chg="del mod">
          <ac:chgData name="Gnam, Chris R. (GSFC-5950)" userId="832f975c-945e-46d9-8744-c7ece5595720" providerId="ADAL" clId="{EBED1574-25CF-4D60-A63B-0496C8965B93}" dt="2022-09-30T15:29:42.315" v="2977" actId="478"/>
          <ac:picMkLst>
            <pc:docMk/>
            <pc:sldMk cId="2136415529" sldId="413"/>
            <ac:picMk id="40" creationId="{8CF18A6B-7A20-E742-884A-5EFDD058C146}"/>
          </ac:picMkLst>
        </pc:picChg>
        <pc:picChg chg="mod">
          <ac:chgData name="Gnam, Chris R. (GSFC-5950)" userId="832f975c-945e-46d9-8744-c7ece5595720" providerId="ADAL" clId="{EBED1574-25CF-4D60-A63B-0496C8965B93}" dt="2022-09-30T15:34:47.342" v="3191" actId="1076"/>
          <ac:picMkLst>
            <pc:docMk/>
            <pc:sldMk cId="2136415529" sldId="413"/>
            <ac:picMk id="43" creationId="{C744730B-6796-43F5-86C6-CFAB8003381A}"/>
          </ac:picMkLst>
        </pc:picChg>
        <pc:picChg chg="del">
          <ac:chgData name="Gnam, Chris R. (GSFC-5950)" userId="832f975c-945e-46d9-8744-c7ece5595720" providerId="ADAL" clId="{EBED1574-25CF-4D60-A63B-0496C8965B93}" dt="2022-09-30T15:25:42.958" v="2892" actId="478"/>
          <ac:picMkLst>
            <pc:docMk/>
            <pc:sldMk cId="2136415529" sldId="413"/>
            <ac:picMk id="46" creationId="{860EF5BD-E46F-F84D-AC65-DECB72215717}"/>
          </ac:picMkLst>
        </pc:picChg>
        <pc:picChg chg="del">
          <ac:chgData name="Gnam, Chris R. (GSFC-5950)" userId="832f975c-945e-46d9-8744-c7ece5595720" providerId="ADAL" clId="{EBED1574-25CF-4D60-A63B-0496C8965B93}" dt="2022-09-30T15:25:44.675" v="2894" actId="478"/>
          <ac:picMkLst>
            <pc:docMk/>
            <pc:sldMk cId="2136415529" sldId="413"/>
            <ac:picMk id="47" creationId="{C3EE2193-C852-C647-B7EA-79F436E79143}"/>
          </ac:picMkLst>
        </pc:picChg>
        <pc:picChg chg="mod">
          <ac:chgData name="Gnam, Chris R. (GSFC-5950)" userId="832f975c-945e-46d9-8744-c7ece5595720" providerId="ADAL" clId="{EBED1574-25CF-4D60-A63B-0496C8965B93}" dt="2022-09-30T15:34:47.342" v="3191" actId="1076"/>
          <ac:picMkLst>
            <pc:docMk/>
            <pc:sldMk cId="2136415529" sldId="413"/>
            <ac:picMk id="49" creationId="{6E61BD12-2CC7-43B4-9EAF-A3E39EDAEC72}"/>
          </ac:picMkLst>
        </pc:picChg>
        <pc:picChg chg="mod">
          <ac:chgData name="Gnam, Chris R. (GSFC-5950)" userId="832f975c-945e-46d9-8744-c7ece5595720" providerId="ADAL" clId="{EBED1574-25CF-4D60-A63B-0496C8965B93}" dt="2022-09-30T15:34:47.342" v="3191" actId="1076"/>
          <ac:picMkLst>
            <pc:docMk/>
            <pc:sldMk cId="2136415529" sldId="413"/>
            <ac:picMk id="68" creationId="{E7B5A4E6-EE09-4A9C-AB11-94B64C6CE75E}"/>
          </ac:picMkLst>
        </pc:picChg>
        <pc:picChg chg="mod">
          <ac:chgData name="Gnam, Chris R. (GSFC-5950)" userId="832f975c-945e-46d9-8744-c7ece5595720" providerId="ADAL" clId="{EBED1574-25CF-4D60-A63B-0496C8965B93}" dt="2022-09-30T15:34:47.342" v="3191" actId="1076"/>
          <ac:picMkLst>
            <pc:docMk/>
            <pc:sldMk cId="2136415529" sldId="413"/>
            <ac:picMk id="69" creationId="{A529B005-8566-4DAB-BD11-362A82C12318}"/>
          </ac:picMkLst>
        </pc:picChg>
        <pc:picChg chg="mod">
          <ac:chgData name="Gnam, Chris R. (GSFC-5950)" userId="832f975c-945e-46d9-8744-c7ece5595720" providerId="ADAL" clId="{EBED1574-25CF-4D60-A63B-0496C8965B93}" dt="2022-09-30T15:34:47.342" v="3191" actId="1076"/>
          <ac:picMkLst>
            <pc:docMk/>
            <pc:sldMk cId="2136415529" sldId="413"/>
            <ac:picMk id="73" creationId="{9602F255-2B8E-4285-BEEE-2007E209C915}"/>
          </ac:picMkLst>
        </pc:picChg>
        <pc:picChg chg="mod">
          <ac:chgData name="Gnam, Chris R. (GSFC-5950)" userId="832f975c-945e-46d9-8744-c7ece5595720" providerId="ADAL" clId="{EBED1574-25CF-4D60-A63B-0496C8965B93}" dt="2022-09-30T15:29:08.998" v="2962" actId="1076"/>
          <ac:picMkLst>
            <pc:docMk/>
            <pc:sldMk cId="2136415529" sldId="413"/>
            <ac:picMk id="76" creationId="{0AD38038-D146-44E8-A458-001F8186F616}"/>
          </ac:picMkLst>
        </pc:picChg>
        <pc:picChg chg="mod">
          <ac:chgData name="Gnam, Chris R. (GSFC-5950)" userId="832f975c-945e-46d9-8744-c7ece5595720" providerId="ADAL" clId="{EBED1574-25CF-4D60-A63B-0496C8965B93}" dt="2022-09-30T15:29:08.998" v="2962" actId="1076"/>
          <ac:picMkLst>
            <pc:docMk/>
            <pc:sldMk cId="2136415529" sldId="413"/>
            <ac:picMk id="77" creationId="{43FF945B-81FB-44B6-BD01-617281091D08}"/>
          </ac:picMkLst>
        </pc:picChg>
        <pc:picChg chg="mod">
          <ac:chgData name="Gnam, Chris R. (GSFC-5950)" userId="832f975c-945e-46d9-8744-c7ece5595720" providerId="ADAL" clId="{EBED1574-25CF-4D60-A63B-0496C8965B93}" dt="2022-09-30T15:29:08.998" v="2962" actId="1076"/>
          <ac:picMkLst>
            <pc:docMk/>
            <pc:sldMk cId="2136415529" sldId="413"/>
            <ac:picMk id="92" creationId="{455083F4-E9CF-47ED-8403-9E86A42EE20E}"/>
          </ac:picMkLst>
        </pc:picChg>
        <pc:picChg chg="mod">
          <ac:chgData name="Gnam, Chris R. (GSFC-5950)" userId="832f975c-945e-46d9-8744-c7ece5595720" providerId="ADAL" clId="{EBED1574-25CF-4D60-A63B-0496C8965B93}" dt="2022-09-30T15:29:08.998" v="2962" actId="1076"/>
          <ac:picMkLst>
            <pc:docMk/>
            <pc:sldMk cId="2136415529" sldId="413"/>
            <ac:picMk id="93" creationId="{8EA8400A-7207-4766-942A-2DF09A38BF78}"/>
          </ac:picMkLst>
        </pc:picChg>
        <pc:picChg chg="mod">
          <ac:chgData name="Gnam, Chris R. (GSFC-5950)" userId="832f975c-945e-46d9-8744-c7ece5595720" providerId="ADAL" clId="{EBED1574-25CF-4D60-A63B-0496C8965B93}" dt="2022-09-30T15:29:08.998" v="2962" actId="1076"/>
          <ac:picMkLst>
            <pc:docMk/>
            <pc:sldMk cId="2136415529" sldId="413"/>
            <ac:picMk id="97" creationId="{D7ADFD28-14D4-494A-B220-81B5A69D43B4}"/>
          </ac:picMkLst>
        </pc:picChg>
        <pc:picChg chg="mod">
          <ac:chgData name="Gnam, Chris R. (GSFC-5950)" userId="832f975c-945e-46d9-8744-c7ece5595720" providerId="ADAL" clId="{EBED1574-25CF-4D60-A63B-0496C8965B93}" dt="2022-09-30T15:29:14.013" v="2967"/>
          <ac:picMkLst>
            <pc:docMk/>
            <pc:sldMk cId="2136415529" sldId="413"/>
            <ac:picMk id="100" creationId="{6BEAF317-E5C3-4B25-836C-B042581064DB}"/>
          </ac:picMkLst>
        </pc:picChg>
        <pc:picChg chg="mod">
          <ac:chgData name="Gnam, Chris R. (GSFC-5950)" userId="832f975c-945e-46d9-8744-c7ece5595720" providerId="ADAL" clId="{EBED1574-25CF-4D60-A63B-0496C8965B93}" dt="2022-09-30T15:29:14.013" v="2967"/>
          <ac:picMkLst>
            <pc:docMk/>
            <pc:sldMk cId="2136415529" sldId="413"/>
            <ac:picMk id="101" creationId="{4558F417-CC8D-47C2-948D-BF4C0715A8CD}"/>
          </ac:picMkLst>
        </pc:picChg>
        <pc:picChg chg="mod">
          <ac:chgData name="Gnam, Chris R. (GSFC-5950)" userId="832f975c-945e-46d9-8744-c7ece5595720" providerId="ADAL" clId="{EBED1574-25CF-4D60-A63B-0496C8965B93}" dt="2022-09-30T15:29:14.013" v="2967"/>
          <ac:picMkLst>
            <pc:docMk/>
            <pc:sldMk cId="2136415529" sldId="413"/>
            <ac:picMk id="102" creationId="{23763879-8F70-431D-B863-321035FD6302}"/>
          </ac:picMkLst>
        </pc:picChg>
        <pc:picChg chg="mod">
          <ac:chgData name="Gnam, Chris R. (GSFC-5950)" userId="832f975c-945e-46d9-8744-c7ece5595720" providerId="ADAL" clId="{EBED1574-25CF-4D60-A63B-0496C8965B93}" dt="2022-09-30T15:29:14.013" v="2967"/>
          <ac:picMkLst>
            <pc:docMk/>
            <pc:sldMk cId="2136415529" sldId="413"/>
            <ac:picMk id="103" creationId="{536C3ABF-BD5D-43E9-913E-A4348E2C9461}"/>
          </ac:picMkLst>
        </pc:picChg>
        <pc:cxnChg chg="mod">
          <ac:chgData name="Gnam, Chris R. (GSFC-5950)" userId="832f975c-945e-46d9-8744-c7ece5595720" providerId="ADAL" clId="{EBED1574-25CF-4D60-A63B-0496C8965B93}" dt="2022-09-30T15:34:40.739" v="3188" actId="1076"/>
          <ac:cxnSpMkLst>
            <pc:docMk/>
            <pc:sldMk cId="2136415529" sldId="413"/>
            <ac:cxnSpMk id="13" creationId="{C9A53C8D-9840-2E4A-B9CB-A0604C014E5D}"/>
          </ac:cxnSpMkLst>
        </pc:cxnChg>
        <pc:cxnChg chg="mod">
          <ac:chgData name="Gnam, Chris R. (GSFC-5950)" userId="832f975c-945e-46d9-8744-c7ece5595720" providerId="ADAL" clId="{EBED1574-25CF-4D60-A63B-0496C8965B93}" dt="2022-09-30T15:34:40.739" v="3188" actId="1076"/>
          <ac:cxnSpMkLst>
            <pc:docMk/>
            <pc:sldMk cId="2136415529" sldId="413"/>
            <ac:cxnSpMk id="15" creationId="{B54CEDE3-0044-124A-AA95-8EA161FFA15F}"/>
          </ac:cxnSpMkLst>
        </pc:cxnChg>
        <pc:cxnChg chg="mod">
          <ac:chgData name="Gnam, Chris R. (GSFC-5950)" userId="832f975c-945e-46d9-8744-c7ece5595720" providerId="ADAL" clId="{EBED1574-25CF-4D60-A63B-0496C8965B93}" dt="2022-09-30T15:34:40.739" v="3188" actId="1076"/>
          <ac:cxnSpMkLst>
            <pc:docMk/>
            <pc:sldMk cId="2136415529" sldId="413"/>
            <ac:cxnSpMk id="19" creationId="{44F7A1E5-F1A3-DC45-93BF-2D5C3CEC21D1}"/>
          </ac:cxnSpMkLst>
        </pc:cxnChg>
        <pc:cxnChg chg="mod">
          <ac:chgData name="Gnam, Chris R. (GSFC-5950)" userId="832f975c-945e-46d9-8744-c7ece5595720" providerId="ADAL" clId="{EBED1574-25CF-4D60-A63B-0496C8965B93}" dt="2022-09-30T15:34:40.739" v="3188" actId="1076"/>
          <ac:cxnSpMkLst>
            <pc:docMk/>
            <pc:sldMk cId="2136415529" sldId="413"/>
            <ac:cxnSpMk id="22" creationId="{EE42BD0C-1A4B-B748-8307-698DB64144A7}"/>
          </ac:cxnSpMkLst>
        </pc:cxnChg>
        <pc:cxnChg chg="mod">
          <ac:chgData name="Gnam, Chris R. (GSFC-5950)" userId="832f975c-945e-46d9-8744-c7ece5595720" providerId="ADAL" clId="{EBED1574-25CF-4D60-A63B-0496C8965B93}" dt="2022-09-30T15:34:40.739" v="3188" actId="1076"/>
          <ac:cxnSpMkLst>
            <pc:docMk/>
            <pc:sldMk cId="2136415529" sldId="413"/>
            <ac:cxnSpMk id="25" creationId="{A3C5806D-3179-C249-9FAA-9CA9F18F6A85}"/>
          </ac:cxnSpMkLst>
        </pc:cxnChg>
        <pc:cxnChg chg="mod">
          <ac:chgData name="Gnam, Chris R. (GSFC-5950)" userId="832f975c-945e-46d9-8744-c7ece5595720" providerId="ADAL" clId="{EBED1574-25CF-4D60-A63B-0496C8965B93}" dt="2022-09-30T15:34:40.739" v="3188" actId="1076"/>
          <ac:cxnSpMkLst>
            <pc:docMk/>
            <pc:sldMk cId="2136415529" sldId="413"/>
            <ac:cxnSpMk id="27" creationId="{51C477E5-7C1A-BE43-8D1F-6F30271EB982}"/>
          </ac:cxnSpMkLst>
        </pc:cxnChg>
        <pc:cxnChg chg="mod">
          <ac:chgData name="Gnam, Chris R. (GSFC-5950)" userId="832f975c-945e-46d9-8744-c7ece5595720" providerId="ADAL" clId="{EBED1574-25CF-4D60-A63B-0496C8965B93}" dt="2022-09-30T15:34:40.739" v="3188" actId="1076"/>
          <ac:cxnSpMkLst>
            <pc:docMk/>
            <pc:sldMk cId="2136415529" sldId="413"/>
            <ac:cxnSpMk id="29" creationId="{4701F44A-ACA8-C349-87D8-DB8B6914B606}"/>
          </ac:cxnSpMkLst>
        </pc:cxnChg>
        <pc:cxnChg chg="mod">
          <ac:chgData name="Gnam, Chris R. (GSFC-5950)" userId="832f975c-945e-46d9-8744-c7ece5595720" providerId="ADAL" clId="{EBED1574-25CF-4D60-A63B-0496C8965B93}" dt="2022-09-30T15:34:40.739" v="3188" actId="1076"/>
          <ac:cxnSpMkLst>
            <pc:docMk/>
            <pc:sldMk cId="2136415529" sldId="413"/>
            <ac:cxnSpMk id="31" creationId="{D5EDBFDB-DBE4-5148-9BA0-D22FBD2C8A19}"/>
          </ac:cxnSpMkLst>
        </pc:cxnChg>
        <pc:cxnChg chg="del mod">
          <ac:chgData name="Gnam, Chris R. (GSFC-5950)" userId="832f975c-945e-46d9-8744-c7ece5595720" providerId="ADAL" clId="{EBED1574-25CF-4D60-A63B-0496C8965B93}" dt="2022-09-30T15:29:43.719" v="2978" actId="478"/>
          <ac:cxnSpMkLst>
            <pc:docMk/>
            <pc:sldMk cId="2136415529" sldId="413"/>
            <ac:cxnSpMk id="42" creationId="{821FB0EE-903A-404D-BB42-EB8740C126F0}"/>
          </ac:cxnSpMkLst>
        </pc:cxnChg>
        <pc:cxnChg chg="mod">
          <ac:chgData name="Gnam, Chris R. (GSFC-5950)" userId="832f975c-945e-46d9-8744-c7ece5595720" providerId="ADAL" clId="{EBED1574-25CF-4D60-A63B-0496C8965B93}" dt="2022-09-30T15:34:47.342" v="3191" actId="1076"/>
          <ac:cxnSpMkLst>
            <pc:docMk/>
            <pc:sldMk cId="2136415529" sldId="413"/>
            <ac:cxnSpMk id="50" creationId="{77537383-63C8-4328-8036-A6C166032F7C}"/>
          </ac:cxnSpMkLst>
        </pc:cxnChg>
        <pc:cxnChg chg="del">
          <ac:chgData name="Gnam, Chris R. (GSFC-5950)" userId="832f975c-945e-46d9-8744-c7ece5595720" providerId="ADAL" clId="{EBED1574-25CF-4D60-A63B-0496C8965B93}" dt="2022-09-30T15:25:45.561" v="2895" actId="478"/>
          <ac:cxnSpMkLst>
            <pc:docMk/>
            <pc:sldMk cId="2136415529" sldId="413"/>
            <ac:cxnSpMk id="51" creationId="{C0E7459F-DE32-CF46-81CB-5ED03DDEE3B6}"/>
          </ac:cxnSpMkLst>
        </pc:cxnChg>
        <pc:cxnChg chg="mod">
          <ac:chgData name="Gnam, Chris R. (GSFC-5950)" userId="832f975c-945e-46d9-8744-c7ece5595720" providerId="ADAL" clId="{EBED1574-25CF-4D60-A63B-0496C8965B93}" dt="2022-09-30T15:34:47.342" v="3191" actId="1076"/>
          <ac:cxnSpMkLst>
            <pc:docMk/>
            <pc:sldMk cId="2136415529" sldId="413"/>
            <ac:cxnSpMk id="52" creationId="{748D396A-EFD0-420B-830E-DE73F0048FE1}"/>
          </ac:cxnSpMkLst>
        </pc:cxnChg>
        <pc:cxnChg chg="del">
          <ac:chgData name="Gnam, Chris R. (GSFC-5950)" userId="832f975c-945e-46d9-8744-c7ece5595720" providerId="ADAL" clId="{EBED1574-25CF-4D60-A63B-0496C8965B93}" dt="2022-09-30T15:25:43.890" v="2893" actId="478"/>
          <ac:cxnSpMkLst>
            <pc:docMk/>
            <pc:sldMk cId="2136415529" sldId="413"/>
            <ac:cxnSpMk id="53" creationId="{9A4C2B5D-47B4-4F4E-8983-AD5DEA3E7D0D}"/>
          </ac:cxnSpMkLst>
        </pc:cxnChg>
        <pc:cxnChg chg="mod">
          <ac:chgData name="Gnam, Chris R. (GSFC-5950)" userId="832f975c-945e-46d9-8744-c7ece5595720" providerId="ADAL" clId="{EBED1574-25CF-4D60-A63B-0496C8965B93}" dt="2022-09-30T15:34:47.342" v="3191" actId="1076"/>
          <ac:cxnSpMkLst>
            <pc:docMk/>
            <pc:sldMk cId="2136415529" sldId="413"/>
            <ac:cxnSpMk id="54" creationId="{0CF34348-5F51-4B01-AA28-315F7C6653FE}"/>
          </ac:cxnSpMkLst>
        </pc:cxnChg>
        <pc:cxnChg chg="mod">
          <ac:chgData name="Gnam, Chris R. (GSFC-5950)" userId="832f975c-945e-46d9-8744-c7ece5595720" providerId="ADAL" clId="{EBED1574-25CF-4D60-A63B-0496C8965B93}" dt="2022-09-30T15:34:47.342" v="3191" actId="1076"/>
          <ac:cxnSpMkLst>
            <pc:docMk/>
            <pc:sldMk cId="2136415529" sldId="413"/>
            <ac:cxnSpMk id="55" creationId="{7A5D2F4F-1CD6-4971-A2E7-CD3EF6AD077F}"/>
          </ac:cxnSpMkLst>
        </pc:cxnChg>
        <pc:cxnChg chg="mod">
          <ac:chgData name="Gnam, Chris R. (GSFC-5950)" userId="832f975c-945e-46d9-8744-c7ece5595720" providerId="ADAL" clId="{EBED1574-25CF-4D60-A63B-0496C8965B93}" dt="2022-09-30T15:34:47.342" v="3191" actId="1076"/>
          <ac:cxnSpMkLst>
            <pc:docMk/>
            <pc:sldMk cId="2136415529" sldId="413"/>
            <ac:cxnSpMk id="56" creationId="{CFD62E82-E72F-416B-B4E9-EEE155C0CFFF}"/>
          </ac:cxnSpMkLst>
        </pc:cxnChg>
        <pc:cxnChg chg="mod">
          <ac:chgData name="Gnam, Chris R. (GSFC-5950)" userId="832f975c-945e-46d9-8744-c7ece5595720" providerId="ADAL" clId="{EBED1574-25CF-4D60-A63B-0496C8965B93}" dt="2022-09-30T15:34:47.342" v="3191" actId="1076"/>
          <ac:cxnSpMkLst>
            <pc:docMk/>
            <pc:sldMk cId="2136415529" sldId="413"/>
            <ac:cxnSpMk id="59" creationId="{3E89EBBD-0F22-4362-8FA3-F99BE0BEF60A}"/>
          </ac:cxnSpMkLst>
        </pc:cxnChg>
        <pc:cxnChg chg="mod">
          <ac:chgData name="Gnam, Chris R. (GSFC-5950)" userId="832f975c-945e-46d9-8744-c7ece5595720" providerId="ADAL" clId="{EBED1574-25CF-4D60-A63B-0496C8965B93}" dt="2022-09-30T15:34:47.342" v="3191" actId="1076"/>
          <ac:cxnSpMkLst>
            <pc:docMk/>
            <pc:sldMk cId="2136415529" sldId="413"/>
            <ac:cxnSpMk id="64" creationId="{E859E670-5B6F-429C-8B5F-BA4C0EAB6DCC}"/>
          </ac:cxnSpMkLst>
        </pc:cxnChg>
        <pc:cxnChg chg="mod">
          <ac:chgData name="Gnam, Chris R. (GSFC-5950)" userId="832f975c-945e-46d9-8744-c7ece5595720" providerId="ADAL" clId="{EBED1574-25CF-4D60-A63B-0496C8965B93}" dt="2022-09-30T15:34:47.342" v="3191" actId="1076"/>
          <ac:cxnSpMkLst>
            <pc:docMk/>
            <pc:sldMk cId="2136415529" sldId="413"/>
            <ac:cxnSpMk id="65" creationId="{966B8A0A-6361-4A13-AE6C-C04C2CE0EDC7}"/>
          </ac:cxnSpMkLst>
        </pc:cxnChg>
        <pc:cxnChg chg="mod">
          <ac:chgData name="Gnam, Chris R. (GSFC-5950)" userId="832f975c-945e-46d9-8744-c7ece5595720" providerId="ADAL" clId="{EBED1574-25CF-4D60-A63B-0496C8965B93}" dt="2022-09-30T15:34:47.342" v="3191" actId="1076"/>
          <ac:cxnSpMkLst>
            <pc:docMk/>
            <pc:sldMk cId="2136415529" sldId="413"/>
            <ac:cxnSpMk id="66" creationId="{C94DC3C4-2547-4277-8CF3-12C366EA4F0D}"/>
          </ac:cxnSpMkLst>
        </pc:cxnChg>
        <pc:cxnChg chg="mod">
          <ac:chgData name="Gnam, Chris R. (GSFC-5950)" userId="832f975c-945e-46d9-8744-c7ece5595720" providerId="ADAL" clId="{EBED1574-25CF-4D60-A63B-0496C8965B93}" dt="2022-09-30T15:34:47.342" v="3191" actId="1076"/>
          <ac:cxnSpMkLst>
            <pc:docMk/>
            <pc:sldMk cId="2136415529" sldId="413"/>
            <ac:cxnSpMk id="67" creationId="{2DE2FFBA-E183-42AD-BC8B-4886C6F1AEE7}"/>
          </ac:cxnSpMkLst>
        </pc:cxnChg>
        <pc:cxnChg chg="mod">
          <ac:chgData name="Gnam, Chris R. (GSFC-5950)" userId="832f975c-945e-46d9-8744-c7ece5595720" providerId="ADAL" clId="{EBED1574-25CF-4D60-A63B-0496C8965B93}" dt="2022-09-30T15:34:47.342" v="3191" actId="1076"/>
          <ac:cxnSpMkLst>
            <pc:docMk/>
            <pc:sldMk cId="2136415529" sldId="413"/>
            <ac:cxnSpMk id="70" creationId="{E8AF3CBC-8266-4E51-B072-586B9201C56E}"/>
          </ac:cxnSpMkLst>
        </pc:cxnChg>
        <pc:cxnChg chg="mod">
          <ac:chgData name="Gnam, Chris R. (GSFC-5950)" userId="832f975c-945e-46d9-8744-c7ece5595720" providerId="ADAL" clId="{EBED1574-25CF-4D60-A63B-0496C8965B93}" dt="2022-09-30T15:34:47.342" v="3191" actId="1076"/>
          <ac:cxnSpMkLst>
            <pc:docMk/>
            <pc:sldMk cId="2136415529" sldId="413"/>
            <ac:cxnSpMk id="71" creationId="{DD15E5F7-9B0E-43F7-B820-EF1161E036C2}"/>
          </ac:cxnSpMkLst>
        </pc:cxnChg>
        <pc:cxnChg chg="mod">
          <ac:chgData name="Gnam, Chris R. (GSFC-5950)" userId="832f975c-945e-46d9-8744-c7ece5595720" providerId="ADAL" clId="{EBED1574-25CF-4D60-A63B-0496C8965B93}" dt="2022-09-30T15:34:47.342" v="3191" actId="1076"/>
          <ac:cxnSpMkLst>
            <pc:docMk/>
            <pc:sldMk cId="2136415529" sldId="413"/>
            <ac:cxnSpMk id="72" creationId="{40046C0D-A30F-4C87-A8B4-B94A4E8F9D16}"/>
          </ac:cxnSpMkLst>
        </pc:cxnChg>
        <pc:cxnChg chg="mod">
          <ac:chgData name="Gnam, Chris R. (GSFC-5950)" userId="832f975c-945e-46d9-8744-c7ece5595720" providerId="ADAL" clId="{EBED1574-25CF-4D60-A63B-0496C8965B93}" dt="2022-09-30T15:34:47.342" v="3191" actId="1076"/>
          <ac:cxnSpMkLst>
            <pc:docMk/>
            <pc:sldMk cId="2136415529" sldId="413"/>
            <ac:cxnSpMk id="74" creationId="{46C3CE3C-6BC0-48D0-A3E0-BD318B5C5578}"/>
          </ac:cxnSpMkLst>
        </pc:cxnChg>
        <pc:cxnChg chg="mod">
          <ac:chgData name="Gnam, Chris R. (GSFC-5950)" userId="832f975c-945e-46d9-8744-c7ece5595720" providerId="ADAL" clId="{EBED1574-25CF-4D60-A63B-0496C8965B93}" dt="2022-09-30T15:29:08.998" v="2962" actId="1076"/>
          <ac:cxnSpMkLst>
            <pc:docMk/>
            <pc:sldMk cId="2136415529" sldId="413"/>
            <ac:cxnSpMk id="78" creationId="{88CDE105-133B-4E2B-B80F-4A07C3981811}"/>
          </ac:cxnSpMkLst>
        </pc:cxnChg>
        <pc:cxnChg chg="mod">
          <ac:chgData name="Gnam, Chris R. (GSFC-5950)" userId="832f975c-945e-46d9-8744-c7ece5595720" providerId="ADAL" clId="{EBED1574-25CF-4D60-A63B-0496C8965B93}" dt="2022-09-30T15:29:08.998" v="2962" actId="1076"/>
          <ac:cxnSpMkLst>
            <pc:docMk/>
            <pc:sldMk cId="2136415529" sldId="413"/>
            <ac:cxnSpMk id="79" creationId="{1DDF99EE-DFAA-494F-BC97-7FC1F357CEC1}"/>
          </ac:cxnSpMkLst>
        </pc:cxnChg>
        <pc:cxnChg chg="mod">
          <ac:chgData name="Gnam, Chris R. (GSFC-5950)" userId="832f975c-945e-46d9-8744-c7ece5595720" providerId="ADAL" clId="{EBED1574-25CF-4D60-A63B-0496C8965B93}" dt="2022-09-30T15:29:08.998" v="2962" actId="1076"/>
          <ac:cxnSpMkLst>
            <pc:docMk/>
            <pc:sldMk cId="2136415529" sldId="413"/>
            <ac:cxnSpMk id="80" creationId="{4AAEFE4B-2B53-434D-B991-7E18CE430AA1}"/>
          </ac:cxnSpMkLst>
        </pc:cxnChg>
        <pc:cxnChg chg="mod">
          <ac:chgData name="Gnam, Chris R. (GSFC-5950)" userId="832f975c-945e-46d9-8744-c7ece5595720" providerId="ADAL" clId="{EBED1574-25CF-4D60-A63B-0496C8965B93}" dt="2022-09-30T15:29:08.998" v="2962" actId="1076"/>
          <ac:cxnSpMkLst>
            <pc:docMk/>
            <pc:sldMk cId="2136415529" sldId="413"/>
            <ac:cxnSpMk id="81" creationId="{3EC43A46-B7D5-4199-8F91-0CD52ED0AC56}"/>
          </ac:cxnSpMkLst>
        </pc:cxnChg>
        <pc:cxnChg chg="mod">
          <ac:chgData name="Gnam, Chris R. (GSFC-5950)" userId="832f975c-945e-46d9-8744-c7ece5595720" providerId="ADAL" clId="{EBED1574-25CF-4D60-A63B-0496C8965B93}" dt="2022-09-30T15:29:08.998" v="2962" actId="1076"/>
          <ac:cxnSpMkLst>
            <pc:docMk/>
            <pc:sldMk cId="2136415529" sldId="413"/>
            <ac:cxnSpMk id="82" creationId="{E30AE3BD-E1FE-4FBB-93BE-20809A63D8B5}"/>
          </ac:cxnSpMkLst>
        </pc:cxnChg>
        <pc:cxnChg chg="mod">
          <ac:chgData name="Gnam, Chris R. (GSFC-5950)" userId="832f975c-945e-46d9-8744-c7ece5595720" providerId="ADAL" clId="{EBED1574-25CF-4D60-A63B-0496C8965B93}" dt="2022-09-30T15:29:08.998" v="2962" actId="1076"/>
          <ac:cxnSpMkLst>
            <pc:docMk/>
            <pc:sldMk cId="2136415529" sldId="413"/>
            <ac:cxnSpMk id="83" creationId="{522B37C6-7AE7-46CF-B23A-5B3E889691D2}"/>
          </ac:cxnSpMkLst>
        </pc:cxnChg>
        <pc:cxnChg chg="mod">
          <ac:chgData name="Gnam, Chris R. (GSFC-5950)" userId="832f975c-945e-46d9-8744-c7ece5595720" providerId="ADAL" clId="{EBED1574-25CF-4D60-A63B-0496C8965B93}" dt="2022-09-30T15:29:08.998" v="2962" actId="1076"/>
          <ac:cxnSpMkLst>
            <pc:docMk/>
            <pc:sldMk cId="2136415529" sldId="413"/>
            <ac:cxnSpMk id="88" creationId="{FF14DEC4-1490-49C5-9CF8-28540BC298F5}"/>
          </ac:cxnSpMkLst>
        </pc:cxnChg>
        <pc:cxnChg chg="mod">
          <ac:chgData name="Gnam, Chris R. (GSFC-5950)" userId="832f975c-945e-46d9-8744-c7ece5595720" providerId="ADAL" clId="{EBED1574-25CF-4D60-A63B-0496C8965B93}" dt="2022-09-30T15:29:08.998" v="2962" actId="1076"/>
          <ac:cxnSpMkLst>
            <pc:docMk/>
            <pc:sldMk cId="2136415529" sldId="413"/>
            <ac:cxnSpMk id="89" creationId="{FA9F9BED-691C-4AF2-8209-0395BFC01143}"/>
          </ac:cxnSpMkLst>
        </pc:cxnChg>
        <pc:cxnChg chg="mod">
          <ac:chgData name="Gnam, Chris R. (GSFC-5950)" userId="832f975c-945e-46d9-8744-c7ece5595720" providerId="ADAL" clId="{EBED1574-25CF-4D60-A63B-0496C8965B93}" dt="2022-09-30T15:29:08.998" v="2962" actId="1076"/>
          <ac:cxnSpMkLst>
            <pc:docMk/>
            <pc:sldMk cId="2136415529" sldId="413"/>
            <ac:cxnSpMk id="90" creationId="{ABA27E11-65BB-46D7-BCB3-5E00745C1BCD}"/>
          </ac:cxnSpMkLst>
        </pc:cxnChg>
        <pc:cxnChg chg="mod">
          <ac:chgData name="Gnam, Chris R. (GSFC-5950)" userId="832f975c-945e-46d9-8744-c7ece5595720" providerId="ADAL" clId="{EBED1574-25CF-4D60-A63B-0496C8965B93}" dt="2022-09-30T15:29:08.998" v="2962" actId="1076"/>
          <ac:cxnSpMkLst>
            <pc:docMk/>
            <pc:sldMk cId="2136415529" sldId="413"/>
            <ac:cxnSpMk id="91" creationId="{6B740B38-0558-441C-AD68-4D300902E5D6}"/>
          </ac:cxnSpMkLst>
        </pc:cxnChg>
        <pc:cxnChg chg="mod">
          <ac:chgData name="Gnam, Chris R. (GSFC-5950)" userId="832f975c-945e-46d9-8744-c7ece5595720" providerId="ADAL" clId="{EBED1574-25CF-4D60-A63B-0496C8965B93}" dt="2022-09-30T15:29:08.998" v="2962" actId="1076"/>
          <ac:cxnSpMkLst>
            <pc:docMk/>
            <pc:sldMk cId="2136415529" sldId="413"/>
            <ac:cxnSpMk id="94" creationId="{AF191721-52C1-48FE-A777-FDB1290B1FF8}"/>
          </ac:cxnSpMkLst>
        </pc:cxnChg>
        <pc:cxnChg chg="mod">
          <ac:chgData name="Gnam, Chris R. (GSFC-5950)" userId="832f975c-945e-46d9-8744-c7ece5595720" providerId="ADAL" clId="{EBED1574-25CF-4D60-A63B-0496C8965B93}" dt="2022-09-30T15:29:08.998" v="2962" actId="1076"/>
          <ac:cxnSpMkLst>
            <pc:docMk/>
            <pc:sldMk cId="2136415529" sldId="413"/>
            <ac:cxnSpMk id="95" creationId="{44ECE968-C600-425B-9CD8-119E62FDE21D}"/>
          </ac:cxnSpMkLst>
        </pc:cxnChg>
        <pc:cxnChg chg="mod">
          <ac:chgData name="Gnam, Chris R. (GSFC-5950)" userId="832f975c-945e-46d9-8744-c7ece5595720" providerId="ADAL" clId="{EBED1574-25CF-4D60-A63B-0496C8965B93}" dt="2022-09-30T15:29:08.998" v="2962" actId="1076"/>
          <ac:cxnSpMkLst>
            <pc:docMk/>
            <pc:sldMk cId="2136415529" sldId="413"/>
            <ac:cxnSpMk id="96" creationId="{93C3AD75-31C8-41CF-8AED-95A2122CD462}"/>
          </ac:cxnSpMkLst>
        </pc:cxnChg>
        <pc:cxnChg chg="mod">
          <ac:chgData name="Gnam, Chris R. (GSFC-5950)" userId="832f975c-945e-46d9-8744-c7ece5595720" providerId="ADAL" clId="{EBED1574-25CF-4D60-A63B-0496C8965B93}" dt="2022-09-30T15:29:08.998" v="2962" actId="1076"/>
          <ac:cxnSpMkLst>
            <pc:docMk/>
            <pc:sldMk cId="2136415529" sldId="413"/>
            <ac:cxnSpMk id="98" creationId="{ACEC6A8C-D81B-4833-9E6E-75CC00B36C68}"/>
          </ac:cxnSpMkLst>
        </pc:cxnChg>
        <pc:cxnChg chg="add mod">
          <ac:chgData name="Gnam, Chris R. (GSFC-5950)" userId="832f975c-945e-46d9-8744-c7ece5595720" providerId="ADAL" clId="{EBED1574-25CF-4D60-A63B-0496C8965B93}" dt="2022-09-30T15:34:57.167" v="3193" actId="14100"/>
          <ac:cxnSpMkLst>
            <pc:docMk/>
            <pc:sldMk cId="2136415529" sldId="413"/>
            <ac:cxnSpMk id="105" creationId="{0950B050-317B-4396-8DD3-5331DF08AD18}"/>
          </ac:cxnSpMkLst>
        </pc:cxnChg>
        <pc:cxnChg chg="add mod">
          <ac:chgData name="Gnam, Chris R. (GSFC-5950)" userId="832f975c-945e-46d9-8744-c7ece5595720" providerId="ADAL" clId="{EBED1574-25CF-4D60-A63B-0496C8965B93}" dt="2022-09-30T15:34:45.682" v="3190" actId="1076"/>
          <ac:cxnSpMkLst>
            <pc:docMk/>
            <pc:sldMk cId="2136415529" sldId="413"/>
            <ac:cxnSpMk id="106" creationId="{86DE31C4-4939-48B6-8472-CBBCA791FA86}"/>
          </ac:cxnSpMkLst>
        </pc:cxnChg>
      </pc:sldChg>
      <pc:sldChg chg="del">
        <pc:chgData name="Gnam, Chris R. (GSFC-5950)" userId="832f975c-945e-46d9-8744-c7ece5595720" providerId="ADAL" clId="{EBED1574-25CF-4D60-A63B-0496C8965B93}" dt="2022-09-30T15:06:56.127" v="2855" actId="47"/>
        <pc:sldMkLst>
          <pc:docMk/>
          <pc:sldMk cId="3622708297" sldId="910"/>
        </pc:sldMkLst>
      </pc:sldChg>
      <pc:sldChg chg="addSp delSp modSp del mod">
        <pc:chgData name="Gnam, Chris R. (GSFC-5950)" userId="832f975c-945e-46d9-8744-c7ece5595720" providerId="ADAL" clId="{EBED1574-25CF-4D60-A63B-0496C8965B93}" dt="2022-09-30T15:29:53.982" v="2979" actId="2696"/>
        <pc:sldMkLst>
          <pc:docMk/>
          <pc:sldMk cId="2156485271" sldId="912"/>
        </pc:sldMkLst>
        <pc:spChg chg="mod">
          <ac:chgData name="Gnam, Chris R. (GSFC-5950)" userId="832f975c-945e-46d9-8744-c7ece5595720" providerId="ADAL" clId="{EBED1574-25CF-4D60-A63B-0496C8965B93}" dt="2022-09-30T15:28:29.719" v="2946" actId="164"/>
          <ac:spMkLst>
            <pc:docMk/>
            <pc:sldMk cId="2156485271" sldId="912"/>
            <ac:spMk id="31" creationId="{5922E2EF-01AF-4730-B087-DFD51CB2C655}"/>
          </ac:spMkLst>
        </pc:spChg>
        <pc:spChg chg="del">
          <ac:chgData name="Gnam, Chris R. (GSFC-5950)" userId="832f975c-945e-46d9-8744-c7ece5595720" providerId="ADAL" clId="{EBED1574-25CF-4D60-A63B-0496C8965B93}" dt="2022-09-30T15:28:16.937" v="2942" actId="478"/>
          <ac:spMkLst>
            <pc:docMk/>
            <pc:sldMk cId="2156485271" sldId="912"/>
            <ac:spMk id="32" creationId="{9353384C-31AC-4F9F-B240-7C56DB22A223}"/>
          </ac:spMkLst>
        </pc:spChg>
        <pc:spChg chg="del">
          <ac:chgData name="Gnam, Chris R. (GSFC-5950)" userId="832f975c-945e-46d9-8744-c7ece5595720" providerId="ADAL" clId="{EBED1574-25CF-4D60-A63B-0496C8965B93}" dt="2022-09-30T15:28:20.880" v="2945" actId="478"/>
          <ac:spMkLst>
            <pc:docMk/>
            <pc:sldMk cId="2156485271" sldId="912"/>
            <ac:spMk id="35" creationId="{1AFA4A74-364E-4710-BD9F-D9B2F242744A}"/>
          </ac:spMkLst>
        </pc:spChg>
        <pc:spChg chg="del">
          <ac:chgData name="Gnam, Chris R. (GSFC-5950)" userId="832f975c-945e-46d9-8744-c7ece5595720" providerId="ADAL" clId="{EBED1574-25CF-4D60-A63B-0496C8965B93}" dt="2022-09-30T15:28:15.549" v="2941" actId="478"/>
          <ac:spMkLst>
            <pc:docMk/>
            <pc:sldMk cId="2156485271" sldId="912"/>
            <ac:spMk id="39" creationId="{87A0E5C4-9A3C-D74F-BFFD-18078DED43D5}"/>
          </ac:spMkLst>
        </pc:spChg>
        <pc:spChg chg="mod">
          <ac:chgData name="Gnam, Chris R. (GSFC-5950)" userId="832f975c-945e-46d9-8744-c7ece5595720" providerId="ADAL" clId="{EBED1574-25CF-4D60-A63B-0496C8965B93}" dt="2022-09-30T15:28:29.719" v="2946" actId="164"/>
          <ac:spMkLst>
            <pc:docMk/>
            <pc:sldMk cId="2156485271" sldId="912"/>
            <ac:spMk id="41" creationId="{CD9DE1B9-AA28-40E5-B8C5-778D32AF76B2}"/>
          </ac:spMkLst>
        </pc:spChg>
        <pc:spChg chg="del">
          <ac:chgData name="Gnam, Chris R. (GSFC-5950)" userId="832f975c-945e-46d9-8744-c7ece5595720" providerId="ADAL" clId="{EBED1574-25CF-4D60-A63B-0496C8965B93}" dt="2022-09-30T15:28:18.557" v="2943" actId="478"/>
          <ac:spMkLst>
            <pc:docMk/>
            <pc:sldMk cId="2156485271" sldId="912"/>
            <ac:spMk id="44" creationId="{CA87A4F7-E0B8-864C-8AEA-DAA5C2D74784}"/>
          </ac:spMkLst>
        </pc:spChg>
        <pc:spChg chg="del">
          <ac:chgData name="Gnam, Chris R. (GSFC-5950)" userId="832f975c-945e-46d9-8744-c7ece5595720" providerId="ADAL" clId="{EBED1574-25CF-4D60-A63B-0496C8965B93}" dt="2022-09-30T15:28:20.124" v="2944" actId="478"/>
          <ac:spMkLst>
            <pc:docMk/>
            <pc:sldMk cId="2156485271" sldId="912"/>
            <ac:spMk id="45" creationId="{C217D299-43C5-7947-AE3D-2B12C21B5755}"/>
          </ac:spMkLst>
        </pc:spChg>
        <pc:spChg chg="mod">
          <ac:chgData name="Gnam, Chris R. (GSFC-5950)" userId="832f975c-945e-46d9-8744-c7ece5595720" providerId="ADAL" clId="{EBED1574-25CF-4D60-A63B-0496C8965B93}" dt="2022-09-30T15:28:29.719" v="2946" actId="164"/>
          <ac:spMkLst>
            <pc:docMk/>
            <pc:sldMk cId="2156485271" sldId="912"/>
            <ac:spMk id="46" creationId="{B06BFC76-5915-4BEC-BFB4-84C9BD1292BB}"/>
          </ac:spMkLst>
        </pc:spChg>
        <pc:spChg chg="mod">
          <ac:chgData name="Gnam, Chris R. (GSFC-5950)" userId="832f975c-945e-46d9-8744-c7ece5595720" providerId="ADAL" clId="{EBED1574-25CF-4D60-A63B-0496C8965B93}" dt="2022-09-30T15:28:29.719" v="2946" actId="164"/>
          <ac:spMkLst>
            <pc:docMk/>
            <pc:sldMk cId="2156485271" sldId="912"/>
            <ac:spMk id="47" creationId="{8907EAA7-A68C-48F4-B5F6-8AE1F7936797}"/>
          </ac:spMkLst>
        </pc:spChg>
        <pc:spChg chg="mod">
          <ac:chgData name="Gnam, Chris R. (GSFC-5950)" userId="832f975c-945e-46d9-8744-c7ece5595720" providerId="ADAL" clId="{EBED1574-25CF-4D60-A63B-0496C8965B93}" dt="2022-09-30T15:29:02.374" v="2957" actId="164"/>
          <ac:spMkLst>
            <pc:docMk/>
            <pc:sldMk cId="2156485271" sldId="912"/>
            <ac:spMk id="76" creationId="{01EAFB3F-B70F-41F7-BF62-7DEF54C8F68D}"/>
          </ac:spMkLst>
        </pc:spChg>
        <pc:grpChg chg="add del mod">
          <ac:chgData name="Gnam, Chris R. (GSFC-5950)" userId="832f975c-945e-46d9-8744-c7ece5595720" providerId="ADAL" clId="{EBED1574-25CF-4D60-A63B-0496C8965B93}" dt="2022-09-30T15:28:30.576" v="2947" actId="21"/>
          <ac:grpSpMkLst>
            <pc:docMk/>
            <pc:sldMk cId="2156485271" sldId="912"/>
            <ac:grpSpMk id="4" creationId="{58E96981-97CE-421F-8366-3BD5F080A4C0}"/>
          </ac:grpSpMkLst>
        </pc:grpChg>
        <pc:grpChg chg="add del mod">
          <ac:chgData name="Gnam, Chris R. (GSFC-5950)" userId="832f975c-945e-46d9-8744-c7ece5595720" providerId="ADAL" clId="{EBED1574-25CF-4D60-A63B-0496C8965B93}" dt="2022-09-30T15:29:11.405" v="2965" actId="21"/>
          <ac:grpSpMkLst>
            <pc:docMk/>
            <pc:sldMk cId="2156485271" sldId="912"/>
            <ac:grpSpMk id="5" creationId="{6CCF3608-C5A0-4048-AE80-58DD60CA7BF5}"/>
          </ac:grpSpMkLst>
        </pc:grpChg>
        <pc:picChg chg="mod">
          <ac:chgData name="Gnam, Chris R. (GSFC-5950)" userId="832f975c-945e-46d9-8744-c7ece5595720" providerId="ADAL" clId="{EBED1574-25CF-4D60-A63B-0496C8965B93}" dt="2022-09-30T15:28:29.719" v="2946" actId="164"/>
          <ac:picMkLst>
            <pc:docMk/>
            <pc:sldMk cId="2156485271" sldId="912"/>
            <ac:picMk id="20" creationId="{96F8AB71-7B34-49C9-B85C-753E8765F2DD}"/>
          </ac:picMkLst>
        </pc:picChg>
        <pc:picChg chg="mod">
          <ac:chgData name="Gnam, Chris R. (GSFC-5950)" userId="832f975c-945e-46d9-8744-c7ece5595720" providerId="ADAL" clId="{EBED1574-25CF-4D60-A63B-0496C8965B93}" dt="2022-09-30T15:28:29.719" v="2946" actId="164"/>
          <ac:picMkLst>
            <pc:docMk/>
            <pc:sldMk cId="2156485271" sldId="912"/>
            <ac:picMk id="30" creationId="{1CBDFAE8-9FA4-4E13-9C2D-6FA77015657D}"/>
          </ac:picMkLst>
        </pc:picChg>
        <pc:picChg chg="mod">
          <ac:chgData name="Gnam, Chris R. (GSFC-5950)" userId="832f975c-945e-46d9-8744-c7ece5595720" providerId="ADAL" clId="{EBED1574-25CF-4D60-A63B-0496C8965B93}" dt="2022-09-30T15:28:29.719" v="2946" actId="164"/>
          <ac:picMkLst>
            <pc:docMk/>
            <pc:sldMk cId="2156485271" sldId="912"/>
            <ac:picMk id="36" creationId="{306AFE90-CC1F-4F00-A349-3B8334EF8601}"/>
          </ac:picMkLst>
        </pc:picChg>
        <pc:picChg chg="mod">
          <ac:chgData name="Gnam, Chris R. (GSFC-5950)" userId="832f975c-945e-46d9-8744-c7ece5595720" providerId="ADAL" clId="{EBED1574-25CF-4D60-A63B-0496C8965B93}" dt="2022-09-30T15:29:02.374" v="2957" actId="164"/>
          <ac:picMkLst>
            <pc:docMk/>
            <pc:sldMk cId="2156485271" sldId="912"/>
            <ac:picMk id="43" creationId="{AE5B8FF6-3350-49A6-B3F1-47990838830C}"/>
          </ac:picMkLst>
        </pc:picChg>
        <pc:picChg chg="mod">
          <ac:chgData name="Gnam, Chris R. (GSFC-5950)" userId="832f975c-945e-46d9-8744-c7ece5595720" providerId="ADAL" clId="{EBED1574-25CF-4D60-A63B-0496C8965B93}" dt="2022-09-30T15:29:02.374" v="2957" actId="164"/>
          <ac:picMkLst>
            <pc:docMk/>
            <pc:sldMk cId="2156485271" sldId="912"/>
            <ac:picMk id="49" creationId="{79216591-1522-41A6-AF43-C9A20F8C15DB}"/>
          </ac:picMkLst>
        </pc:picChg>
        <pc:picChg chg="mod">
          <ac:chgData name="Gnam, Chris R. (GSFC-5950)" userId="832f975c-945e-46d9-8744-c7ece5595720" providerId="ADAL" clId="{EBED1574-25CF-4D60-A63B-0496C8965B93}" dt="2022-09-30T15:29:02.374" v="2957" actId="164"/>
          <ac:picMkLst>
            <pc:docMk/>
            <pc:sldMk cId="2156485271" sldId="912"/>
            <ac:picMk id="50" creationId="{BDE432F4-6C82-45FC-8501-CD314535BECA}"/>
          </ac:picMkLst>
        </pc:picChg>
        <pc:picChg chg="mod">
          <ac:chgData name="Gnam, Chris R. (GSFC-5950)" userId="832f975c-945e-46d9-8744-c7ece5595720" providerId="ADAL" clId="{EBED1574-25CF-4D60-A63B-0496C8965B93}" dt="2022-09-30T15:29:02.374" v="2957" actId="164"/>
          <ac:picMkLst>
            <pc:docMk/>
            <pc:sldMk cId="2156485271" sldId="912"/>
            <ac:picMk id="52" creationId="{A839D578-5916-4032-8567-4C2EB45767BB}"/>
          </ac:picMkLst>
        </pc:picChg>
        <pc:picChg chg="mod">
          <ac:chgData name="Gnam, Chris R. (GSFC-5950)" userId="832f975c-945e-46d9-8744-c7ece5595720" providerId="ADAL" clId="{EBED1574-25CF-4D60-A63B-0496C8965B93}" dt="2022-09-30T15:28:29.719" v="2946" actId="164"/>
          <ac:picMkLst>
            <pc:docMk/>
            <pc:sldMk cId="2156485271" sldId="912"/>
            <ac:picMk id="65" creationId="{8FCFD3EE-74C9-4F6A-9972-51C4ED3EB56B}"/>
          </ac:picMkLst>
        </pc:picChg>
        <pc:picChg chg="mod">
          <ac:chgData name="Gnam, Chris R. (GSFC-5950)" userId="832f975c-945e-46d9-8744-c7ece5595720" providerId="ADAL" clId="{EBED1574-25CF-4D60-A63B-0496C8965B93}" dt="2022-09-30T15:28:29.719" v="2946" actId="164"/>
          <ac:picMkLst>
            <pc:docMk/>
            <pc:sldMk cId="2156485271" sldId="912"/>
            <ac:picMk id="66" creationId="{98B06A8D-121D-4DD4-BCF6-9B063680E042}"/>
          </ac:picMkLst>
        </pc:picChg>
        <pc:cxnChg chg="mod">
          <ac:chgData name="Gnam, Chris R. (GSFC-5950)" userId="832f975c-945e-46d9-8744-c7ece5595720" providerId="ADAL" clId="{EBED1574-25CF-4D60-A63B-0496C8965B93}" dt="2022-09-30T15:28:29.719" v="2946" actId="164"/>
          <ac:cxnSpMkLst>
            <pc:docMk/>
            <pc:sldMk cId="2156485271" sldId="912"/>
            <ac:cxnSpMk id="21" creationId="{1F6115B1-18F8-4599-8A8E-74086D8EAAF7}"/>
          </ac:cxnSpMkLst>
        </pc:cxnChg>
        <pc:cxnChg chg="mod">
          <ac:chgData name="Gnam, Chris R. (GSFC-5950)" userId="832f975c-945e-46d9-8744-c7ece5595720" providerId="ADAL" clId="{EBED1574-25CF-4D60-A63B-0496C8965B93}" dt="2022-09-30T15:28:29.719" v="2946" actId="164"/>
          <ac:cxnSpMkLst>
            <pc:docMk/>
            <pc:sldMk cId="2156485271" sldId="912"/>
            <ac:cxnSpMk id="22" creationId="{79F2D938-5045-4BDE-A0BA-E6C57DDE0B92}"/>
          </ac:cxnSpMkLst>
        </pc:cxnChg>
        <pc:cxnChg chg="mod">
          <ac:chgData name="Gnam, Chris R. (GSFC-5950)" userId="832f975c-945e-46d9-8744-c7ece5595720" providerId="ADAL" clId="{EBED1574-25CF-4D60-A63B-0496C8965B93}" dt="2022-09-30T15:28:29.719" v="2946" actId="164"/>
          <ac:cxnSpMkLst>
            <pc:docMk/>
            <pc:sldMk cId="2156485271" sldId="912"/>
            <ac:cxnSpMk id="24" creationId="{BBBFAB16-E18E-4EA4-84BE-DFC00EA6B266}"/>
          </ac:cxnSpMkLst>
        </pc:cxnChg>
        <pc:cxnChg chg="mod">
          <ac:chgData name="Gnam, Chris R. (GSFC-5950)" userId="832f975c-945e-46d9-8744-c7ece5595720" providerId="ADAL" clId="{EBED1574-25CF-4D60-A63B-0496C8965B93}" dt="2022-09-30T15:28:29.719" v="2946" actId="164"/>
          <ac:cxnSpMkLst>
            <pc:docMk/>
            <pc:sldMk cId="2156485271" sldId="912"/>
            <ac:cxnSpMk id="25" creationId="{D7E7E50E-13F4-423F-B894-34DCD3A74E29}"/>
          </ac:cxnSpMkLst>
        </pc:cxnChg>
        <pc:cxnChg chg="mod">
          <ac:chgData name="Gnam, Chris R. (GSFC-5950)" userId="832f975c-945e-46d9-8744-c7ece5595720" providerId="ADAL" clId="{EBED1574-25CF-4D60-A63B-0496C8965B93}" dt="2022-09-30T15:28:29.719" v="2946" actId="164"/>
          <ac:cxnSpMkLst>
            <pc:docMk/>
            <pc:sldMk cId="2156485271" sldId="912"/>
            <ac:cxnSpMk id="26" creationId="{0C8563B6-91E3-42CD-B990-0D51F229245E}"/>
          </ac:cxnSpMkLst>
        </pc:cxnChg>
        <pc:cxnChg chg="mod">
          <ac:chgData name="Gnam, Chris R. (GSFC-5950)" userId="832f975c-945e-46d9-8744-c7ece5595720" providerId="ADAL" clId="{EBED1574-25CF-4D60-A63B-0496C8965B93}" dt="2022-09-30T15:28:29.719" v="2946" actId="164"/>
          <ac:cxnSpMkLst>
            <pc:docMk/>
            <pc:sldMk cId="2156485271" sldId="912"/>
            <ac:cxnSpMk id="27" creationId="{19DE2D2F-328C-47F5-A8FA-8CE22669CCA2}"/>
          </ac:cxnSpMkLst>
        </pc:cxnChg>
        <pc:cxnChg chg="mod">
          <ac:chgData name="Gnam, Chris R. (GSFC-5950)" userId="832f975c-945e-46d9-8744-c7ece5595720" providerId="ADAL" clId="{EBED1574-25CF-4D60-A63B-0496C8965B93}" dt="2022-09-30T15:28:29.719" v="2946" actId="164"/>
          <ac:cxnSpMkLst>
            <pc:docMk/>
            <pc:sldMk cId="2156485271" sldId="912"/>
            <ac:cxnSpMk id="28" creationId="{30132922-4305-456B-A1E7-58F4440BA434}"/>
          </ac:cxnSpMkLst>
        </pc:cxnChg>
        <pc:cxnChg chg="mod">
          <ac:chgData name="Gnam, Chris R. (GSFC-5950)" userId="832f975c-945e-46d9-8744-c7ece5595720" providerId="ADAL" clId="{EBED1574-25CF-4D60-A63B-0496C8965B93}" dt="2022-09-30T15:28:29.719" v="2946" actId="164"/>
          <ac:cxnSpMkLst>
            <pc:docMk/>
            <pc:sldMk cId="2156485271" sldId="912"/>
            <ac:cxnSpMk id="67" creationId="{3A670B5E-6377-42AF-914C-2804CED8A3C2}"/>
          </ac:cxnSpMkLst>
        </pc:cxnChg>
        <pc:cxnChg chg="mod">
          <ac:chgData name="Gnam, Chris R. (GSFC-5950)" userId="832f975c-945e-46d9-8744-c7ece5595720" providerId="ADAL" clId="{EBED1574-25CF-4D60-A63B-0496C8965B93}" dt="2022-09-30T15:28:29.719" v="2946" actId="164"/>
          <ac:cxnSpMkLst>
            <pc:docMk/>
            <pc:sldMk cId="2156485271" sldId="912"/>
            <ac:cxnSpMk id="68" creationId="{217F142C-D5D7-4481-8237-0AF8921C5A77}"/>
          </ac:cxnSpMkLst>
        </pc:cxnChg>
        <pc:cxnChg chg="mod">
          <ac:chgData name="Gnam, Chris R. (GSFC-5950)" userId="832f975c-945e-46d9-8744-c7ece5595720" providerId="ADAL" clId="{EBED1574-25CF-4D60-A63B-0496C8965B93}" dt="2022-09-30T15:28:29.719" v="2946" actId="164"/>
          <ac:cxnSpMkLst>
            <pc:docMk/>
            <pc:sldMk cId="2156485271" sldId="912"/>
            <ac:cxnSpMk id="69" creationId="{3909061E-FD5D-4CAE-B75A-D8207617A94F}"/>
          </ac:cxnSpMkLst>
        </pc:cxnChg>
        <pc:cxnChg chg="mod">
          <ac:chgData name="Gnam, Chris R. (GSFC-5950)" userId="832f975c-945e-46d9-8744-c7ece5595720" providerId="ADAL" clId="{EBED1574-25CF-4D60-A63B-0496C8965B93}" dt="2022-09-30T15:28:29.719" v="2946" actId="164"/>
          <ac:cxnSpMkLst>
            <pc:docMk/>
            <pc:sldMk cId="2156485271" sldId="912"/>
            <ac:cxnSpMk id="70" creationId="{6A78EEC5-9694-4704-B8CD-50F88918DBD4}"/>
          </ac:cxnSpMkLst>
        </pc:cxnChg>
        <pc:cxnChg chg="mod">
          <ac:chgData name="Gnam, Chris R. (GSFC-5950)" userId="832f975c-945e-46d9-8744-c7ece5595720" providerId="ADAL" clId="{EBED1574-25CF-4D60-A63B-0496C8965B93}" dt="2022-09-30T15:28:29.719" v="2946" actId="164"/>
          <ac:cxnSpMkLst>
            <pc:docMk/>
            <pc:sldMk cId="2156485271" sldId="912"/>
            <ac:cxnSpMk id="71" creationId="{8A1014B1-4090-47E5-87C8-6B59070A00D1}"/>
          </ac:cxnSpMkLst>
        </pc:cxnChg>
        <pc:cxnChg chg="mod">
          <ac:chgData name="Gnam, Chris R. (GSFC-5950)" userId="832f975c-945e-46d9-8744-c7ece5595720" providerId="ADAL" clId="{EBED1574-25CF-4D60-A63B-0496C8965B93}" dt="2022-09-30T15:28:29.719" v="2946" actId="164"/>
          <ac:cxnSpMkLst>
            <pc:docMk/>
            <pc:sldMk cId="2156485271" sldId="912"/>
            <ac:cxnSpMk id="72" creationId="{93A8C109-D38B-473D-BA08-E93501AAC236}"/>
          </ac:cxnSpMkLst>
        </pc:cxnChg>
        <pc:cxnChg chg="mod">
          <ac:chgData name="Gnam, Chris R. (GSFC-5950)" userId="832f975c-945e-46d9-8744-c7ece5595720" providerId="ADAL" clId="{EBED1574-25CF-4D60-A63B-0496C8965B93}" dt="2022-09-30T15:28:29.719" v="2946" actId="164"/>
          <ac:cxnSpMkLst>
            <pc:docMk/>
            <pc:sldMk cId="2156485271" sldId="912"/>
            <ac:cxnSpMk id="73" creationId="{3B99265D-1763-4ABC-9EBC-BB64F3DA044D}"/>
          </ac:cxnSpMkLst>
        </pc:cxnChg>
      </pc:sldChg>
      <pc:sldChg chg="del">
        <pc:chgData name="Gnam, Chris R. (GSFC-5950)" userId="832f975c-945e-46d9-8744-c7ece5595720" providerId="ADAL" clId="{EBED1574-25CF-4D60-A63B-0496C8965B93}" dt="2022-09-28T17:05:12.645" v="912" actId="47"/>
        <pc:sldMkLst>
          <pc:docMk/>
          <pc:sldMk cId="1561285829" sldId="914"/>
        </pc:sldMkLst>
      </pc:sldChg>
      <pc:sldChg chg="del">
        <pc:chgData name="Gnam, Chris R. (GSFC-5950)" userId="832f975c-945e-46d9-8744-c7ece5595720" providerId="ADAL" clId="{EBED1574-25CF-4D60-A63B-0496C8965B93}" dt="2022-09-28T16:57:47.028" v="588" actId="47"/>
        <pc:sldMkLst>
          <pc:docMk/>
          <pc:sldMk cId="502053571" sldId="915"/>
        </pc:sldMkLst>
      </pc:sldChg>
      <pc:sldChg chg="addSp modSp mod ord">
        <pc:chgData name="Gnam, Chris R. (GSFC-5950)" userId="832f975c-945e-46d9-8744-c7ece5595720" providerId="ADAL" clId="{EBED1574-25CF-4D60-A63B-0496C8965B93}" dt="2022-09-30T15:42:23.490" v="3360" actId="20577"/>
        <pc:sldMkLst>
          <pc:docMk/>
          <pc:sldMk cId="522738659" sldId="916"/>
        </pc:sldMkLst>
        <pc:spChg chg="mod">
          <ac:chgData name="Gnam, Chris R. (GSFC-5950)" userId="832f975c-945e-46d9-8744-c7ece5595720" providerId="ADAL" clId="{EBED1574-25CF-4D60-A63B-0496C8965B93}" dt="2022-09-30T15:42:23.490" v="3360" actId="20577"/>
          <ac:spMkLst>
            <pc:docMk/>
            <pc:sldMk cId="522738659" sldId="916"/>
            <ac:spMk id="2" creationId="{46C29DCE-C278-4767-B58A-05FD10FC3B40}"/>
          </ac:spMkLst>
        </pc:spChg>
        <pc:spChg chg="mod">
          <ac:chgData name="Gnam, Chris R. (GSFC-5950)" userId="832f975c-945e-46d9-8744-c7ece5595720" providerId="ADAL" clId="{EBED1574-25CF-4D60-A63B-0496C8965B93}" dt="2022-09-28T13:46:26.744" v="196" actId="14100"/>
          <ac:spMkLst>
            <pc:docMk/>
            <pc:sldMk cId="522738659" sldId="916"/>
            <ac:spMk id="6" creationId="{09651C3E-657B-4CF3-ABC7-11532D7A0CFD}"/>
          </ac:spMkLst>
        </pc:spChg>
        <pc:spChg chg="add mod">
          <ac:chgData name="Gnam, Chris R. (GSFC-5950)" userId="832f975c-945e-46d9-8744-c7ece5595720" providerId="ADAL" clId="{EBED1574-25CF-4D60-A63B-0496C8965B93}" dt="2022-09-28T13:46:30.628" v="197" actId="14100"/>
          <ac:spMkLst>
            <pc:docMk/>
            <pc:sldMk cId="522738659" sldId="916"/>
            <ac:spMk id="11" creationId="{351E8FEB-1F45-4377-AF8A-35D81043CA45}"/>
          </ac:spMkLst>
        </pc:spChg>
        <pc:picChg chg="add mod">
          <ac:chgData name="Gnam, Chris R. (GSFC-5950)" userId="832f975c-945e-46d9-8744-c7ece5595720" providerId="ADAL" clId="{EBED1574-25CF-4D60-A63B-0496C8965B93}" dt="2022-09-28T13:46:21.410" v="195" actId="1076"/>
          <ac:picMkLst>
            <pc:docMk/>
            <pc:sldMk cId="522738659" sldId="916"/>
            <ac:picMk id="5" creationId="{A2DDD573-0C12-470A-A26E-06970209D68E}"/>
          </ac:picMkLst>
        </pc:picChg>
        <pc:picChg chg="mod">
          <ac:chgData name="Gnam, Chris R. (GSFC-5950)" userId="832f975c-945e-46d9-8744-c7ece5595720" providerId="ADAL" clId="{EBED1574-25CF-4D60-A63B-0496C8965B93}" dt="2022-09-28T13:45:16.315" v="178" actId="1076"/>
          <ac:picMkLst>
            <pc:docMk/>
            <pc:sldMk cId="522738659" sldId="916"/>
            <ac:picMk id="7" creationId="{36AEE706-4806-4A4A-BB38-82431FF66ECD}"/>
          </ac:picMkLst>
        </pc:picChg>
        <pc:picChg chg="mod">
          <ac:chgData name="Gnam, Chris R. (GSFC-5950)" userId="832f975c-945e-46d9-8744-c7ece5595720" providerId="ADAL" clId="{EBED1574-25CF-4D60-A63B-0496C8965B93}" dt="2022-09-28T13:44:35.257" v="105" actId="14100"/>
          <ac:picMkLst>
            <pc:docMk/>
            <pc:sldMk cId="522738659" sldId="916"/>
            <ac:picMk id="8" creationId="{16BC1FB7-2497-4110-83C6-B5242CAC6EBD}"/>
          </ac:picMkLst>
        </pc:picChg>
      </pc:sldChg>
      <pc:sldChg chg="addSp delSp modSp mod ord">
        <pc:chgData name="Gnam, Chris R. (GSFC-5950)" userId="832f975c-945e-46d9-8744-c7ece5595720" providerId="ADAL" clId="{EBED1574-25CF-4D60-A63B-0496C8965B93}" dt="2022-09-28T17:42:05.852" v="2329" actId="1076"/>
        <pc:sldMkLst>
          <pc:docMk/>
          <pc:sldMk cId="565134571" sldId="917"/>
        </pc:sldMkLst>
        <pc:spChg chg="mod">
          <ac:chgData name="Gnam, Chris R. (GSFC-5950)" userId="832f975c-945e-46d9-8744-c7ece5595720" providerId="ADAL" clId="{EBED1574-25CF-4D60-A63B-0496C8965B93}" dt="2022-09-28T16:58:24.106" v="616" actId="20577"/>
          <ac:spMkLst>
            <pc:docMk/>
            <pc:sldMk cId="565134571" sldId="917"/>
            <ac:spMk id="2" creationId="{46C29DCE-C278-4767-B58A-05FD10FC3B40}"/>
          </ac:spMkLst>
        </pc:spChg>
        <pc:spChg chg="mod">
          <ac:chgData name="Gnam, Chris R. (GSFC-5950)" userId="832f975c-945e-46d9-8744-c7ece5595720" providerId="ADAL" clId="{EBED1574-25CF-4D60-A63B-0496C8965B93}" dt="2022-09-28T17:35:12.721" v="1791" actId="27636"/>
          <ac:spMkLst>
            <pc:docMk/>
            <pc:sldMk cId="565134571" sldId="917"/>
            <ac:spMk id="9" creationId="{94FBA8AA-9EA6-4F32-BF43-4E075B666EC9}"/>
          </ac:spMkLst>
        </pc:spChg>
        <pc:picChg chg="del">
          <ac:chgData name="Gnam, Chris R. (GSFC-5950)" userId="832f975c-945e-46d9-8744-c7ece5595720" providerId="ADAL" clId="{EBED1574-25CF-4D60-A63B-0496C8965B93}" dt="2022-09-28T17:41:48.586" v="2322" actId="478"/>
          <ac:picMkLst>
            <pc:docMk/>
            <pc:sldMk cId="565134571" sldId="917"/>
            <ac:picMk id="6" creationId="{64CD8405-99C9-46D7-89A9-76DA3D28F25D}"/>
          </ac:picMkLst>
        </pc:picChg>
        <pc:picChg chg="add mod">
          <ac:chgData name="Gnam, Chris R. (GSFC-5950)" userId="832f975c-945e-46d9-8744-c7ece5595720" providerId="ADAL" clId="{EBED1574-25CF-4D60-A63B-0496C8965B93}" dt="2022-09-28T17:41:58.839" v="2327" actId="14100"/>
          <ac:picMkLst>
            <pc:docMk/>
            <pc:sldMk cId="565134571" sldId="917"/>
            <ac:picMk id="7" creationId="{DC709ED3-66BF-436A-9758-AB427D463BEE}"/>
          </ac:picMkLst>
        </pc:picChg>
        <pc:picChg chg="mod">
          <ac:chgData name="Gnam, Chris R. (GSFC-5950)" userId="832f975c-945e-46d9-8744-c7ece5595720" providerId="ADAL" clId="{EBED1574-25CF-4D60-A63B-0496C8965B93}" dt="2022-09-28T17:42:05.852" v="2329" actId="1076"/>
          <ac:picMkLst>
            <pc:docMk/>
            <pc:sldMk cId="565134571" sldId="917"/>
            <ac:picMk id="8" creationId="{CC9E7176-92B0-4932-8F7D-6258504B34F7}"/>
          </ac:picMkLst>
        </pc:picChg>
      </pc:sldChg>
      <pc:sldChg chg="modSp mod ord">
        <pc:chgData name="Gnam, Chris R. (GSFC-5950)" userId="832f975c-945e-46d9-8744-c7ece5595720" providerId="ADAL" clId="{EBED1574-25CF-4D60-A63B-0496C8965B93}" dt="2022-09-28T17:10:39.762" v="1016"/>
        <pc:sldMkLst>
          <pc:docMk/>
          <pc:sldMk cId="4003685962" sldId="919"/>
        </pc:sldMkLst>
        <pc:spChg chg="mod">
          <ac:chgData name="Gnam, Chris R. (GSFC-5950)" userId="832f975c-945e-46d9-8744-c7ece5595720" providerId="ADAL" clId="{EBED1574-25CF-4D60-A63B-0496C8965B93}" dt="2022-09-28T16:58:12.877" v="598" actId="20577"/>
          <ac:spMkLst>
            <pc:docMk/>
            <pc:sldMk cId="4003685962" sldId="919"/>
            <ac:spMk id="2" creationId="{46C29DCE-C278-4767-B58A-05FD10FC3B40}"/>
          </ac:spMkLst>
        </pc:spChg>
      </pc:sldChg>
      <pc:sldChg chg="del">
        <pc:chgData name="Gnam, Chris R. (GSFC-5950)" userId="832f975c-945e-46d9-8744-c7ece5595720" providerId="ADAL" clId="{EBED1574-25CF-4D60-A63B-0496C8965B93}" dt="2022-09-28T13:46:49.743" v="198" actId="47"/>
        <pc:sldMkLst>
          <pc:docMk/>
          <pc:sldMk cId="1068896928" sldId="922"/>
        </pc:sldMkLst>
      </pc:sldChg>
      <pc:sldChg chg="del">
        <pc:chgData name="Gnam, Chris R. (GSFC-5950)" userId="832f975c-945e-46d9-8744-c7ece5595720" providerId="ADAL" clId="{EBED1574-25CF-4D60-A63B-0496C8965B93}" dt="2022-09-28T13:47:00.353" v="200" actId="47"/>
        <pc:sldMkLst>
          <pc:docMk/>
          <pc:sldMk cId="3047471462" sldId="923"/>
        </pc:sldMkLst>
      </pc:sldChg>
      <pc:sldChg chg="modSp mod ord">
        <pc:chgData name="Gnam, Chris R. (GSFC-5950)" userId="832f975c-945e-46d9-8744-c7ece5595720" providerId="ADAL" clId="{EBED1574-25CF-4D60-A63B-0496C8965B93}" dt="2022-09-30T15:35:25.425" v="3199"/>
        <pc:sldMkLst>
          <pc:docMk/>
          <pc:sldMk cId="1818104648" sldId="924"/>
        </pc:sldMkLst>
        <pc:picChg chg="mod">
          <ac:chgData name="Gnam, Chris R. (GSFC-5950)" userId="832f975c-945e-46d9-8744-c7ece5595720" providerId="ADAL" clId="{EBED1574-25CF-4D60-A63B-0496C8965B93}" dt="2022-09-28T15:32:34.885" v="207" actId="1076"/>
          <ac:picMkLst>
            <pc:docMk/>
            <pc:sldMk cId="1818104648" sldId="924"/>
            <ac:picMk id="11" creationId="{68264D7B-85D6-416D-B9A5-E894113B763E}"/>
          </ac:picMkLst>
        </pc:picChg>
      </pc:sldChg>
      <pc:sldChg chg="del">
        <pc:chgData name="Gnam, Chris R. (GSFC-5950)" userId="832f975c-945e-46d9-8744-c7ece5595720" providerId="ADAL" clId="{EBED1574-25CF-4D60-A63B-0496C8965B93}" dt="2022-09-28T15:38:50.223" v="409" actId="47"/>
        <pc:sldMkLst>
          <pc:docMk/>
          <pc:sldMk cId="2882723683" sldId="925"/>
        </pc:sldMkLst>
      </pc:sldChg>
      <pc:sldChg chg="del">
        <pc:chgData name="Gnam, Chris R. (GSFC-5950)" userId="832f975c-945e-46d9-8744-c7ece5595720" providerId="ADAL" clId="{EBED1574-25CF-4D60-A63B-0496C8965B93}" dt="2022-09-28T13:46:51.174" v="199" actId="47"/>
        <pc:sldMkLst>
          <pc:docMk/>
          <pc:sldMk cId="2047577609" sldId="926"/>
        </pc:sldMkLst>
      </pc:sldChg>
      <pc:sldChg chg="del">
        <pc:chgData name="Gnam, Chris R. (GSFC-5950)" userId="832f975c-945e-46d9-8744-c7ece5595720" providerId="ADAL" clId="{EBED1574-25CF-4D60-A63B-0496C8965B93}" dt="2022-09-28T15:31:40.313" v="204" actId="47"/>
        <pc:sldMkLst>
          <pc:docMk/>
          <pc:sldMk cId="4239287993" sldId="927"/>
        </pc:sldMkLst>
      </pc:sldChg>
      <pc:sldChg chg="del">
        <pc:chgData name="Gnam, Chris R. (GSFC-5950)" userId="832f975c-945e-46d9-8744-c7ece5595720" providerId="ADAL" clId="{EBED1574-25CF-4D60-A63B-0496C8965B93}" dt="2022-09-28T15:31:20.056" v="203" actId="47"/>
        <pc:sldMkLst>
          <pc:docMk/>
          <pc:sldMk cId="919635635" sldId="928"/>
        </pc:sldMkLst>
      </pc:sldChg>
      <pc:sldChg chg="del">
        <pc:chgData name="Gnam, Chris R. (GSFC-5950)" userId="832f975c-945e-46d9-8744-c7ece5595720" providerId="ADAL" clId="{EBED1574-25CF-4D60-A63B-0496C8965B93}" dt="2022-09-28T17:36:07.740" v="1940" actId="47"/>
        <pc:sldMkLst>
          <pc:docMk/>
          <pc:sldMk cId="3841067338" sldId="929"/>
        </pc:sldMkLst>
      </pc:sldChg>
      <pc:sldChg chg="ord">
        <pc:chgData name="Gnam, Chris R. (GSFC-5950)" userId="832f975c-945e-46d9-8744-c7ece5595720" providerId="ADAL" clId="{EBED1574-25CF-4D60-A63B-0496C8965B93}" dt="2022-09-30T15:25:29.657" v="2862"/>
        <pc:sldMkLst>
          <pc:docMk/>
          <pc:sldMk cId="538378552" sldId="930"/>
        </pc:sldMkLst>
      </pc:sldChg>
      <pc:sldChg chg="del">
        <pc:chgData name="Gnam, Chris R. (GSFC-5950)" userId="832f975c-945e-46d9-8744-c7ece5595720" providerId="ADAL" clId="{EBED1574-25CF-4D60-A63B-0496C8965B93}" dt="2022-09-28T13:43:45.263" v="93" actId="47"/>
        <pc:sldMkLst>
          <pc:docMk/>
          <pc:sldMk cId="236992159" sldId="931"/>
        </pc:sldMkLst>
      </pc:sldChg>
      <pc:sldChg chg="addSp delSp modSp add mod ord">
        <pc:chgData name="Gnam, Chris R. (GSFC-5950)" userId="832f975c-945e-46d9-8744-c7ece5595720" providerId="ADAL" clId="{EBED1574-25CF-4D60-A63B-0496C8965B93}" dt="2022-09-30T15:45:42.533" v="3662"/>
        <pc:sldMkLst>
          <pc:docMk/>
          <pc:sldMk cId="4011338021" sldId="931"/>
        </pc:sldMkLst>
        <pc:spChg chg="mod">
          <ac:chgData name="Gnam, Chris R. (GSFC-5950)" userId="832f975c-945e-46d9-8744-c7ece5595720" providerId="ADAL" clId="{EBED1574-25CF-4D60-A63B-0496C8965B93}" dt="2022-09-30T15:42:49.590" v="3384" actId="20577"/>
          <ac:spMkLst>
            <pc:docMk/>
            <pc:sldMk cId="4011338021" sldId="931"/>
            <ac:spMk id="2" creationId="{46C29DCE-C278-4767-B58A-05FD10FC3B40}"/>
          </ac:spMkLst>
        </pc:spChg>
        <pc:spChg chg="del">
          <ac:chgData name="Gnam, Chris R. (GSFC-5950)" userId="832f975c-945e-46d9-8744-c7ece5595720" providerId="ADAL" clId="{EBED1574-25CF-4D60-A63B-0496C8965B93}" dt="2022-09-28T15:37:05.526" v="212" actId="478"/>
          <ac:spMkLst>
            <pc:docMk/>
            <pc:sldMk cId="4011338021" sldId="931"/>
            <ac:spMk id="6" creationId="{09651C3E-657B-4CF3-ABC7-11532D7A0CFD}"/>
          </ac:spMkLst>
        </pc:spChg>
        <pc:spChg chg="mod">
          <ac:chgData name="Gnam, Chris R. (GSFC-5950)" userId="832f975c-945e-46d9-8744-c7ece5595720" providerId="ADAL" clId="{EBED1574-25CF-4D60-A63B-0496C8965B93}" dt="2022-09-28T15:41:59.699" v="587" actId="1076"/>
          <ac:spMkLst>
            <pc:docMk/>
            <pc:sldMk cId="4011338021" sldId="931"/>
            <ac:spMk id="9" creationId="{B6A4467A-337E-4AC4-A6D9-6423AEF3FF50}"/>
          </ac:spMkLst>
        </pc:spChg>
        <pc:spChg chg="mod">
          <ac:chgData name="Gnam, Chris R. (GSFC-5950)" userId="832f975c-945e-46d9-8744-c7ece5595720" providerId="ADAL" clId="{EBED1574-25CF-4D60-A63B-0496C8965B93}" dt="2022-09-28T15:37:54.210" v="254" actId="1076"/>
          <ac:spMkLst>
            <pc:docMk/>
            <pc:sldMk cId="4011338021" sldId="931"/>
            <ac:spMk id="10" creationId="{81E734FE-4E73-4243-8187-413CACB3785D}"/>
          </ac:spMkLst>
        </pc:spChg>
        <pc:spChg chg="del">
          <ac:chgData name="Gnam, Chris R. (GSFC-5950)" userId="832f975c-945e-46d9-8744-c7ece5595720" providerId="ADAL" clId="{EBED1574-25CF-4D60-A63B-0496C8965B93}" dt="2022-09-28T15:37:08.634" v="214" actId="478"/>
          <ac:spMkLst>
            <pc:docMk/>
            <pc:sldMk cId="4011338021" sldId="931"/>
            <ac:spMk id="11" creationId="{351E8FEB-1F45-4377-AF8A-35D81043CA45}"/>
          </ac:spMkLst>
        </pc:spChg>
        <pc:spChg chg="add del mod">
          <ac:chgData name="Gnam, Chris R. (GSFC-5950)" userId="832f975c-945e-46d9-8744-c7ece5595720" providerId="ADAL" clId="{EBED1574-25CF-4D60-A63B-0496C8965B93}" dt="2022-09-28T15:37:07.083" v="213" actId="478"/>
          <ac:spMkLst>
            <pc:docMk/>
            <pc:sldMk cId="4011338021" sldId="931"/>
            <ac:spMk id="12" creationId="{CF5B49A9-C0B8-48D4-8502-106C70B16572}"/>
          </ac:spMkLst>
        </pc:spChg>
        <pc:spChg chg="add mod">
          <ac:chgData name="Gnam, Chris R. (GSFC-5950)" userId="832f975c-945e-46d9-8744-c7ece5595720" providerId="ADAL" clId="{EBED1574-25CF-4D60-A63B-0496C8965B93}" dt="2022-09-28T15:38:37.170" v="408" actId="20577"/>
          <ac:spMkLst>
            <pc:docMk/>
            <pc:sldMk cId="4011338021" sldId="931"/>
            <ac:spMk id="15" creationId="{8F07AB95-A3D2-4D74-B575-B8281C226453}"/>
          </ac:spMkLst>
        </pc:spChg>
        <pc:spChg chg="add mod">
          <ac:chgData name="Gnam, Chris R. (GSFC-5950)" userId="832f975c-945e-46d9-8744-c7ece5595720" providerId="ADAL" clId="{EBED1574-25CF-4D60-A63B-0496C8965B93}" dt="2022-09-28T15:41:20.531" v="558" actId="20577"/>
          <ac:spMkLst>
            <pc:docMk/>
            <pc:sldMk cId="4011338021" sldId="931"/>
            <ac:spMk id="16" creationId="{9EEBF3C7-B218-43C5-8F07-C8D41B5DC8E6}"/>
          </ac:spMkLst>
        </pc:spChg>
        <pc:picChg chg="del">
          <ac:chgData name="Gnam, Chris R. (GSFC-5950)" userId="832f975c-945e-46d9-8744-c7ece5595720" providerId="ADAL" clId="{EBED1574-25CF-4D60-A63B-0496C8965B93}" dt="2022-09-28T15:36:58.710" v="211" actId="478"/>
          <ac:picMkLst>
            <pc:docMk/>
            <pc:sldMk cId="4011338021" sldId="931"/>
            <ac:picMk id="5" creationId="{A2DDD573-0C12-470A-A26E-06970209D68E}"/>
          </ac:picMkLst>
        </pc:picChg>
        <pc:picChg chg="del">
          <ac:chgData name="Gnam, Chris R. (GSFC-5950)" userId="832f975c-945e-46d9-8744-c7ece5595720" providerId="ADAL" clId="{EBED1574-25CF-4D60-A63B-0496C8965B93}" dt="2022-09-28T15:36:58.329" v="210" actId="478"/>
          <ac:picMkLst>
            <pc:docMk/>
            <pc:sldMk cId="4011338021" sldId="931"/>
            <ac:picMk id="7" creationId="{36AEE706-4806-4A4A-BB38-82431FF66ECD}"/>
          </ac:picMkLst>
        </pc:picChg>
        <pc:picChg chg="del">
          <ac:chgData name="Gnam, Chris R. (GSFC-5950)" userId="832f975c-945e-46d9-8744-c7ece5595720" providerId="ADAL" clId="{EBED1574-25CF-4D60-A63B-0496C8965B93}" dt="2022-09-28T15:36:57.760" v="209" actId="478"/>
          <ac:picMkLst>
            <pc:docMk/>
            <pc:sldMk cId="4011338021" sldId="931"/>
            <ac:picMk id="8" creationId="{16BC1FB7-2497-4110-83C6-B5242CAC6EBD}"/>
          </ac:picMkLst>
        </pc:picChg>
        <pc:picChg chg="add mod">
          <ac:chgData name="Gnam, Chris R. (GSFC-5950)" userId="832f975c-945e-46d9-8744-c7ece5595720" providerId="ADAL" clId="{EBED1574-25CF-4D60-A63B-0496C8965B93}" dt="2022-09-28T15:37:14.565" v="216" actId="1076"/>
          <ac:picMkLst>
            <pc:docMk/>
            <pc:sldMk cId="4011338021" sldId="931"/>
            <ac:picMk id="13" creationId="{134C7C8A-2F2F-4171-86C6-5BA9558D5B6C}"/>
          </ac:picMkLst>
        </pc:picChg>
        <pc:picChg chg="add mod">
          <ac:chgData name="Gnam, Chris R. (GSFC-5950)" userId="832f975c-945e-46d9-8744-c7ece5595720" providerId="ADAL" clId="{EBED1574-25CF-4D60-A63B-0496C8965B93}" dt="2022-09-28T15:37:14.565" v="216" actId="1076"/>
          <ac:picMkLst>
            <pc:docMk/>
            <pc:sldMk cId="4011338021" sldId="931"/>
            <ac:picMk id="14" creationId="{4FB6BDA1-E9E1-409E-BFEF-CC1EBC374D82}"/>
          </ac:picMkLst>
        </pc:picChg>
      </pc:sldChg>
      <pc:sldChg chg="new del">
        <pc:chgData name="Gnam, Chris R. (GSFC-5950)" userId="832f975c-945e-46d9-8744-c7ece5595720" providerId="ADAL" clId="{EBED1574-25CF-4D60-A63B-0496C8965B93}" dt="2022-09-28T16:58:40.927" v="621" actId="47"/>
        <pc:sldMkLst>
          <pc:docMk/>
          <pc:sldMk cId="3018146592" sldId="932"/>
        </pc:sldMkLst>
      </pc:sldChg>
      <pc:sldChg chg="del">
        <pc:chgData name="Gnam, Chris R. (GSFC-5950)" userId="832f975c-945e-46d9-8744-c7ece5595720" providerId="ADAL" clId="{EBED1574-25CF-4D60-A63B-0496C8965B93}" dt="2022-09-28T13:43:47.530" v="94" actId="47"/>
        <pc:sldMkLst>
          <pc:docMk/>
          <pc:sldMk cId="3788336767" sldId="932"/>
        </pc:sldMkLst>
      </pc:sldChg>
      <pc:sldChg chg="addSp delSp modSp add mod ord modAnim">
        <pc:chgData name="Gnam, Chris R. (GSFC-5950)" userId="832f975c-945e-46d9-8744-c7ece5595720" providerId="ADAL" clId="{EBED1574-25CF-4D60-A63B-0496C8965B93}" dt="2022-09-28T17:14:23.483" v="1063" actId="15"/>
        <pc:sldMkLst>
          <pc:docMk/>
          <pc:sldMk cId="415517771" sldId="933"/>
        </pc:sldMkLst>
        <pc:spChg chg="mod">
          <ac:chgData name="Gnam, Chris R. (GSFC-5950)" userId="832f975c-945e-46d9-8744-c7ece5595720" providerId="ADAL" clId="{EBED1574-25CF-4D60-A63B-0496C8965B93}" dt="2022-09-28T17:00:12.798" v="692" actId="20577"/>
          <ac:spMkLst>
            <pc:docMk/>
            <pc:sldMk cId="415517771" sldId="933"/>
            <ac:spMk id="2" creationId="{46C29DCE-C278-4767-B58A-05FD10FC3B40}"/>
          </ac:spMkLst>
        </pc:spChg>
        <pc:spChg chg="mod">
          <ac:chgData name="Gnam, Chris R. (GSFC-5950)" userId="832f975c-945e-46d9-8744-c7ece5595720" providerId="ADAL" clId="{EBED1574-25CF-4D60-A63B-0496C8965B93}" dt="2022-09-28T17:03:01.093" v="903" actId="20577"/>
          <ac:spMkLst>
            <pc:docMk/>
            <pc:sldMk cId="415517771" sldId="933"/>
            <ac:spMk id="3" creationId="{B3CD10D3-5C87-499B-A75F-89F4F9FB0A80}"/>
          </ac:spMkLst>
        </pc:spChg>
        <pc:spChg chg="del">
          <ac:chgData name="Gnam, Chris R. (GSFC-5950)" userId="832f975c-945e-46d9-8744-c7ece5595720" providerId="ADAL" clId="{EBED1574-25CF-4D60-A63B-0496C8965B93}" dt="2022-09-28T17:00:18.458" v="695" actId="478"/>
          <ac:spMkLst>
            <pc:docMk/>
            <pc:sldMk cId="415517771" sldId="933"/>
            <ac:spMk id="9" creationId="{C28BCF60-919C-4DF4-B5A9-13D4D2DB0D12}"/>
          </ac:spMkLst>
        </pc:spChg>
        <pc:spChg chg="add mod">
          <ac:chgData name="Gnam, Chris R. (GSFC-5950)" userId="832f975c-945e-46d9-8744-c7ece5595720" providerId="ADAL" clId="{EBED1574-25CF-4D60-A63B-0496C8965B93}" dt="2022-09-28T17:14:23.483" v="1063" actId="15"/>
          <ac:spMkLst>
            <pc:docMk/>
            <pc:sldMk cId="415517771" sldId="933"/>
            <ac:spMk id="13" creationId="{7E347DB4-23AB-454D-B942-0F4505221618}"/>
          </ac:spMkLst>
        </pc:spChg>
        <pc:grpChg chg="add mod">
          <ac:chgData name="Gnam, Chris R. (GSFC-5950)" userId="832f975c-945e-46d9-8744-c7ece5595720" providerId="ADAL" clId="{EBED1574-25CF-4D60-A63B-0496C8965B93}" dt="2022-09-28T17:02:48.386" v="895" actId="1076"/>
          <ac:grpSpMkLst>
            <pc:docMk/>
            <pc:sldMk cId="415517771" sldId="933"/>
            <ac:grpSpMk id="7" creationId="{E573A342-4207-4890-B047-0334191F7D5B}"/>
          </ac:grpSpMkLst>
        </pc:grpChg>
        <pc:picChg chg="del">
          <ac:chgData name="Gnam, Chris R. (GSFC-5950)" userId="832f975c-945e-46d9-8744-c7ece5595720" providerId="ADAL" clId="{EBED1574-25CF-4D60-A63B-0496C8965B93}" dt="2022-09-28T17:00:15.613" v="693" actId="478"/>
          <ac:picMkLst>
            <pc:docMk/>
            <pc:sldMk cId="415517771" sldId="933"/>
            <ac:picMk id="6" creationId="{65010A7F-EA3F-48BB-BBC5-95C8E401CA85}"/>
          </ac:picMkLst>
        </pc:picChg>
        <pc:picChg chg="del">
          <ac:chgData name="Gnam, Chris R. (GSFC-5950)" userId="832f975c-945e-46d9-8744-c7ece5595720" providerId="ADAL" clId="{EBED1574-25CF-4D60-A63B-0496C8965B93}" dt="2022-09-28T17:00:16.662" v="694" actId="478"/>
          <ac:picMkLst>
            <pc:docMk/>
            <pc:sldMk cId="415517771" sldId="933"/>
            <ac:picMk id="8" creationId="{FD190120-0285-4E62-B2A2-0B7970D2B6AE}"/>
          </ac:picMkLst>
        </pc:picChg>
        <pc:picChg chg="add mod">
          <ac:chgData name="Gnam, Chris R. (GSFC-5950)" userId="832f975c-945e-46d9-8744-c7ece5595720" providerId="ADAL" clId="{EBED1574-25CF-4D60-A63B-0496C8965B93}" dt="2022-09-28T17:04:32.766" v="911" actId="1076"/>
          <ac:picMkLst>
            <pc:docMk/>
            <pc:sldMk cId="415517771" sldId="933"/>
            <ac:picMk id="10" creationId="{89C1CEF9-4D4C-4747-AF2D-AA4BA1764FB3}"/>
          </ac:picMkLst>
        </pc:picChg>
        <pc:picChg chg="add mod">
          <ac:chgData name="Gnam, Chris R. (GSFC-5950)" userId="832f975c-945e-46d9-8744-c7ece5595720" providerId="ADAL" clId="{EBED1574-25CF-4D60-A63B-0496C8965B93}" dt="2022-09-28T17:02:19.521" v="886" actId="164"/>
          <ac:picMkLst>
            <pc:docMk/>
            <pc:sldMk cId="415517771" sldId="933"/>
            <ac:picMk id="11" creationId="{30E9AC5C-678B-4BE0-AE47-6D01A996DA30}"/>
          </ac:picMkLst>
        </pc:picChg>
        <pc:picChg chg="add mod">
          <ac:chgData name="Gnam, Chris R. (GSFC-5950)" userId="832f975c-945e-46d9-8744-c7ece5595720" providerId="ADAL" clId="{EBED1574-25CF-4D60-A63B-0496C8965B93}" dt="2022-09-28T17:02:19.521" v="886" actId="164"/>
          <ac:picMkLst>
            <pc:docMk/>
            <pc:sldMk cId="415517771" sldId="933"/>
            <ac:picMk id="12" creationId="{DC9B38FD-9F7E-4DD2-BDEA-0B034350016C}"/>
          </ac:picMkLst>
        </pc:picChg>
      </pc:sldChg>
      <pc:sldChg chg="del">
        <pc:chgData name="Gnam, Chris R. (GSFC-5950)" userId="832f975c-945e-46d9-8744-c7ece5595720" providerId="ADAL" clId="{EBED1574-25CF-4D60-A63B-0496C8965B93}" dt="2022-09-28T13:47:04.272" v="201" actId="47"/>
        <pc:sldMkLst>
          <pc:docMk/>
          <pc:sldMk cId="1192117998" sldId="933"/>
        </pc:sldMkLst>
      </pc:sldChg>
      <pc:sldChg chg="modSp new del mod">
        <pc:chgData name="Gnam, Chris R. (GSFC-5950)" userId="832f975c-945e-46d9-8744-c7ece5595720" providerId="ADAL" clId="{EBED1574-25CF-4D60-A63B-0496C8965B93}" dt="2022-09-28T17:03:29.048" v="910" actId="47"/>
        <pc:sldMkLst>
          <pc:docMk/>
          <pc:sldMk cId="1398855384" sldId="934"/>
        </pc:sldMkLst>
        <pc:spChg chg="mod">
          <ac:chgData name="Gnam, Chris R. (GSFC-5950)" userId="832f975c-945e-46d9-8744-c7ece5595720" providerId="ADAL" clId="{EBED1574-25CF-4D60-A63B-0496C8965B93}" dt="2022-09-28T17:00:03.787" v="658" actId="20577"/>
          <ac:spMkLst>
            <pc:docMk/>
            <pc:sldMk cId="1398855384" sldId="934"/>
            <ac:spMk id="2" creationId="{72F8FA9C-93A0-4826-82FA-010812AFDF6F}"/>
          </ac:spMkLst>
        </pc:spChg>
      </pc:sldChg>
      <pc:sldChg chg="new del">
        <pc:chgData name="Gnam, Chris R. (GSFC-5950)" userId="832f975c-945e-46d9-8744-c7ece5595720" providerId="ADAL" clId="{EBED1574-25CF-4D60-A63B-0496C8965B93}" dt="2022-09-28T17:05:56.410" v="917" actId="47"/>
        <pc:sldMkLst>
          <pc:docMk/>
          <pc:sldMk cId="2163324642" sldId="934"/>
        </pc:sldMkLst>
      </pc:sldChg>
      <pc:sldChg chg="del">
        <pc:chgData name="Gnam, Chris R. (GSFC-5950)" userId="832f975c-945e-46d9-8744-c7ece5595720" providerId="ADAL" clId="{EBED1574-25CF-4D60-A63B-0496C8965B93}" dt="2022-09-28T13:47:05.612" v="202" actId="47"/>
        <pc:sldMkLst>
          <pc:docMk/>
          <pc:sldMk cId="3534265097" sldId="934"/>
        </pc:sldMkLst>
      </pc:sldChg>
      <pc:sldChg chg="addSp modSp add mod">
        <pc:chgData name="Gnam, Chris R. (GSFC-5950)" userId="832f975c-945e-46d9-8744-c7ece5595720" providerId="ADAL" clId="{EBED1574-25CF-4D60-A63B-0496C8965B93}" dt="2022-09-28T17:06:53.806" v="938" actId="692"/>
        <pc:sldMkLst>
          <pc:docMk/>
          <pc:sldMk cId="4218378705" sldId="935"/>
        </pc:sldMkLst>
        <pc:spChg chg="add mod">
          <ac:chgData name="Gnam, Chris R. (GSFC-5950)" userId="832f975c-945e-46d9-8744-c7ece5595720" providerId="ADAL" clId="{EBED1574-25CF-4D60-A63B-0496C8965B93}" dt="2022-09-28T17:06:53.806" v="938" actId="692"/>
          <ac:spMkLst>
            <pc:docMk/>
            <pc:sldMk cId="4218378705" sldId="935"/>
            <ac:spMk id="3" creationId="{4E1FA844-4880-486F-B779-49BB65C0A79C}"/>
          </ac:spMkLst>
        </pc:spChg>
      </pc:sldChg>
      <pc:sldChg chg="modSp new del mod">
        <pc:chgData name="Gnam, Chris R. (GSFC-5950)" userId="832f975c-945e-46d9-8744-c7ece5595720" providerId="ADAL" clId="{EBED1574-25CF-4D60-A63B-0496C8965B93}" dt="2022-09-28T17:07:42.239" v="963" actId="47"/>
        <pc:sldMkLst>
          <pc:docMk/>
          <pc:sldMk cId="701100275" sldId="936"/>
        </pc:sldMkLst>
        <pc:spChg chg="mod">
          <ac:chgData name="Gnam, Chris R. (GSFC-5950)" userId="832f975c-945e-46d9-8744-c7ece5595720" providerId="ADAL" clId="{EBED1574-25CF-4D60-A63B-0496C8965B93}" dt="2022-09-28T17:07:34.820" v="961" actId="20577"/>
          <ac:spMkLst>
            <pc:docMk/>
            <pc:sldMk cId="701100275" sldId="936"/>
            <ac:spMk id="2" creationId="{1F5FE134-220D-4D20-AD00-AFDF90373106}"/>
          </ac:spMkLst>
        </pc:spChg>
      </pc:sldChg>
      <pc:sldChg chg="addSp delSp modSp add mod ord">
        <pc:chgData name="Gnam, Chris R. (GSFC-5950)" userId="832f975c-945e-46d9-8744-c7ece5595720" providerId="ADAL" clId="{EBED1574-25CF-4D60-A63B-0496C8965B93}" dt="2022-09-30T15:43:00.256" v="3386"/>
        <pc:sldMkLst>
          <pc:docMk/>
          <pc:sldMk cId="332478075" sldId="937"/>
        </pc:sldMkLst>
        <pc:spChg chg="mod">
          <ac:chgData name="Gnam, Chris R. (GSFC-5950)" userId="832f975c-945e-46d9-8744-c7ece5595720" providerId="ADAL" clId="{EBED1574-25CF-4D60-A63B-0496C8965B93}" dt="2022-09-28T17:07:50.925" v="993" actId="20577"/>
          <ac:spMkLst>
            <pc:docMk/>
            <pc:sldMk cId="332478075" sldId="937"/>
            <ac:spMk id="2" creationId="{FCE02542-4A87-4388-8322-6FC8E6CCFFE7}"/>
          </ac:spMkLst>
        </pc:spChg>
        <pc:spChg chg="del">
          <ac:chgData name="Gnam, Chris R. (GSFC-5950)" userId="832f975c-945e-46d9-8744-c7ece5595720" providerId="ADAL" clId="{EBED1574-25CF-4D60-A63B-0496C8965B93}" dt="2022-09-28T17:07:54.087" v="995" actId="478"/>
          <ac:spMkLst>
            <pc:docMk/>
            <pc:sldMk cId="332478075" sldId="937"/>
            <ac:spMk id="3" creationId="{4E1FA844-4880-486F-B779-49BB65C0A79C}"/>
          </ac:spMkLst>
        </pc:spChg>
        <pc:picChg chg="add mod modCrop">
          <ac:chgData name="Gnam, Chris R. (GSFC-5950)" userId="832f975c-945e-46d9-8744-c7ece5595720" providerId="ADAL" clId="{EBED1574-25CF-4D60-A63B-0496C8965B93}" dt="2022-09-28T17:10:21.411" v="1014" actId="732"/>
          <ac:picMkLst>
            <pc:docMk/>
            <pc:sldMk cId="332478075" sldId="937"/>
            <ac:picMk id="7" creationId="{5451A446-A23E-41CF-BB66-2D6370FD9DDE}"/>
          </ac:picMkLst>
        </pc:picChg>
        <pc:picChg chg="add mod">
          <ac:chgData name="Gnam, Chris R. (GSFC-5950)" userId="832f975c-945e-46d9-8744-c7ece5595720" providerId="ADAL" clId="{EBED1574-25CF-4D60-A63B-0496C8965B93}" dt="2022-09-28T17:10:03.945" v="1011" actId="1076"/>
          <ac:picMkLst>
            <pc:docMk/>
            <pc:sldMk cId="332478075" sldId="937"/>
            <ac:picMk id="9" creationId="{7EDA6654-C71D-42C7-ACAF-24378B84B26D}"/>
          </ac:picMkLst>
        </pc:picChg>
        <pc:picChg chg="del">
          <ac:chgData name="Gnam, Chris R. (GSFC-5950)" userId="832f975c-945e-46d9-8744-c7ece5595720" providerId="ADAL" clId="{EBED1574-25CF-4D60-A63B-0496C8965B93}" dt="2022-09-28T17:07:52.445" v="994" actId="478"/>
          <ac:picMkLst>
            <pc:docMk/>
            <pc:sldMk cId="332478075" sldId="937"/>
            <ac:picMk id="11" creationId="{68264D7B-85D6-416D-B9A5-E894113B763E}"/>
          </ac:picMkLst>
        </pc:picChg>
      </pc:sldChg>
      <pc:sldChg chg="new del">
        <pc:chgData name="Gnam, Chris R. (GSFC-5950)" userId="832f975c-945e-46d9-8744-c7ece5595720" providerId="ADAL" clId="{EBED1574-25CF-4D60-A63B-0496C8965B93}" dt="2022-09-28T17:11:26.773" v="1021" actId="47"/>
        <pc:sldMkLst>
          <pc:docMk/>
          <pc:sldMk cId="3341300123" sldId="938"/>
        </pc:sldMkLst>
      </pc:sldChg>
      <pc:sldChg chg="addSp delSp modSp add mod">
        <pc:chgData name="Gnam, Chris R. (GSFC-5950)" userId="832f975c-945e-46d9-8744-c7ece5595720" providerId="ADAL" clId="{EBED1574-25CF-4D60-A63B-0496C8965B93}" dt="2022-10-03T11:38:08.114" v="4022" actId="14100"/>
        <pc:sldMkLst>
          <pc:docMk/>
          <pc:sldMk cId="655460728" sldId="939"/>
        </pc:sldMkLst>
        <pc:spChg chg="mod">
          <ac:chgData name="Gnam, Chris R. (GSFC-5950)" userId="832f975c-945e-46d9-8744-c7ece5595720" providerId="ADAL" clId="{EBED1574-25CF-4D60-A63B-0496C8965B93}" dt="2022-09-28T17:18:25.765" v="1112" actId="20577"/>
          <ac:spMkLst>
            <pc:docMk/>
            <pc:sldMk cId="655460728" sldId="939"/>
            <ac:spMk id="2" creationId="{46C29DCE-C278-4767-B58A-05FD10FC3B40}"/>
          </ac:spMkLst>
        </pc:spChg>
        <pc:spChg chg="add del">
          <ac:chgData name="Gnam, Chris R. (GSFC-5950)" userId="832f975c-945e-46d9-8744-c7ece5595720" providerId="ADAL" clId="{EBED1574-25CF-4D60-A63B-0496C8965B93}" dt="2022-09-28T17:31:42.268" v="1385"/>
          <ac:spMkLst>
            <pc:docMk/>
            <pc:sldMk cId="655460728" sldId="939"/>
            <ac:spMk id="3" creationId="{FFFC82B6-C9CD-4F3A-95B1-97B3E124BA4E}"/>
          </ac:spMkLst>
        </pc:spChg>
        <pc:spChg chg="del">
          <ac:chgData name="Gnam, Chris R. (GSFC-5950)" userId="832f975c-945e-46d9-8744-c7ece5595720" providerId="ADAL" clId="{EBED1574-25CF-4D60-A63B-0496C8965B93}" dt="2022-09-28T17:12:20.083" v="1028" actId="478"/>
          <ac:spMkLst>
            <pc:docMk/>
            <pc:sldMk cId="655460728" sldId="939"/>
            <ac:spMk id="9" creationId="{B6A4467A-337E-4AC4-A6D9-6423AEF3FF50}"/>
          </ac:spMkLst>
        </pc:spChg>
        <pc:spChg chg="add del mod">
          <ac:chgData name="Gnam, Chris R. (GSFC-5950)" userId="832f975c-945e-46d9-8744-c7ece5595720" providerId="ADAL" clId="{EBED1574-25CF-4D60-A63B-0496C8965B93}" dt="2022-09-28T17:39:40.286" v="2321" actId="478"/>
          <ac:spMkLst>
            <pc:docMk/>
            <pc:sldMk cId="655460728" sldId="939"/>
            <ac:spMk id="11" creationId="{E9FD2652-EAE3-4B38-A0E8-01BE44A29A71}"/>
          </ac:spMkLst>
        </pc:spChg>
        <pc:spChg chg="add del mod">
          <ac:chgData name="Gnam, Chris R. (GSFC-5950)" userId="832f975c-945e-46d9-8744-c7ece5595720" providerId="ADAL" clId="{EBED1574-25CF-4D60-A63B-0496C8965B93}" dt="2022-10-03T11:37:50.588" v="4016" actId="478"/>
          <ac:spMkLst>
            <pc:docMk/>
            <pc:sldMk cId="655460728" sldId="939"/>
            <ac:spMk id="13" creationId="{CF2355A3-F773-4678-981E-E65999AA85FB}"/>
          </ac:spMkLst>
        </pc:spChg>
        <pc:spChg chg="mod">
          <ac:chgData name="Gnam, Chris R. (GSFC-5950)" userId="832f975c-945e-46d9-8744-c7ece5595720" providerId="ADAL" clId="{EBED1574-25CF-4D60-A63B-0496C8965B93}" dt="2022-10-03T11:38:08.114" v="4022" actId="14100"/>
          <ac:spMkLst>
            <pc:docMk/>
            <pc:sldMk cId="655460728" sldId="939"/>
            <ac:spMk id="15" creationId="{8F07AB95-A3D2-4D74-B575-B8281C226453}"/>
          </ac:spMkLst>
        </pc:spChg>
        <pc:spChg chg="del">
          <ac:chgData name="Gnam, Chris R. (GSFC-5950)" userId="832f975c-945e-46d9-8744-c7ece5595720" providerId="ADAL" clId="{EBED1574-25CF-4D60-A63B-0496C8965B93}" dt="2022-09-28T17:12:17.787" v="1027" actId="478"/>
          <ac:spMkLst>
            <pc:docMk/>
            <pc:sldMk cId="655460728" sldId="939"/>
            <ac:spMk id="16" creationId="{9EEBF3C7-B218-43C5-8F07-C8D41B5DC8E6}"/>
          </ac:spMkLst>
        </pc:spChg>
        <pc:spChg chg="add del mod">
          <ac:chgData name="Gnam, Chris R. (GSFC-5950)" userId="832f975c-945e-46d9-8744-c7ece5595720" providerId="ADAL" clId="{EBED1574-25CF-4D60-A63B-0496C8965B93}" dt="2022-10-03T11:37:54.536" v="4020" actId="478"/>
          <ac:spMkLst>
            <pc:docMk/>
            <pc:sldMk cId="655460728" sldId="939"/>
            <ac:spMk id="20" creationId="{FD7E05B3-F881-4CF1-9645-7689D707B49D}"/>
          </ac:spMkLst>
        </pc:spChg>
        <pc:spChg chg="add del mod">
          <ac:chgData name="Gnam, Chris R. (GSFC-5950)" userId="832f975c-945e-46d9-8744-c7ece5595720" providerId="ADAL" clId="{EBED1574-25CF-4D60-A63B-0496C8965B93}" dt="2022-10-03T11:37:56.505" v="4021" actId="478"/>
          <ac:spMkLst>
            <pc:docMk/>
            <pc:sldMk cId="655460728" sldId="939"/>
            <ac:spMk id="21" creationId="{A1915822-F568-466F-A2D7-9EDE9DA050F2}"/>
          </ac:spMkLst>
        </pc:spChg>
        <pc:picChg chg="add del mod modCrop">
          <ac:chgData name="Gnam, Chris R. (GSFC-5950)" userId="832f975c-945e-46d9-8744-c7ece5595720" providerId="ADAL" clId="{EBED1574-25CF-4D60-A63B-0496C8965B93}" dt="2022-10-03T11:37:48.537" v="4014" actId="478"/>
          <ac:picMkLst>
            <pc:docMk/>
            <pc:sldMk cId="655460728" sldId="939"/>
            <ac:picMk id="12" creationId="{1EB7C7E4-A8E7-4A5A-A1D4-0C2D23626C25}"/>
          </ac:picMkLst>
        </pc:picChg>
        <pc:picChg chg="del">
          <ac:chgData name="Gnam, Chris R. (GSFC-5950)" userId="832f975c-945e-46d9-8744-c7ece5595720" providerId="ADAL" clId="{EBED1574-25CF-4D60-A63B-0496C8965B93}" dt="2022-09-28T17:12:16.322" v="1026" actId="478"/>
          <ac:picMkLst>
            <pc:docMk/>
            <pc:sldMk cId="655460728" sldId="939"/>
            <ac:picMk id="13" creationId="{134C7C8A-2F2F-4171-86C6-5BA9558D5B6C}"/>
          </ac:picMkLst>
        </pc:picChg>
        <pc:picChg chg="del">
          <ac:chgData name="Gnam, Chris R. (GSFC-5950)" userId="832f975c-945e-46d9-8744-c7ece5595720" providerId="ADAL" clId="{EBED1574-25CF-4D60-A63B-0496C8965B93}" dt="2022-09-28T17:12:15.917" v="1025" actId="478"/>
          <ac:picMkLst>
            <pc:docMk/>
            <pc:sldMk cId="655460728" sldId="939"/>
            <ac:picMk id="14" creationId="{4FB6BDA1-E9E1-409E-BFEF-CC1EBC374D82}"/>
          </ac:picMkLst>
        </pc:picChg>
        <pc:picChg chg="add del mod">
          <ac:chgData name="Gnam, Chris R. (GSFC-5950)" userId="832f975c-945e-46d9-8744-c7ece5595720" providerId="ADAL" clId="{EBED1574-25CF-4D60-A63B-0496C8965B93}" dt="2022-10-03T11:37:51.127" v="4017" actId="478"/>
          <ac:picMkLst>
            <pc:docMk/>
            <pc:sldMk cId="655460728" sldId="939"/>
            <ac:picMk id="17" creationId="{278CBFBC-F8A6-4DBC-854C-F6A2C14004C3}"/>
          </ac:picMkLst>
        </pc:picChg>
        <pc:picChg chg="add del mod">
          <ac:chgData name="Gnam, Chris R. (GSFC-5950)" userId="832f975c-945e-46d9-8744-c7ece5595720" providerId="ADAL" clId="{EBED1574-25CF-4D60-A63B-0496C8965B93}" dt="2022-10-03T11:37:52.547" v="4019" actId="478"/>
          <ac:picMkLst>
            <pc:docMk/>
            <pc:sldMk cId="655460728" sldId="939"/>
            <ac:picMk id="18" creationId="{6C2AAC67-4B96-4EB1-AD37-F266D4B724BF}"/>
          </ac:picMkLst>
        </pc:picChg>
        <pc:picChg chg="add del mod">
          <ac:chgData name="Gnam, Chris R. (GSFC-5950)" userId="832f975c-945e-46d9-8744-c7ece5595720" providerId="ADAL" clId="{EBED1574-25CF-4D60-A63B-0496C8965B93}" dt="2022-10-03T11:37:51.576" v="4018" actId="478"/>
          <ac:picMkLst>
            <pc:docMk/>
            <pc:sldMk cId="655460728" sldId="939"/>
            <ac:picMk id="19" creationId="{8D8FC0AA-41F0-4465-8797-3506692A1EC4}"/>
          </ac:picMkLst>
        </pc:picChg>
      </pc:sldChg>
      <pc:sldChg chg="addSp modSp add mod ord">
        <pc:chgData name="Gnam, Chris R. (GSFC-5950)" userId="832f975c-945e-46d9-8744-c7ece5595720" providerId="ADAL" clId="{EBED1574-25CF-4D60-A63B-0496C8965B93}" dt="2022-09-30T15:46:08.182" v="3664"/>
        <pc:sldMkLst>
          <pc:docMk/>
          <pc:sldMk cId="1801949781" sldId="940"/>
        </pc:sldMkLst>
        <pc:spChg chg="add mod">
          <ac:chgData name="Gnam, Chris R. (GSFC-5950)" userId="832f975c-945e-46d9-8744-c7ece5595720" providerId="ADAL" clId="{EBED1574-25CF-4D60-A63B-0496C8965B93}" dt="2022-09-28T17:17:32.465" v="1074" actId="14100"/>
          <ac:spMkLst>
            <pc:docMk/>
            <pc:sldMk cId="1801949781" sldId="940"/>
            <ac:spMk id="3" creationId="{79FF91E3-6110-4C10-B16F-56BC9660A7A8}"/>
          </ac:spMkLst>
        </pc:spChg>
        <pc:spChg chg="add mod">
          <ac:chgData name="Gnam, Chris R. (GSFC-5950)" userId="832f975c-945e-46d9-8744-c7ece5595720" providerId="ADAL" clId="{EBED1574-25CF-4D60-A63B-0496C8965B93}" dt="2022-09-28T17:17:45.371" v="1079" actId="14100"/>
          <ac:spMkLst>
            <pc:docMk/>
            <pc:sldMk cId="1801949781" sldId="940"/>
            <ac:spMk id="8" creationId="{107938D1-383C-4AC5-8FD4-A24FD3012D27}"/>
          </ac:spMkLst>
        </pc:spChg>
        <pc:picChg chg="mod">
          <ac:chgData name="Gnam, Chris R. (GSFC-5950)" userId="832f975c-945e-46d9-8744-c7ece5595720" providerId="ADAL" clId="{EBED1574-25CF-4D60-A63B-0496C8965B93}" dt="2022-09-28T17:17:37.113" v="1077" actId="1076"/>
          <ac:picMkLst>
            <pc:docMk/>
            <pc:sldMk cId="1801949781" sldId="940"/>
            <ac:picMk id="9" creationId="{7EDA6654-C71D-42C7-ACAF-24378B84B26D}"/>
          </ac:picMkLst>
        </pc:picChg>
      </pc:sldChg>
      <pc:sldChg chg="new del">
        <pc:chgData name="Gnam, Chris R. (GSFC-5950)" userId="832f975c-945e-46d9-8744-c7ece5595720" providerId="ADAL" clId="{EBED1574-25CF-4D60-A63B-0496C8965B93}" dt="2022-09-28T17:18:08.930" v="1081" actId="680"/>
        <pc:sldMkLst>
          <pc:docMk/>
          <pc:sldMk cId="382996541" sldId="941"/>
        </pc:sldMkLst>
      </pc:sldChg>
      <pc:sldChg chg="new del">
        <pc:chgData name="Gnam, Chris R. (GSFC-5950)" userId="832f975c-945e-46d9-8744-c7ece5595720" providerId="ADAL" clId="{EBED1574-25CF-4D60-A63B-0496C8965B93}" dt="2022-09-28T17:18:52.195" v="1134" actId="47"/>
        <pc:sldMkLst>
          <pc:docMk/>
          <pc:sldMk cId="3475397706" sldId="941"/>
        </pc:sldMkLst>
      </pc:sldChg>
      <pc:sldChg chg="addSp modSp add del mod">
        <pc:chgData name="Gnam, Chris R. (GSFC-5950)" userId="832f975c-945e-46d9-8744-c7ece5595720" providerId="ADAL" clId="{EBED1574-25CF-4D60-A63B-0496C8965B93}" dt="2022-10-03T11:05:58.447" v="4013" actId="47"/>
        <pc:sldMkLst>
          <pc:docMk/>
          <pc:sldMk cId="4182444685" sldId="942"/>
        </pc:sldMkLst>
        <pc:spChg chg="mod">
          <ac:chgData name="Gnam, Chris R. (GSFC-5950)" userId="832f975c-945e-46d9-8744-c7ece5595720" providerId="ADAL" clId="{EBED1574-25CF-4D60-A63B-0496C8965B93}" dt="2022-09-28T17:35:34.069" v="1802" actId="20577"/>
          <ac:spMkLst>
            <pc:docMk/>
            <pc:sldMk cId="4182444685" sldId="942"/>
            <ac:spMk id="2" creationId="{46C29DCE-C278-4767-B58A-05FD10FC3B40}"/>
          </ac:spMkLst>
        </pc:spChg>
        <pc:spChg chg="add mod">
          <ac:chgData name="Gnam, Chris R. (GSFC-5950)" userId="832f975c-945e-46d9-8744-c7ece5595720" providerId="ADAL" clId="{EBED1574-25CF-4D60-A63B-0496C8965B93}" dt="2022-09-28T17:38:48.055" v="2161" actId="20577"/>
          <ac:spMkLst>
            <pc:docMk/>
            <pc:sldMk cId="4182444685" sldId="942"/>
            <ac:spMk id="3" creationId="{2806FD67-19AC-4E78-849E-91A18B399FD1}"/>
          </ac:spMkLst>
        </pc:spChg>
        <pc:spChg chg="add mod">
          <ac:chgData name="Gnam, Chris R. (GSFC-5950)" userId="832f975c-945e-46d9-8744-c7ece5595720" providerId="ADAL" clId="{EBED1574-25CF-4D60-A63B-0496C8965B93}" dt="2022-09-28T17:39:05.743" v="2277" actId="20577"/>
          <ac:spMkLst>
            <pc:docMk/>
            <pc:sldMk cId="4182444685" sldId="942"/>
            <ac:spMk id="7" creationId="{A15CA075-1EBF-4EB6-9D4F-E1DA2CADA3FA}"/>
          </ac:spMkLst>
        </pc:spChg>
        <pc:spChg chg="mod">
          <ac:chgData name="Gnam, Chris R. (GSFC-5950)" userId="832f975c-945e-46d9-8744-c7ece5595720" providerId="ADAL" clId="{EBED1574-25CF-4D60-A63B-0496C8965B93}" dt="2022-09-28T17:37:12.072" v="2089" actId="20577"/>
          <ac:spMkLst>
            <pc:docMk/>
            <pc:sldMk cId="4182444685" sldId="942"/>
            <ac:spMk id="15" creationId="{8F07AB95-A3D2-4D74-B575-B8281C226453}"/>
          </ac:spMkLst>
        </pc:spChg>
      </pc:sldChg>
      <pc:sldChg chg="new del">
        <pc:chgData name="Gnam, Chris R. (GSFC-5950)" userId="832f975c-945e-46d9-8744-c7ece5595720" providerId="ADAL" clId="{EBED1574-25CF-4D60-A63B-0496C8965B93}" dt="2022-09-28T17:19:04.873" v="1139" actId="47"/>
        <pc:sldMkLst>
          <pc:docMk/>
          <pc:sldMk cId="2695906457" sldId="943"/>
        </pc:sldMkLst>
      </pc:sldChg>
      <pc:sldChg chg="new del">
        <pc:chgData name="Gnam, Chris R. (GSFC-5950)" userId="832f975c-945e-46d9-8744-c7ece5595720" providerId="ADAL" clId="{EBED1574-25CF-4D60-A63B-0496C8965B93}" dt="2022-09-28T17:48:47.793" v="2442" actId="47"/>
        <pc:sldMkLst>
          <pc:docMk/>
          <pc:sldMk cId="2988756071" sldId="943"/>
        </pc:sldMkLst>
      </pc:sldChg>
      <pc:sldChg chg="modSp add del mod ord">
        <pc:chgData name="Gnam, Chris R. (GSFC-5950)" userId="832f975c-945e-46d9-8744-c7ece5595720" providerId="ADAL" clId="{EBED1574-25CF-4D60-A63B-0496C8965B93}" dt="2022-09-28T17:31:09.226" v="1365" actId="47"/>
        <pc:sldMkLst>
          <pc:docMk/>
          <pc:sldMk cId="2374164654" sldId="944"/>
        </pc:sldMkLst>
        <pc:spChg chg="mod">
          <ac:chgData name="Gnam, Chris R. (GSFC-5950)" userId="832f975c-945e-46d9-8744-c7ece5595720" providerId="ADAL" clId="{EBED1574-25CF-4D60-A63B-0496C8965B93}" dt="2022-09-28T17:20:59.423" v="1338" actId="20577"/>
          <ac:spMkLst>
            <pc:docMk/>
            <pc:sldMk cId="2374164654" sldId="944"/>
            <ac:spMk id="2" creationId="{46C29DCE-C278-4767-B58A-05FD10FC3B40}"/>
          </ac:spMkLst>
        </pc:spChg>
        <pc:spChg chg="mod">
          <ac:chgData name="Gnam, Chris R. (GSFC-5950)" userId="832f975c-945e-46d9-8744-c7ece5595720" providerId="ADAL" clId="{EBED1574-25CF-4D60-A63B-0496C8965B93}" dt="2022-09-28T17:31:07.124" v="1364" actId="20577"/>
          <ac:spMkLst>
            <pc:docMk/>
            <pc:sldMk cId="2374164654" sldId="944"/>
            <ac:spMk id="15" creationId="{8F07AB95-A3D2-4D74-B575-B8281C226453}"/>
          </ac:spMkLst>
        </pc:spChg>
      </pc:sldChg>
      <pc:sldChg chg="delSp modSp add mod">
        <pc:chgData name="Gnam, Chris R. (GSFC-5950)" userId="832f975c-945e-46d9-8744-c7ece5595720" providerId="ADAL" clId="{EBED1574-25CF-4D60-A63B-0496C8965B93}" dt="2022-10-03T11:51:22.839" v="4113" actId="20577"/>
        <pc:sldMkLst>
          <pc:docMk/>
          <pc:sldMk cId="2683731401" sldId="944"/>
        </pc:sldMkLst>
        <pc:spChg chg="mod">
          <ac:chgData name="Gnam, Chris R. (GSFC-5950)" userId="832f975c-945e-46d9-8744-c7ece5595720" providerId="ADAL" clId="{EBED1574-25CF-4D60-A63B-0496C8965B93}" dt="2022-09-28T17:48:53.890" v="2469" actId="20577"/>
          <ac:spMkLst>
            <pc:docMk/>
            <pc:sldMk cId="2683731401" sldId="944"/>
            <ac:spMk id="2" creationId="{46C29DCE-C278-4767-B58A-05FD10FC3B40}"/>
          </ac:spMkLst>
        </pc:spChg>
        <pc:spChg chg="del">
          <ac:chgData name="Gnam, Chris R. (GSFC-5950)" userId="832f975c-945e-46d9-8744-c7ece5595720" providerId="ADAL" clId="{EBED1574-25CF-4D60-A63B-0496C8965B93}" dt="2022-09-28T17:49:11.732" v="2481" actId="478"/>
          <ac:spMkLst>
            <pc:docMk/>
            <pc:sldMk cId="2683731401" sldId="944"/>
            <ac:spMk id="3" creationId="{2806FD67-19AC-4E78-849E-91A18B399FD1}"/>
          </ac:spMkLst>
        </pc:spChg>
        <pc:spChg chg="del">
          <ac:chgData name="Gnam, Chris R. (GSFC-5950)" userId="832f975c-945e-46d9-8744-c7ece5595720" providerId="ADAL" clId="{EBED1574-25CF-4D60-A63B-0496C8965B93}" dt="2022-09-28T17:49:12.786" v="2482" actId="478"/>
          <ac:spMkLst>
            <pc:docMk/>
            <pc:sldMk cId="2683731401" sldId="944"/>
            <ac:spMk id="7" creationId="{A15CA075-1EBF-4EB6-9D4F-E1DA2CADA3FA}"/>
          </ac:spMkLst>
        </pc:spChg>
        <pc:spChg chg="mod">
          <ac:chgData name="Gnam, Chris R. (GSFC-5950)" userId="832f975c-945e-46d9-8744-c7ece5595720" providerId="ADAL" clId="{EBED1574-25CF-4D60-A63B-0496C8965B93}" dt="2022-10-03T11:51:22.839" v="4113" actId="20577"/>
          <ac:spMkLst>
            <pc:docMk/>
            <pc:sldMk cId="2683731401" sldId="944"/>
            <ac:spMk id="15" creationId="{8F07AB95-A3D2-4D74-B575-B8281C226453}"/>
          </ac:spMkLst>
        </pc:spChg>
      </pc:sldChg>
      <pc:sldChg chg="new del ord">
        <pc:chgData name="Gnam, Chris R. (GSFC-5950)" userId="832f975c-945e-46d9-8744-c7ece5595720" providerId="ADAL" clId="{EBED1574-25CF-4D60-A63B-0496C8965B93}" dt="2022-09-30T15:19:06.807" v="2860" actId="47"/>
        <pc:sldMkLst>
          <pc:docMk/>
          <pc:sldMk cId="1665626205" sldId="945"/>
        </pc:sldMkLst>
      </pc:sldChg>
      <pc:sldChg chg="addSp delSp modSp add mod modAnim">
        <pc:chgData name="Gnam, Chris R. (GSFC-5950)" userId="832f975c-945e-46d9-8744-c7ece5595720" providerId="ADAL" clId="{EBED1574-25CF-4D60-A63B-0496C8965B93}" dt="2022-09-30T15:45:36.777" v="3660" actId="20577"/>
        <pc:sldMkLst>
          <pc:docMk/>
          <pc:sldMk cId="1988178339" sldId="946"/>
        </pc:sldMkLst>
        <pc:spChg chg="mod">
          <ac:chgData name="Gnam, Chris R. (GSFC-5950)" userId="832f975c-945e-46d9-8744-c7ece5595720" providerId="ADAL" clId="{EBED1574-25CF-4D60-A63B-0496C8965B93}" dt="2022-09-30T15:41:10.253" v="3265" actId="20577"/>
          <ac:spMkLst>
            <pc:docMk/>
            <pc:sldMk cId="1988178339" sldId="946"/>
            <ac:spMk id="2" creationId="{BE192696-2C43-4A10-A910-4A38FCCA0892}"/>
          </ac:spMkLst>
        </pc:spChg>
        <pc:spChg chg="del">
          <ac:chgData name="Gnam, Chris R. (GSFC-5950)" userId="832f975c-945e-46d9-8744-c7ece5595720" providerId="ADAL" clId="{EBED1574-25CF-4D60-A63B-0496C8965B93}" dt="2022-09-30T15:41:05.267" v="3245" actId="478"/>
          <ac:spMkLst>
            <pc:docMk/>
            <pc:sldMk cId="1988178339" sldId="946"/>
            <ac:spMk id="3" creationId="{5BF6EB0B-6A38-4FFF-8751-540C787BBF8A}"/>
          </ac:spMkLst>
        </pc:spChg>
        <pc:spChg chg="add del mod">
          <ac:chgData name="Gnam, Chris R. (GSFC-5950)" userId="832f975c-945e-46d9-8744-c7ece5595720" providerId="ADAL" clId="{EBED1574-25CF-4D60-A63B-0496C8965B93}" dt="2022-09-30T15:43:57.310" v="3398" actId="478"/>
          <ac:spMkLst>
            <pc:docMk/>
            <pc:sldMk cId="1988178339" sldId="946"/>
            <ac:spMk id="7" creationId="{A2F35E49-FE5F-49BD-A023-8E818D6ECE39}"/>
          </ac:spMkLst>
        </pc:spChg>
        <pc:spChg chg="add mod">
          <ac:chgData name="Gnam, Chris R. (GSFC-5950)" userId="832f975c-945e-46d9-8744-c7ece5595720" providerId="ADAL" clId="{EBED1574-25CF-4D60-A63B-0496C8965B93}" dt="2022-09-30T15:45:36.777" v="3660" actId="20577"/>
          <ac:spMkLst>
            <pc:docMk/>
            <pc:sldMk cId="1988178339" sldId="946"/>
            <ac:spMk id="9" creationId="{C389F7DE-4A64-41C3-BC77-FF1A75AE12B8}"/>
          </ac:spMkLst>
        </pc:spChg>
        <pc:picChg chg="add mod">
          <ac:chgData name="Gnam, Chris R. (GSFC-5950)" userId="832f975c-945e-46d9-8744-c7ece5595720" providerId="ADAL" clId="{EBED1574-25CF-4D60-A63B-0496C8965B93}" dt="2022-09-30T15:44:10.647" v="3400" actId="1076"/>
          <ac:picMkLst>
            <pc:docMk/>
            <pc:sldMk cId="1988178339" sldId="946"/>
            <ac:picMk id="8" creationId="{5E4651D0-E761-4C63-B7D2-BD36F57ADF51}"/>
          </ac:picMkLst>
        </pc:picChg>
      </pc:sldChg>
      <pc:sldChg chg="addSp delSp modSp add mod">
        <pc:chgData name="Gnam, Chris R. (GSFC-5950)" userId="832f975c-945e-46d9-8744-c7ece5595720" providerId="ADAL" clId="{EBED1574-25CF-4D60-A63B-0496C8965B93}" dt="2022-09-30T15:39:08.348" v="3220" actId="1582"/>
        <pc:sldMkLst>
          <pc:docMk/>
          <pc:sldMk cId="2573268745" sldId="947"/>
        </pc:sldMkLst>
        <pc:spChg chg="add del">
          <ac:chgData name="Gnam, Chris R. (GSFC-5950)" userId="832f975c-945e-46d9-8744-c7ece5595720" providerId="ADAL" clId="{EBED1574-25CF-4D60-A63B-0496C8965B93}" dt="2022-09-30T15:37:36.110" v="3210" actId="478"/>
          <ac:spMkLst>
            <pc:docMk/>
            <pc:sldMk cId="2573268745" sldId="947"/>
            <ac:spMk id="3" creationId="{5E15A70A-4600-4FAF-BF8E-F637E1B13268}"/>
          </ac:spMkLst>
        </pc:spChg>
        <pc:spChg chg="add del mod">
          <ac:chgData name="Gnam, Chris R. (GSFC-5950)" userId="832f975c-945e-46d9-8744-c7ece5595720" providerId="ADAL" clId="{EBED1574-25CF-4D60-A63B-0496C8965B93}" dt="2022-09-30T15:37:05.386" v="3208" actId="478"/>
          <ac:spMkLst>
            <pc:docMk/>
            <pc:sldMk cId="2573268745" sldId="947"/>
            <ac:spMk id="6" creationId="{91773416-0EC5-4B6D-AFE7-AC9F90FF73D7}"/>
          </ac:spMkLst>
        </pc:spChg>
        <pc:spChg chg="add mod">
          <ac:chgData name="Gnam, Chris R. (GSFC-5950)" userId="832f975c-945e-46d9-8744-c7ece5595720" providerId="ADAL" clId="{EBED1574-25CF-4D60-A63B-0496C8965B93}" dt="2022-09-30T15:39:08.348" v="3220" actId="1582"/>
          <ac:spMkLst>
            <pc:docMk/>
            <pc:sldMk cId="2573268745" sldId="947"/>
            <ac:spMk id="7" creationId="{D78D811F-6E63-4046-9B22-A750A373C4A1}"/>
          </ac:spMkLst>
        </pc:spChg>
      </pc:sldChg>
      <pc:sldChg chg="new del">
        <pc:chgData name="Gnam, Chris R. (GSFC-5950)" userId="832f975c-945e-46d9-8744-c7ece5595720" providerId="ADAL" clId="{EBED1574-25CF-4D60-A63B-0496C8965B93}" dt="2022-09-30T15:36:06.914" v="3201" actId="47"/>
        <pc:sldMkLst>
          <pc:docMk/>
          <pc:sldMk cId="3013567725" sldId="947"/>
        </pc:sldMkLst>
      </pc:sldChg>
      <pc:sldChg chg="addSp delSp modSp new del mod">
        <pc:chgData name="Gnam, Chris R. (GSFC-5950)" userId="832f975c-945e-46d9-8744-c7ece5595720" providerId="ADAL" clId="{EBED1574-25CF-4D60-A63B-0496C8965B93}" dt="2022-10-03T11:05:22.297" v="4012" actId="47"/>
        <pc:sldMkLst>
          <pc:docMk/>
          <pc:sldMk cId="322942399" sldId="948"/>
        </pc:sldMkLst>
        <pc:spChg chg="mod">
          <ac:chgData name="Gnam, Chris R. (GSFC-5950)" userId="832f975c-945e-46d9-8744-c7ece5595720" providerId="ADAL" clId="{EBED1574-25CF-4D60-A63B-0496C8965B93}" dt="2022-09-30T15:41:21.750" v="3281" actId="20577"/>
          <ac:spMkLst>
            <pc:docMk/>
            <pc:sldMk cId="322942399" sldId="948"/>
            <ac:spMk id="2" creationId="{24B4CE41-FA92-49B6-B807-BF6A5C13BF2A}"/>
          </ac:spMkLst>
        </pc:spChg>
        <pc:spChg chg="del">
          <ac:chgData name="Gnam, Chris R. (GSFC-5950)" userId="832f975c-945e-46d9-8744-c7ece5595720" providerId="ADAL" clId="{EBED1574-25CF-4D60-A63B-0496C8965B93}" dt="2022-09-30T15:39:26.517" v="3222" actId="478"/>
          <ac:spMkLst>
            <pc:docMk/>
            <pc:sldMk cId="322942399" sldId="948"/>
            <ac:spMk id="3" creationId="{8FD7A85C-BB6B-4C47-87E7-402D680F0CE0}"/>
          </ac:spMkLst>
        </pc:spChg>
        <pc:spChg chg="add mod ord">
          <ac:chgData name="Gnam, Chris R. (GSFC-5950)" userId="832f975c-945e-46d9-8744-c7ece5595720" providerId="ADAL" clId="{EBED1574-25CF-4D60-A63B-0496C8965B93}" dt="2022-09-30T15:41:29.558" v="3283" actId="167"/>
          <ac:spMkLst>
            <pc:docMk/>
            <pc:sldMk cId="322942399" sldId="948"/>
            <ac:spMk id="6" creationId="{EF3AFC9C-0F1C-4919-96C1-BD3AD0DC4684}"/>
          </ac:spMkLst>
        </pc:spChg>
        <pc:spChg chg="add mod">
          <ac:chgData name="Gnam, Chris R. (GSFC-5950)" userId="832f975c-945e-46d9-8744-c7ece5595720" providerId="ADAL" clId="{EBED1574-25CF-4D60-A63B-0496C8965B93}" dt="2022-09-30T15:42:06.268" v="3329" actId="20577"/>
          <ac:spMkLst>
            <pc:docMk/>
            <pc:sldMk cId="322942399" sldId="948"/>
            <ac:spMk id="7" creationId="{1F054AE3-5246-4F61-A727-A4B064818BA2}"/>
          </ac:spMkLst>
        </pc:spChg>
        <pc:picChg chg="add mod">
          <ac:chgData name="Gnam, Chris R. (GSFC-5950)" userId="832f975c-945e-46d9-8744-c7ece5595720" providerId="ADAL" clId="{EBED1574-25CF-4D60-A63B-0496C8965B93}" dt="2022-09-30T15:41:45.411" v="3287" actId="1076"/>
          <ac:picMkLst>
            <pc:docMk/>
            <pc:sldMk cId="322942399" sldId="948"/>
            <ac:picMk id="5" creationId="{67B841BD-D430-4CF4-A03B-6ED2AE80E69E}"/>
          </ac:picMkLst>
        </pc:picChg>
      </pc:sldChg>
      <pc:sldChg chg="add ord">
        <pc:chgData name="Gnam, Chris R. (GSFC-5950)" userId="832f975c-945e-46d9-8744-c7ece5595720" providerId="ADAL" clId="{EBED1574-25CF-4D60-A63B-0496C8965B93}" dt="2022-09-30T15:46:12.182" v="3667"/>
        <pc:sldMkLst>
          <pc:docMk/>
          <pc:sldMk cId="2471308134" sldId="949"/>
        </pc:sldMkLst>
      </pc:sldChg>
      <pc:sldChg chg="addSp delSp modSp new mod">
        <pc:chgData name="Gnam, Chris R. (GSFC-5950)" userId="832f975c-945e-46d9-8744-c7ece5595720" providerId="ADAL" clId="{EBED1574-25CF-4D60-A63B-0496C8965B93}" dt="2022-09-30T15:47:42.701" v="3673" actId="1076"/>
        <pc:sldMkLst>
          <pc:docMk/>
          <pc:sldMk cId="1146861543" sldId="950"/>
        </pc:sldMkLst>
        <pc:spChg chg="del">
          <ac:chgData name="Gnam, Chris R. (GSFC-5950)" userId="832f975c-945e-46d9-8744-c7ece5595720" providerId="ADAL" clId="{EBED1574-25CF-4D60-A63B-0496C8965B93}" dt="2022-09-30T15:47:10.629" v="3670" actId="478"/>
          <ac:spMkLst>
            <pc:docMk/>
            <pc:sldMk cId="1146861543" sldId="950"/>
            <ac:spMk id="3" creationId="{32D58B3D-9F82-4ADB-8F89-DD7E7977E50B}"/>
          </ac:spMkLst>
        </pc:spChg>
        <pc:spChg chg="add mod ord">
          <ac:chgData name="Gnam, Chris R. (GSFC-5950)" userId="832f975c-945e-46d9-8744-c7ece5595720" providerId="ADAL" clId="{EBED1574-25CF-4D60-A63B-0496C8965B93}" dt="2022-09-30T15:47:21.800" v="3672" actId="167"/>
          <ac:spMkLst>
            <pc:docMk/>
            <pc:sldMk cId="1146861543" sldId="950"/>
            <ac:spMk id="7" creationId="{ADF69093-28F8-4C43-B597-CA944B9994FD}"/>
          </ac:spMkLst>
        </pc:spChg>
        <pc:picChg chg="add mod">
          <ac:chgData name="Gnam, Chris R. (GSFC-5950)" userId="832f975c-945e-46d9-8744-c7ece5595720" providerId="ADAL" clId="{EBED1574-25CF-4D60-A63B-0496C8965B93}" dt="2022-09-30T15:47:42.701" v="3673" actId="1076"/>
          <ac:picMkLst>
            <pc:docMk/>
            <pc:sldMk cId="1146861543" sldId="950"/>
            <ac:picMk id="5" creationId="{715E2E0D-9775-4A92-9BEC-F7EAA8BA19A0}"/>
          </ac:picMkLst>
        </pc:picChg>
        <pc:picChg chg="add mod">
          <ac:chgData name="Gnam, Chris R. (GSFC-5950)" userId="832f975c-945e-46d9-8744-c7ece5595720" providerId="ADAL" clId="{EBED1574-25CF-4D60-A63B-0496C8965B93}" dt="2022-09-30T15:47:42.701" v="3673" actId="1076"/>
          <ac:picMkLst>
            <pc:docMk/>
            <pc:sldMk cId="1146861543" sldId="950"/>
            <ac:picMk id="6" creationId="{8C1E3FC8-40D7-45EC-ADE1-B5EA212F5A25}"/>
          </ac:picMkLst>
        </pc:picChg>
      </pc:sldChg>
      <pc:sldChg chg="addSp delSp modSp new mod">
        <pc:chgData name="Gnam, Chris R. (GSFC-5950)" userId="832f975c-945e-46d9-8744-c7ece5595720" providerId="ADAL" clId="{EBED1574-25CF-4D60-A63B-0496C8965B93}" dt="2022-09-30T15:51:08.267" v="3933" actId="27636"/>
        <pc:sldMkLst>
          <pc:docMk/>
          <pc:sldMk cId="3470720055" sldId="951"/>
        </pc:sldMkLst>
        <pc:spChg chg="mod">
          <ac:chgData name="Gnam, Chris R. (GSFC-5950)" userId="832f975c-945e-46d9-8744-c7ece5595720" providerId="ADAL" clId="{EBED1574-25CF-4D60-A63B-0496C8965B93}" dt="2022-09-30T15:50:10.775" v="3757" actId="20577"/>
          <ac:spMkLst>
            <pc:docMk/>
            <pc:sldMk cId="3470720055" sldId="951"/>
            <ac:spMk id="2" creationId="{C7A2E699-8A99-44F4-8C9F-258BBCCCBED8}"/>
          </ac:spMkLst>
        </pc:spChg>
        <pc:spChg chg="del">
          <ac:chgData name="Gnam, Chris R. (GSFC-5950)" userId="832f975c-945e-46d9-8744-c7ece5595720" providerId="ADAL" clId="{EBED1574-25CF-4D60-A63B-0496C8965B93}" dt="2022-09-30T15:48:39.653" v="3675" actId="478"/>
          <ac:spMkLst>
            <pc:docMk/>
            <pc:sldMk cId="3470720055" sldId="951"/>
            <ac:spMk id="3" creationId="{51CA3CA7-A5D6-4E99-90FF-D5747F48358F}"/>
          </ac:spMkLst>
        </pc:spChg>
        <pc:spChg chg="add mod">
          <ac:chgData name="Gnam, Chris R. (GSFC-5950)" userId="832f975c-945e-46d9-8744-c7ece5595720" providerId="ADAL" clId="{EBED1574-25CF-4D60-A63B-0496C8965B93}" dt="2022-09-30T15:51:08.267" v="3933" actId="27636"/>
          <ac:spMkLst>
            <pc:docMk/>
            <pc:sldMk cId="3470720055" sldId="951"/>
            <ac:spMk id="5" creationId="{066D53AC-D5A7-4E24-99E9-F4AF176520DE}"/>
          </ac:spMkLst>
        </pc:spChg>
        <pc:spChg chg="add mod ord">
          <ac:chgData name="Gnam, Chris R. (GSFC-5950)" userId="832f975c-945e-46d9-8744-c7ece5595720" providerId="ADAL" clId="{EBED1574-25CF-4D60-A63B-0496C8965B93}" dt="2022-09-30T15:48:47.090" v="3678" actId="167"/>
          <ac:spMkLst>
            <pc:docMk/>
            <pc:sldMk cId="3470720055" sldId="951"/>
            <ac:spMk id="7" creationId="{0F92455F-482F-4CF5-BD31-6A746AC75971}"/>
          </ac:spMkLst>
        </pc:spChg>
        <pc:picChg chg="add mod">
          <ac:chgData name="Gnam, Chris R. (GSFC-5950)" userId="832f975c-945e-46d9-8744-c7ece5595720" providerId="ADAL" clId="{EBED1574-25CF-4D60-A63B-0496C8965B93}" dt="2022-09-30T15:49:53.180" v="3683" actId="14861"/>
          <ac:picMkLst>
            <pc:docMk/>
            <pc:sldMk cId="3470720055" sldId="951"/>
            <ac:picMk id="6" creationId="{6BCD7505-33F5-4A7F-B6F9-6228E848E0DD}"/>
          </ac:picMkLst>
        </pc:picChg>
      </pc:sldChg>
    </pc:docChg>
  </pc:docChgLst>
  <pc:docChgLst>
    <pc:chgData name="Gnam, Chris R. (GSFC-5950)" userId="832f975c-945e-46d9-8744-c7ece5595720" providerId="ADAL" clId="{62CCB17E-9043-4BF5-80FF-D22B9BA14D3B}"/>
    <pc:docChg chg="undo custSel modSld modMainMaster">
      <pc:chgData name="Gnam, Chris R. (GSFC-5950)" userId="832f975c-945e-46d9-8744-c7ece5595720" providerId="ADAL" clId="{62CCB17E-9043-4BF5-80FF-D22B9BA14D3B}" dt="2022-10-04T14:11:00.633" v="258" actId="20577"/>
      <pc:docMkLst>
        <pc:docMk/>
      </pc:docMkLst>
      <pc:sldChg chg="delSp mod">
        <pc:chgData name="Gnam, Chris R. (GSFC-5950)" userId="832f975c-945e-46d9-8744-c7ece5595720" providerId="ADAL" clId="{62CCB17E-9043-4BF5-80FF-D22B9BA14D3B}" dt="2022-10-04T14:07:35.402" v="17" actId="478"/>
        <pc:sldMkLst>
          <pc:docMk/>
          <pc:sldMk cId="2136415529" sldId="413"/>
        </pc:sldMkLst>
        <pc:spChg chg="del">
          <ac:chgData name="Gnam, Chris R. (GSFC-5950)" userId="832f975c-945e-46d9-8744-c7ece5595720" providerId="ADAL" clId="{62CCB17E-9043-4BF5-80FF-D22B9BA14D3B}" dt="2022-10-04T14:07:35.402" v="17" actId="478"/>
          <ac:spMkLst>
            <pc:docMk/>
            <pc:sldMk cId="2136415529" sldId="413"/>
            <ac:spMk id="36" creationId="{9E5EBFDC-9819-4ACD-BC2D-A77D8DBDE766}"/>
          </ac:spMkLst>
        </pc:spChg>
      </pc:sldChg>
      <pc:sldChg chg="delSp mod">
        <pc:chgData name="Gnam, Chris R. (GSFC-5950)" userId="832f975c-945e-46d9-8744-c7ece5595720" providerId="ADAL" clId="{62CCB17E-9043-4BF5-80FF-D22B9BA14D3B}" dt="2022-10-04T14:07:29.357" v="15" actId="478"/>
        <pc:sldMkLst>
          <pc:docMk/>
          <pc:sldMk cId="522738659" sldId="916"/>
        </pc:sldMkLst>
        <pc:spChg chg="del">
          <ac:chgData name="Gnam, Chris R. (GSFC-5950)" userId="832f975c-945e-46d9-8744-c7ece5595720" providerId="ADAL" clId="{62CCB17E-9043-4BF5-80FF-D22B9BA14D3B}" dt="2022-10-04T14:07:29.357" v="15" actId="478"/>
          <ac:spMkLst>
            <pc:docMk/>
            <pc:sldMk cId="522738659" sldId="916"/>
            <ac:spMk id="10" creationId="{81E734FE-4E73-4243-8187-413CACB3785D}"/>
          </ac:spMkLst>
        </pc:spChg>
      </pc:sldChg>
      <pc:sldChg chg="modSp mod">
        <pc:chgData name="Gnam, Chris R. (GSFC-5950)" userId="832f975c-945e-46d9-8744-c7ece5595720" providerId="ADAL" clId="{62CCB17E-9043-4BF5-80FF-D22B9BA14D3B}" dt="2022-10-04T14:09:37.465" v="153" actId="20577"/>
        <pc:sldMkLst>
          <pc:docMk/>
          <pc:sldMk cId="565134571" sldId="917"/>
        </pc:sldMkLst>
        <pc:spChg chg="mod">
          <ac:chgData name="Gnam, Chris R. (GSFC-5950)" userId="832f975c-945e-46d9-8744-c7ece5595720" providerId="ADAL" clId="{62CCB17E-9043-4BF5-80FF-D22B9BA14D3B}" dt="2022-10-04T14:09:37.465" v="153" actId="20577"/>
          <ac:spMkLst>
            <pc:docMk/>
            <pc:sldMk cId="565134571" sldId="917"/>
            <ac:spMk id="9" creationId="{94FBA8AA-9EA6-4F32-BF43-4E075B666EC9}"/>
          </ac:spMkLst>
        </pc:spChg>
      </pc:sldChg>
      <pc:sldChg chg="modSp mod">
        <pc:chgData name="Gnam, Chris R. (GSFC-5950)" userId="832f975c-945e-46d9-8744-c7ece5595720" providerId="ADAL" clId="{62CCB17E-9043-4BF5-80FF-D22B9BA14D3B}" dt="2022-10-04T14:09:23.028" v="147" actId="20577"/>
        <pc:sldMkLst>
          <pc:docMk/>
          <pc:sldMk cId="4003685962" sldId="919"/>
        </pc:sldMkLst>
        <pc:spChg chg="mod">
          <ac:chgData name="Gnam, Chris R. (GSFC-5950)" userId="832f975c-945e-46d9-8744-c7ece5595720" providerId="ADAL" clId="{62CCB17E-9043-4BF5-80FF-D22B9BA14D3B}" dt="2022-10-04T14:09:23.028" v="147" actId="20577"/>
          <ac:spMkLst>
            <pc:docMk/>
            <pc:sldMk cId="4003685962" sldId="919"/>
            <ac:spMk id="3" creationId="{B3CD10D3-5C87-499B-A75F-89F4F9FB0A80}"/>
          </ac:spMkLst>
        </pc:spChg>
      </pc:sldChg>
      <pc:sldChg chg="addSp delSp modSp mod chgLayout">
        <pc:chgData name="Gnam, Chris R. (GSFC-5950)" userId="832f975c-945e-46d9-8744-c7ece5595720" providerId="ADAL" clId="{62CCB17E-9043-4BF5-80FF-D22B9BA14D3B}" dt="2022-10-04T14:07:17.642" v="12" actId="478"/>
        <pc:sldMkLst>
          <pc:docMk/>
          <pc:sldMk cId="1818104648" sldId="924"/>
        </pc:sldMkLst>
        <pc:spChg chg="mod ord">
          <ac:chgData name="Gnam, Chris R. (GSFC-5950)" userId="832f975c-945e-46d9-8744-c7ece5595720" providerId="ADAL" clId="{62CCB17E-9043-4BF5-80FF-D22B9BA14D3B}" dt="2022-10-04T14:07:04.786" v="9" actId="700"/>
          <ac:spMkLst>
            <pc:docMk/>
            <pc:sldMk cId="1818104648" sldId="924"/>
            <ac:spMk id="2" creationId="{FCE02542-4A87-4388-8322-6FC8E6CCFFE7}"/>
          </ac:spMkLst>
        </pc:spChg>
        <pc:spChg chg="add del mod ord">
          <ac:chgData name="Gnam, Chris R. (GSFC-5950)" userId="832f975c-945e-46d9-8744-c7ece5595720" providerId="ADAL" clId="{62CCB17E-9043-4BF5-80FF-D22B9BA14D3B}" dt="2022-10-04T14:07:17.642" v="12" actId="478"/>
          <ac:spMkLst>
            <pc:docMk/>
            <pc:sldMk cId="1818104648" sldId="924"/>
            <ac:spMk id="3" creationId="{4135E7F2-0E90-4D7A-8B91-699FEE6F602C}"/>
          </ac:spMkLst>
        </pc:spChg>
        <pc:spChg chg="mod ord">
          <ac:chgData name="Gnam, Chris R. (GSFC-5950)" userId="832f975c-945e-46d9-8744-c7ece5595720" providerId="ADAL" clId="{62CCB17E-9043-4BF5-80FF-D22B9BA14D3B}" dt="2022-10-04T14:07:04.786" v="9" actId="700"/>
          <ac:spMkLst>
            <pc:docMk/>
            <pc:sldMk cId="1818104648" sldId="924"/>
            <ac:spMk id="4" creationId="{6C5F8733-937C-4C56-A20A-696BB285F713}"/>
          </ac:spMkLst>
        </pc:spChg>
        <pc:spChg chg="del">
          <ac:chgData name="Gnam, Chris R. (GSFC-5950)" userId="832f975c-945e-46d9-8744-c7ece5595720" providerId="ADAL" clId="{62CCB17E-9043-4BF5-80FF-D22B9BA14D3B}" dt="2022-10-04T14:07:08.056" v="10" actId="478"/>
          <ac:spMkLst>
            <pc:docMk/>
            <pc:sldMk cId="1818104648" sldId="924"/>
            <ac:spMk id="5" creationId="{7E103927-E26F-4EF9-A78B-3595A4588A36}"/>
          </ac:spMkLst>
        </pc:spChg>
      </pc:sldChg>
      <pc:sldChg chg="addSp delSp modSp mod chgLayout">
        <pc:chgData name="Gnam, Chris R. (GSFC-5950)" userId="832f975c-945e-46d9-8744-c7ece5595720" providerId="ADAL" clId="{62CCB17E-9043-4BF5-80FF-D22B9BA14D3B}" dt="2022-10-04T14:07:11.081" v="11" actId="478"/>
        <pc:sldMkLst>
          <pc:docMk/>
          <pc:sldMk cId="538378552" sldId="930"/>
        </pc:sldMkLst>
        <pc:spChg chg="mod ord">
          <ac:chgData name="Gnam, Chris R. (GSFC-5950)" userId="832f975c-945e-46d9-8744-c7ece5595720" providerId="ADAL" clId="{62CCB17E-9043-4BF5-80FF-D22B9BA14D3B}" dt="2022-10-04T14:06:58.352" v="8" actId="700"/>
          <ac:spMkLst>
            <pc:docMk/>
            <pc:sldMk cId="538378552" sldId="930"/>
            <ac:spMk id="2" creationId="{BE192696-2C43-4A10-A910-4A38FCCA0892}"/>
          </ac:spMkLst>
        </pc:spChg>
        <pc:spChg chg="mod ord">
          <ac:chgData name="Gnam, Chris R. (GSFC-5950)" userId="832f975c-945e-46d9-8744-c7ece5595720" providerId="ADAL" clId="{62CCB17E-9043-4BF5-80FF-D22B9BA14D3B}" dt="2022-10-04T14:06:58.352" v="8" actId="700"/>
          <ac:spMkLst>
            <pc:docMk/>
            <pc:sldMk cId="538378552" sldId="930"/>
            <ac:spMk id="3" creationId="{5BF6EB0B-6A38-4FFF-8751-540C787BBF8A}"/>
          </ac:spMkLst>
        </pc:spChg>
        <pc:spChg chg="mod ord">
          <ac:chgData name="Gnam, Chris R. (GSFC-5950)" userId="832f975c-945e-46d9-8744-c7ece5595720" providerId="ADAL" clId="{62CCB17E-9043-4BF5-80FF-D22B9BA14D3B}" dt="2022-10-04T14:06:58.352" v="8" actId="700"/>
          <ac:spMkLst>
            <pc:docMk/>
            <pc:sldMk cId="538378552" sldId="930"/>
            <ac:spMk id="4" creationId="{AC8F072C-2193-4DA1-8C4F-8B1C6CE0B0F2}"/>
          </ac:spMkLst>
        </pc:spChg>
        <pc:spChg chg="add del">
          <ac:chgData name="Gnam, Chris R. (GSFC-5950)" userId="832f975c-945e-46d9-8744-c7ece5595720" providerId="ADAL" clId="{62CCB17E-9043-4BF5-80FF-D22B9BA14D3B}" dt="2022-10-04T14:07:11.081" v="11" actId="478"/>
          <ac:spMkLst>
            <pc:docMk/>
            <pc:sldMk cId="538378552" sldId="930"/>
            <ac:spMk id="5" creationId="{75A89403-1E8A-449F-B173-4FF2D5B98829}"/>
          </ac:spMkLst>
        </pc:spChg>
      </pc:sldChg>
      <pc:sldChg chg="delSp modSp mod">
        <pc:chgData name="Gnam, Chris R. (GSFC-5950)" userId="832f975c-945e-46d9-8744-c7ece5595720" providerId="ADAL" clId="{62CCB17E-9043-4BF5-80FF-D22B9BA14D3B}" dt="2022-10-04T14:10:38.396" v="215" actId="1076"/>
        <pc:sldMkLst>
          <pc:docMk/>
          <pc:sldMk cId="415517771" sldId="933"/>
        </pc:sldMkLst>
        <pc:spChg chg="mod">
          <ac:chgData name="Gnam, Chris R. (GSFC-5950)" userId="832f975c-945e-46d9-8744-c7ece5595720" providerId="ADAL" clId="{62CCB17E-9043-4BF5-80FF-D22B9BA14D3B}" dt="2022-10-04T14:10:29.915" v="213" actId="27636"/>
          <ac:spMkLst>
            <pc:docMk/>
            <pc:sldMk cId="415517771" sldId="933"/>
            <ac:spMk id="3" creationId="{B3CD10D3-5C87-499B-A75F-89F4F9FB0A80}"/>
          </ac:spMkLst>
        </pc:spChg>
        <pc:spChg chg="del">
          <ac:chgData name="Gnam, Chris R. (GSFC-5950)" userId="832f975c-945e-46d9-8744-c7ece5595720" providerId="ADAL" clId="{62CCB17E-9043-4BF5-80FF-D22B9BA14D3B}" dt="2022-10-04T14:07:48.587" v="20" actId="478"/>
          <ac:spMkLst>
            <pc:docMk/>
            <pc:sldMk cId="415517771" sldId="933"/>
            <ac:spMk id="5" creationId="{356ABD2B-6796-48B6-8748-5CDE827D6443}"/>
          </ac:spMkLst>
        </pc:spChg>
        <pc:grpChg chg="mod">
          <ac:chgData name="Gnam, Chris R. (GSFC-5950)" userId="832f975c-945e-46d9-8744-c7ece5595720" providerId="ADAL" clId="{62CCB17E-9043-4BF5-80FF-D22B9BA14D3B}" dt="2022-10-04T14:10:34.400" v="214" actId="1076"/>
          <ac:grpSpMkLst>
            <pc:docMk/>
            <pc:sldMk cId="415517771" sldId="933"/>
            <ac:grpSpMk id="7" creationId="{E573A342-4207-4890-B047-0334191F7D5B}"/>
          </ac:grpSpMkLst>
        </pc:grpChg>
        <pc:picChg chg="mod">
          <ac:chgData name="Gnam, Chris R. (GSFC-5950)" userId="832f975c-945e-46d9-8744-c7ece5595720" providerId="ADAL" clId="{62CCB17E-9043-4BF5-80FF-D22B9BA14D3B}" dt="2022-10-04T14:10:38.396" v="215" actId="1076"/>
          <ac:picMkLst>
            <pc:docMk/>
            <pc:sldMk cId="415517771" sldId="933"/>
            <ac:picMk id="10" creationId="{89C1CEF9-4D4C-4747-AF2D-AA4BA1764FB3}"/>
          </ac:picMkLst>
        </pc:picChg>
      </pc:sldChg>
      <pc:sldChg chg="delSp mod">
        <pc:chgData name="Gnam, Chris R. (GSFC-5950)" userId="832f975c-945e-46d9-8744-c7ece5595720" providerId="ADAL" clId="{62CCB17E-9043-4BF5-80FF-D22B9BA14D3B}" dt="2022-10-04T14:07:55.148" v="21" actId="478"/>
        <pc:sldMkLst>
          <pc:docMk/>
          <pc:sldMk cId="4218378705" sldId="935"/>
        </pc:sldMkLst>
        <pc:spChg chg="del">
          <ac:chgData name="Gnam, Chris R. (GSFC-5950)" userId="832f975c-945e-46d9-8744-c7ece5595720" providerId="ADAL" clId="{62CCB17E-9043-4BF5-80FF-D22B9BA14D3B}" dt="2022-10-04T14:07:55.148" v="21" actId="478"/>
          <ac:spMkLst>
            <pc:docMk/>
            <pc:sldMk cId="4218378705" sldId="935"/>
            <ac:spMk id="5" creationId="{7E103927-E26F-4EF9-A78B-3595A4588A36}"/>
          </ac:spMkLst>
        </pc:spChg>
      </pc:sldChg>
      <pc:sldChg chg="delSp mod">
        <pc:chgData name="Gnam, Chris R. (GSFC-5950)" userId="832f975c-945e-46d9-8744-c7ece5595720" providerId="ADAL" clId="{62CCB17E-9043-4BF5-80FF-D22B9BA14D3B}" dt="2022-10-04T14:07:25.488" v="14" actId="478"/>
        <pc:sldMkLst>
          <pc:docMk/>
          <pc:sldMk cId="332478075" sldId="937"/>
        </pc:sldMkLst>
        <pc:spChg chg="del">
          <ac:chgData name="Gnam, Chris R. (GSFC-5950)" userId="832f975c-945e-46d9-8744-c7ece5595720" providerId="ADAL" clId="{62CCB17E-9043-4BF5-80FF-D22B9BA14D3B}" dt="2022-10-04T14:07:25.488" v="14" actId="478"/>
          <ac:spMkLst>
            <pc:docMk/>
            <pc:sldMk cId="332478075" sldId="937"/>
            <ac:spMk id="5" creationId="{7E103927-E26F-4EF9-A78B-3595A4588A36}"/>
          </ac:spMkLst>
        </pc:spChg>
      </pc:sldChg>
      <pc:sldChg chg="delSp mod">
        <pc:chgData name="Gnam, Chris R. (GSFC-5950)" userId="832f975c-945e-46d9-8744-c7ece5595720" providerId="ADAL" clId="{62CCB17E-9043-4BF5-80FF-D22B9BA14D3B}" dt="2022-10-04T14:07:46.309" v="19" actId="478"/>
        <pc:sldMkLst>
          <pc:docMk/>
          <pc:sldMk cId="1801949781" sldId="940"/>
        </pc:sldMkLst>
        <pc:spChg chg="del">
          <ac:chgData name="Gnam, Chris R. (GSFC-5950)" userId="832f975c-945e-46d9-8744-c7ece5595720" providerId="ADAL" clId="{62CCB17E-9043-4BF5-80FF-D22B9BA14D3B}" dt="2022-10-04T14:07:46.309" v="19" actId="478"/>
          <ac:spMkLst>
            <pc:docMk/>
            <pc:sldMk cId="1801949781" sldId="940"/>
            <ac:spMk id="5" creationId="{7E103927-E26F-4EF9-A78B-3595A4588A36}"/>
          </ac:spMkLst>
        </pc:spChg>
      </pc:sldChg>
      <pc:sldChg chg="delSp mod">
        <pc:chgData name="Gnam, Chris R. (GSFC-5950)" userId="832f975c-945e-46d9-8744-c7ece5595720" providerId="ADAL" clId="{62CCB17E-9043-4BF5-80FF-D22B9BA14D3B}" dt="2022-10-04T14:07:21.841" v="13" actId="478"/>
        <pc:sldMkLst>
          <pc:docMk/>
          <pc:sldMk cId="2573268745" sldId="947"/>
        </pc:sldMkLst>
        <pc:spChg chg="del">
          <ac:chgData name="Gnam, Chris R. (GSFC-5950)" userId="832f975c-945e-46d9-8744-c7ece5595720" providerId="ADAL" clId="{62CCB17E-9043-4BF5-80FF-D22B9BA14D3B}" dt="2022-10-04T14:07:21.841" v="13" actId="478"/>
          <ac:spMkLst>
            <pc:docMk/>
            <pc:sldMk cId="2573268745" sldId="947"/>
            <ac:spMk id="5" creationId="{7E103927-E26F-4EF9-A78B-3595A4588A36}"/>
          </ac:spMkLst>
        </pc:spChg>
      </pc:sldChg>
      <pc:sldChg chg="delSp mod">
        <pc:chgData name="Gnam, Chris R. (GSFC-5950)" userId="832f975c-945e-46d9-8744-c7ece5595720" providerId="ADAL" clId="{62CCB17E-9043-4BF5-80FF-D22B9BA14D3B}" dt="2022-10-04T14:07:42.861" v="18" actId="478"/>
        <pc:sldMkLst>
          <pc:docMk/>
          <pc:sldMk cId="2471308134" sldId="949"/>
        </pc:sldMkLst>
        <pc:spChg chg="del">
          <ac:chgData name="Gnam, Chris R. (GSFC-5950)" userId="832f975c-945e-46d9-8744-c7ece5595720" providerId="ADAL" clId="{62CCB17E-9043-4BF5-80FF-D22B9BA14D3B}" dt="2022-10-04T14:07:42.861" v="18" actId="478"/>
          <ac:spMkLst>
            <pc:docMk/>
            <pc:sldMk cId="2471308134" sldId="949"/>
            <ac:spMk id="5" creationId="{7E103927-E26F-4EF9-A78B-3595A4588A36}"/>
          </ac:spMkLst>
        </pc:spChg>
      </pc:sldChg>
      <pc:sldChg chg="modSp mod">
        <pc:chgData name="Gnam, Chris R. (GSFC-5950)" userId="832f975c-945e-46d9-8744-c7ece5595720" providerId="ADAL" clId="{62CCB17E-9043-4BF5-80FF-D22B9BA14D3B}" dt="2022-10-04T14:08:18.894" v="60" actId="20577"/>
        <pc:sldMkLst>
          <pc:docMk/>
          <pc:sldMk cId="1146861543" sldId="950"/>
        </pc:sldMkLst>
        <pc:spChg chg="mod">
          <ac:chgData name="Gnam, Chris R. (GSFC-5950)" userId="832f975c-945e-46d9-8744-c7ece5595720" providerId="ADAL" clId="{62CCB17E-9043-4BF5-80FF-D22B9BA14D3B}" dt="2022-10-04T14:08:18.894" v="60" actId="20577"/>
          <ac:spMkLst>
            <pc:docMk/>
            <pc:sldMk cId="1146861543" sldId="950"/>
            <ac:spMk id="2" creationId="{40B754B6-828C-42F9-B61A-20980C01C4D6}"/>
          </ac:spMkLst>
        </pc:spChg>
      </pc:sldChg>
      <pc:sldChg chg="delSp modSp mod">
        <pc:chgData name="Gnam, Chris R. (GSFC-5950)" userId="832f975c-945e-46d9-8744-c7ece5595720" providerId="ADAL" clId="{62CCB17E-9043-4BF5-80FF-D22B9BA14D3B}" dt="2022-10-04T14:11:00.633" v="258" actId="20577"/>
        <pc:sldMkLst>
          <pc:docMk/>
          <pc:sldMk cId="3470720055" sldId="951"/>
        </pc:sldMkLst>
        <pc:spChg chg="mod">
          <ac:chgData name="Gnam, Chris R. (GSFC-5950)" userId="832f975c-945e-46d9-8744-c7ece5595720" providerId="ADAL" clId="{62CCB17E-9043-4BF5-80FF-D22B9BA14D3B}" dt="2022-10-04T14:11:00.633" v="258" actId="20577"/>
          <ac:spMkLst>
            <pc:docMk/>
            <pc:sldMk cId="3470720055" sldId="951"/>
            <ac:spMk id="5" creationId="{066D53AC-D5A7-4E24-99E9-F4AF176520DE}"/>
          </ac:spMkLst>
        </pc:spChg>
        <pc:spChg chg="del">
          <ac:chgData name="Gnam, Chris R. (GSFC-5950)" userId="832f975c-945e-46d9-8744-c7ece5595720" providerId="ADAL" clId="{62CCB17E-9043-4BF5-80FF-D22B9BA14D3B}" dt="2022-10-04T14:07:32.211" v="16" actId="478"/>
          <ac:spMkLst>
            <pc:docMk/>
            <pc:sldMk cId="3470720055" sldId="951"/>
            <ac:spMk id="7" creationId="{0F92455F-482F-4CF5-BD31-6A746AC75971}"/>
          </ac:spMkLst>
        </pc:spChg>
      </pc:sldChg>
      <pc:sldMasterChg chg="modSldLayout">
        <pc:chgData name="Gnam, Chris R. (GSFC-5950)" userId="832f975c-945e-46d9-8744-c7ece5595720" providerId="ADAL" clId="{62CCB17E-9043-4BF5-80FF-D22B9BA14D3B}" dt="2022-10-04T14:06:48.180" v="7" actId="207"/>
        <pc:sldMasterMkLst>
          <pc:docMk/>
          <pc:sldMasterMk cId="1443543427" sldId="2147483648"/>
        </pc:sldMasterMkLst>
        <pc:sldLayoutChg chg="addSp modSp mod">
          <pc:chgData name="Gnam, Chris R. (GSFC-5950)" userId="832f975c-945e-46d9-8744-c7ece5595720" providerId="ADAL" clId="{62CCB17E-9043-4BF5-80FF-D22B9BA14D3B}" dt="2022-10-04T14:06:48.180" v="7" actId="207"/>
          <pc:sldLayoutMkLst>
            <pc:docMk/>
            <pc:sldMasterMk cId="1443543427" sldId="2147483648"/>
            <pc:sldLayoutMk cId="2088747771" sldId="2147483650"/>
          </pc:sldLayoutMkLst>
          <pc:spChg chg="mod">
            <ac:chgData name="Gnam, Chris R. (GSFC-5950)" userId="832f975c-945e-46d9-8744-c7ece5595720" providerId="ADAL" clId="{62CCB17E-9043-4BF5-80FF-D22B9BA14D3B}" dt="2022-10-04T14:06:36.210" v="4" actId="207"/>
            <ac:spMkLst>
              <pc:docMk/>
              <pc:sldMasterMk cId="1443543427" sldId="2147483648"/>
              <pc:sldLayoutMk cId="2088747771" sldId="2147483650"/>
              <ac:spMk id="3" creationId="{57B40C44-2588-6D4A-B143-508FB6685ECD}"/>
            </ac:spMkLst>
          </pc:spChg>
          <pc:spChg chg="mod">
            <ac:chgData name="Gnam, Chris R. (GSFC-5950)" userId="832f975c-945e-46d9-8744-c7ece5595720" providerId="ADAL" clId="{62CCB17E-9043-4BF5-80FF-D22B9BA14D3B}" dt="2022-10-04T14:06:48.180" v="7" actId="207"/>
            <ac:spMkLst>
              <pc:docMk/>
              <pc:sldMasterMk cId="1443543427" sldId="2147483648"/>
              <pc:sldLayoutMk cId="2088747771" sldId="2147483650"/>
              <ac:spMk id="4" creationId="{C6F01C23-1085-6F43-8C6F-BBE1D47D611F}"/>
            </ac:spMkLst>
          </pc:spChg>
          <pc:spChg chg="mod">
            <ac:chgData name="Gnam, Chris R. (GSFC-5950)" userId="832f975c-945e-46d9-8744-c7ece5595720" providerId="ADAL" clId="{62CCB17E-9043-4BF5-80FF-D22B9BA14D3B}" dt="2022-10-04T14:06:45.702" v="6" actId="207"/>
            <ac:spMkLst>
              <pc:docMk/>
              <pc:sldMasterMk cId="1443543427" sldId="2147483648"/>
              <pc:sldLayoutMk cId="2088747771" sldId="2147483650"/>
              <ac:spMk id="5" creationId="{FFD09802-9A26-F84E-BDA5-5ED15EB37D85}"/>
            </ac:spMkLst>
          </pc:spChg>
          <pc:spChg chg="mod">
            <ac:chgData name="Gnam, Chris R. (GSFC-5950)" userId="832f975c-945e-46d9-8744-c7ece5595720" providerId="ADAL" clId="{62CCB17E-9043-4BF5-80FF-D22B9BA14D3B}" dt="2022-10-04T14:06:41.436" v="5" actId="207"/>
            <ac:spMkLst>
              <pc:docMk/>
              <pc:sldMasterMk cId="1443543427" sldId="2147483648"/>
              <pc:sldLayoutMk cId="2088747771" sldId="2147483650"/>
              <ac:spMk id="6" creationId="{CFE6FDA3-0475-924A-A534-EA194ED23BAC}"/>
            </ac:spMkLst>
          </pc:spChg>
          <pc:spChg chg="add mod ord">
            <ac:chgData name="Gnam, Chris R. (GSFC-5950)" userId="832f975c-945e-46d9-8744-c7ece5595720" providerId="ADAL" clId="{62CCB17E-9043-4BF5-80FF-D22B9BA14D3B}" dt="2022-10-04T14:06:26.950" v="3" actId="167"/>
            <ac:spMkLst>
              <pc:docMk/>
              <pc:sldMasterMk cId="1443543427" sldId="2147483648"/>
              <pc:sldLayoutMk cId="2088747771" sldId="2147483650"/>
              <ac:spMk id="10" creationId="{7BE2A21D-DB2A-4DA3-990A-90D78096D704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BA063-D9CB-7048-A8B8-0D91CB7E2A40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200A2-8110-BB43-A1A0-E28EA721B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47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Measurements are only as good as the reference map.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200A2-8110-BB43-A1A0-E28EA721B2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81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5EEB0-D1A5-B243-9957-E73E54B68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18890-A5F1-5E49-B380-856B2D4D2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9BC4B-A65A-F640-A458-29DEF16E1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5A401-649F-6840-9393-973A1B10D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LSIC Workshop on Lunar Mapping for Precision Landing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4BC77-9C34-9B48-94B9-C33C966A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059BE-6F0B-5442-BB27-FA76B2F51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17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BE2A21D-DB2A-4DA3-990A-90D78096D704}"/>
              </a:ext>
            </a:extLst>
          </p:cNvPr>
          <p:cNvSpPr/>
          <p:nvPr userDrawn="1"/>
        </p:nvSpPr>
        <p:spPr>
          <a:xfrm>
            <a:off x="-6631" y="1271450"/>
            <a:ext cx="12192000" cy="55865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8A1365-3F34-DF4F-BD09-2F10E5F86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646" y="216146"/>
            <a:ext cx="9483968" cy="8423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40C44-2588-6D4A-B143-508FB6685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846" y="1397226"/>
            <a:ext cx="11687908" cy="501909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01C23-1085-6F43-8C6F-BBE1D47D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446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3/2/2021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09802-9A26-F84E-BDA5-5ED15EB37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304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LSIC Workshop on Lunar Mapping for Precision Landing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6FDA3-0475-924A-A534-EA194ED23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101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D915FF-2904-B043-824A-7A75F917627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2F88BD-690B-B14E-973B-67523663E0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8172" y="11723"/>
            <a:ext cx="1129366" cy="1140438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29D41A8-05EC-2542-9168-3A5412099562}"/>
              </a:ext>
            </a:extLst>
          </p:cNvPr>
          <p:cNvCxnSpPr/>
          <p:nvPr userDrawn="1"/>
        </p:nvCxnSpPr>
        <p:spPr>
          <a:xfrm>
            <a:off x="0" y="1251199"/>
            <a:ext cx="12192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8" name="Picture 4" descr="Symbols of NASA | NASA">
            <a:extLst>
              <a:ext uri="{FF2B5EF4-FFF2-40B4-BE49-F238E27FC236}">
                <a16:creationId xmlns:a16="http://schemas.microsoft.com/office/drawing/2014/main" id="{CF6B43B0-DA11-0B4E-B1A1-154421FC844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9915" y="1134"/>
            <a:ext cx="2362162" cy="1181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747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93C1F-5526-F840-8D40-27AA387A4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1A91F-D7DF-7647-BDA0-4429E35F9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F186F-4AB8-F548-8196-4738D920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0087E-3A97-FC42-BFD1-57652919A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LSIC Workshop on Lunar Mapping for Precision Landing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417C3-F5C6-894D-A9C2-48407357F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059BE-6F0B-5442-BB27-FA76B2F51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30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05936-979F-EF40-AA7B-1A3C170D9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5C929-CCDC-9C43-AAE6-E44D0A09E7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7DEF-B2F1-FB46-BC66-D9BD4721A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6BF3F8-156B-AE40-A624-14E74E00D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3/2/2021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26D7FE-4BD5-D94F-BD7C-A223F3B28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LSIC Workshop on Lunar Mapping for Precision Landing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53AEBF-A900-EB4F-8D8A-2C702620C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059BE-6F0B-5442-BB27-FA76B2F51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29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CBA3C-DFCF-C84E-99CB-E47AB71D7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B11AA-1986-E74C-B546-7D01DD7AE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62615-392B-E94A-9AA1-2DFD9D919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81E387-13C0-2144-B519-23BE11CDF1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A27101-A9C7-7B49-A343-359840471C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1B3180-92AA-0A46-A0B8-97820638F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3/2/2021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7FEBEC-145F-1740-815C-C42552979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LSIC Workshop on Lunar Mapping for Precision Landing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9A3905-DBBE-224F-AC09-6162AF834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059BE-6F0B-5442-BB27-FA76B2F51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315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4DDEA-FCDA-C74F-862E-C6E38109B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E37B82-DE4C-C14E-9BBA-79A915F83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3/2/2021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9A74B2-5FFF-C243-9E11-1384AEC09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LSIC Workshop on Lunar Mapping for Precision Landing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379408-DBF9-6146-8A6E-F808A485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059BE-6F0B-5442-BB27-FA76B2F51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6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F25BF9-11FF-8B4C-80F9-B4358B7BA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3/2/2021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1E1A31-7690-8C4D-8165-AFD41D533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LSIC Workshop on Lunar Mapping for Precision Landing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C49D00-FFB6-194E-9AC7-397FC548F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059BE-6F0B-5442-BB27-FA76B2F51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739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71F24-EDE8-224A-B966-11F4FFED5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73455-6BFB-1349-BB24-6ABFAF053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17113-8856-1143-AB55-9C20F3D62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586E15-8438-9447-90BC-3CD54E3F4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3/2/2021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C2F65B-3F7A-A943-8BD4-77FD353DD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LSIC Workshop on Lunar Mapping for Precision Landing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2944B0-26BE-1C42-B679-B5C80A104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059BE-6F0B-5442-BB27-FA76B2F51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102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AE6AF-B3F9-ED49-AFE8-4A0B6F101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9DA16E-CF52-224A-B3A7-4707B19381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76B6D-7A9E-8142-BF6A-0043540290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84D444-234B-7344-981B-C223AE813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3/2/2021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BE894B-557A-3949-89FE-FBF5AB53B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LSIC Workshop on Lunar Mapping for Precision Landing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63619-252B-3742-A716-FC33481CF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059BE-6F0B-5442-BB27-FA76B2F51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6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9A64F-E15F-9243-A56E-B37C0F4F7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67552F-0025-0E4F-BC0B-F511DFDD89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CCF0C-919F-8446-AAA3-2D514A2FD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87522-17C0-D348-84DA-F8F312CB1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LSIC Workshop on Lunar Mapping for Precision Landing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CDFD7-EBBA-C540-AFD9-2062DC359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059BE-6F0B-5442-BB27-FA76B2F51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78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7ABACF-944B-E541-8EED-DCCF8907D6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F40242-4700-794B-9D1E-36DA68C37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1B19F-4774-9B46-A6D3-031BB7D9C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CA800-01C5-B946-AA41-7E8EB5A6E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LSIC Workshop on Lunar Mapping for Precision Landing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12D42-58C2-544B-9E02-529734E1E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059BE-6F0B-5442-BB27-FA76B2F51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07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DCF441-C21F-0A45-8726-D6063900B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02A60F-CBF8-3747-8869-FC7714E8F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85CEA-43CA-8C4C-BBDD-3D4861DF02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3/2/2021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A2B22-67D8-4D4B-8E9A-FAB9CB4DD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LSIC Workshop on Lunar Mapping for Precision Landing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353E6-FD73-6241-B673-25B83F6AD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059BE-6F0B-5442-BB27-FA76B2F51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543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techport.nasa.gov/view/93240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4D59-1A04-7D4C-811E-2185B0ABE2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2323" y="976393"/>
            <a:ext cx="10351477" cy="2239505"/>
          </a:xfrm>
        </p:spPr>
        <p:txBody>
          <a:bodyPr>
            <a:noAutofit/>
          </a:bodyPr>
          <a:lstStyle/>
          <a:p>
            <a:r>
              <a:rPr lang="en-US" sz="4800" dirty="0"/>
              <a:t>Digital Elevation Map Parametric Error </a:t>
            </a:r>
            <a:r>
              <a:rPr lang="en-US" sz="4800"/>
              <a:t>Analysis Pipeline using </a:t>
            </a:r>
            <a:r>
              <a:rPr lang="en-US" sz="4800" dirty="0"/>
              <a:t>Corresponding NAC Images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A68641-7CD3-314E-B394-4073FFEBC5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7294" y="5313642"/>
            <a:ext cx="9757410" cy="1088356"/>
          </a:xfrm>
        </p:spPr>
        <p:txBody>
          <a:bodyPr>
            <a:normAutofit/>
          </a:bodyPr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Space Imaging Workshop</a:t>
            </a:r>
          </a:p>
          <a:p>
            <a:r>
              <a:rPr lang="en-US" dirty="0"/>
              <a:t>October 10-12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08AD205-C119-6A47-91E2-40B5A0F5A0D5}"/>
              </a:ext>
            </a:extLst>
          </p:cNvPr>
          <p:cNvSpPr txBox="1">
            <a:spLocks/>
          </p:cNvSpPr>
          <p:nvPr/>
        </p:nvSpPr>
        <p:spPr>
          <a:xfrm>
            <a:off x="1702076" y="4027898"/>
            <a:ext cx="9144000" cy="7666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Chris Gnam, Carolina Restrepo, Andrew Liounis (NASA Goddard) </a:t>
            </a:r>
          </a:p>
          <a:p>
            <a:r>
              <a:rPr lang="en-US" dirty="0"/>
              <a:t>POC: </a:t>
            </a:r>
            <a:r>
              <a:rPr lang="en-US" dirty="0">
                <a:solidFill>
                  <a:schemeClr val="accent1"/>
                </a:solidFill>
              </a:rPr>
              <a:t>Christopher.gnam@nasa.gov</a:t>
            </a:r>
          </a:p>
          <a:p>
            <a:endParaRPr lang="en-US" dirty="0"/>
          </a:p>
        </p:txBody>
      </p:sp>
      <p:pic>
        <p:nvPicPr>
          <p:cNvPr id="6" name="Picture 4" descr="Symbols of NASA | NASA">
            <a:extLst>
              <a:ext uri="{FF2B5EF4-FFF2-40B4-BE49-F238E27FC236}">
                <a16:creationId xmlns:a16="http://schemas.microsoft.com/office/drawing/2014/main" id="{CAE26840-6393-0547-88EB-AE37CD963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5436" y="5613937"/>
            <a:ext cx="2362162" cy="1181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20152-370D-CD41-96D7-32930AE1B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059BE-6F0B-5442-BB27-FA76B2F5162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190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92696-2C43-4A10-A910-4A38FCCA0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 Quality Evaluation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6EB0B-6A38-4FFF-8751-540C787BB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We want to evaluate Digital Elevation Map (DEM) quality, specifically as it relates to Terrain Relative Navigation (TRN) performance</a:t>
            </a:r>
          </a:p>
          <a:p>
            <a:r>
              <a:rPr lang="en-US" b="1" dirty="0">
                <a:solidFill>
                  <a:schemeClr val="bg1"/>
                </a:solidFill>
              </a:rPr>
              <a:t>Issue: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TRN performance best evaluated by simulating truth reference trajectory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Simulated scenario means simulating the navigation images (via GIANT)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This is not, by itself, a good metric of DEM quality, since we are simulating both the true images and the predicted navigation templates, from various synthetic DEMs</a:t>
            </a:r>
          </a:p>
          <a:p>
            <a:r>
              <a:rPr lang="en-US" b="1" dirty="0">
                <a:solidFill>
                  <a:schemeClr val="bg1"/>
                </a:solidFill>
              </a:rPr>
              <a:t>Solution: Have two approaches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Perform a sensitivity analysis on each DEM by comparing it to multiple NAC images and determining how much error could exist within the DEM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Perform monte </a:t>
            </a:r>
            <a:r>
              <a:rPr lang="en-US" dirty="0" err="1">
                <a:solidFill>
                  <a:schemeClr val="bg1"/>
                </a:solidFill>
              </a:rPr>
              <a:t>carlo</a:t>
            </a:r>
            <a:r>
              <a:rPr lang="en-US" dirty="0">
                <a:solidFill>
                  <a:schemeClr val="bg1"/>
                </a:solidFill>
              </a:rPr>
              <a:t> analysis of the navigation performance by applying deformations to the DEM by randomly sampling those error bounds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F072C-2193-4DA1-8C4F-8B1C6CE0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78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02542-4A87-4388-8322-6FC8E6CCF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 Quality Analysis Framework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F8733-937C-4C56-A20A-696BB285F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264D7B-85D6-416D-B9A5-E894113B76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96801" y="1543335"/>
            <a:ext cx="10175658" cy="492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104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02542-4A87-4388-8322-6FC8E6CCF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 Quality Analysis Framework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F8733-937C-4C56-A20A-696BB285F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264D7B-85D6-416D-B9A5-E894113B76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96801" y="1543335"/>
            <a:ext cx="10175658" cy="4927679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78D811F-6E63-4046-9B22-A750A373C4A1}"/>
              </a:ext>
            </a:extLst>
          </p:cNvPr>
          <p:cNvSpPr/>
          <p:nvPr/>
        </p:nvSpPr>
        <p:spPr>
          <a:xfrm>
            <a:off x="985520" y="1595121"/>
            <a:ext cx="6167120" cy="4795520"/>
          </a:xfrm>
          <a:custGeom>
            <a:avLst/>
            <a:gdLst>
              <a:gd name="connsiteX0" fmla="*/ 4124960 w 6167120"/>
              <a:gd name="connsiteY0" fmla="*/ 191555 h 4976915"/>
              <a:gd name="connsiteX1" fmla="*/ 0 w 6167120"/>
              <a:gd name="connsiteY1" fmla="*/ 181395 h 4976915"/>
              <a:gd name="connsiteX2" fmla="*/ 10160 w 6167120"/>
              <a:gd name="connsiteY2" fmla="*/ 4966755 h 4976915"/>
              <a:gd name="connsiteX3" fmla="*/ 6167120 w 6167120"/>
              <a:gd name="connsiteY3" fmla="*/ 4976915 h 4976915"/>
              <a:gd name="connsiteX4" fmla="*/ 6156960 w 6167120"/>
              <a:gd name="connsiteY4" fmla="*/ 2741715 h 4976915"/>
              <a:gd name="connsiteX5" fmla="*/ 4135120 w 6167120"/>
              <a:gd name="connsiteY5" fmla="*/ 2741715 h 4976915"/>
              <a:gd name="connsiteX6" fmla="*/ 4124960 w 6167120"/>
              <a:gd name="connsiteY6" fmla="*/ 191555 h 4976915"/>
              <a:gd name="connsiteX0" fmla="*/ 3423920 w 6167120"/>
              <a:gd name="connsiteY0" fmla="*/ 183809 h 4999649"/>
              <a:gd name="connsiteX1" fmla="*/ 0 w 6167120"/>
              <a:gd name="connsiteY1" fmla="*/ 204129 h 4999649"/>
              <a:gd name="connsiteX2" fmla="*/ 10160 w 6167120"/>
              <a:gd name="connsiteY2" fmla="*/ 4989489 h 4999649"/>
              <a:gd name="connsiteX3" fmla="*/ 6167120 w 6167120"/>
              <a:gd name="connsiteY3" fmla="*/ 4999649 h 4999649"/>
              <a:gd name="connsiteX4" fmla="*/ 6156960 w 6167120"/>
              <a:gd name="connsiteY4" fmla="*/ 2764449 h 4999649"/>
              <a:gd name="connsiteX5" fmla="*/ 4135120 w 6167120"/>
              <a:gd name="connsiteY5" fmla="*/ 2764449 h 4999649"/>
              <a:gd name="connsiteX6" fmla="*/ 3423920 w 6167120"/>
              <a:gd name="connsiteY6" fmla="*/ 183809 h 4999649"/>
              <a:gd name="connsiteX0" fmla="*/ 3423920 w 6167120"/>
              <a:gd name="connsiteY0" fmla="*/ 5381 h 4821221"/>
              <a:gd name="connsiteX1" fmla="*/ 0 w 6167120"/>
              <a:gd name="connsiteY1" fmla="*/ 25701 h 4821221"/>
              <a:gd name="connsiteX2" fmla="*/ 10160 w 6167120"/>
              <a:gd name="connsiteY2" fmla="*/ 4811061 h 4821221"/>
              <a:gd name="connsiteX3" fmla="*/ 6167120 w 6167120"/>
              <a:gd name="connsiteY3" fmla="*/ 4821221 h 4821221"/>
              <a:gd name="connsiteX4" fmla="*/ 6156960 w 6167120"/>
              <a:gd name="connsiteY4" fmla="*/ 2586021 h 4821221"/>
              <a:gd name="connsiteX5" fmla="*/ 4135120 w 6167120"/>
              <a:gd name="connsiteY5" fmla="*/ 2586021 h 4821221"/>
              <a:gd name="connsiteX6" fmla="*/ 3423920 w 6167120"/>
              <a:gd name="connsiteY6" fmla="*/ 5381 h 4821221"/>
              <a:gd name="connsiteX0" fmla="*/ 3423920 w 6167120"/>
              <a:gd name="connsiteY0" fmla="*/ 45 h 4815885"/>
              <a:gd name="connsiteX1" fmla="*/ 0 w 6167120"/>
              <a:gd name="connsiteY1" fmla="*/ 20365 h 4815885"/>
              <a:gd name="connsiteX2" fmla="*/ 10160 w 6167120"/>
              <a:gd name="connsiteY2" fmla="*/ 4805725 h 4815885"/>
              <a:gd name="connsiteX3" fmla="*/ 6167120 w 6167120"/>
              <a:gd name="connsiteY3" fmla="*/ 4815885 h 4815885"/>
              <a:gd name="connsiteX4" fmla="*/ 6156960 w 6167120"/>
              <a:gd name="connsiteY4" fmla="*/ 2580685 h 4815885"/>
              <a:gd name="connsiteX5" fmla="*/ 4135120 w 6167120"/>
              <a:gd name="connsiteY5" fmla="*/ 2580685 h 4815885"/>
              <a:gd name="connsiteX6" fmla="*/ 3423920 w 6167120"/>
              <a:gd name="connsiteY6" fmla="*/ 45 h 4815885"/>
              <a:gd name="connsiteX0" fmla="*/ 4114800 w 6167120"/>
              <a:gd name="connsiteY0" fmla="*/ 20320 h 4795520"/>
              <a:gd name="connsiteX1" fmla="*/ 0 w 6167120"/>
              <a:gd name="connsiteY1" fmla="*/ 0 h 4795520"/>
              <a:gd name="connsiteX2" fmla="*/ 10160 w 6167120"/>
              <a:gd name="connsiteY2" fmla="*/ 4785360 h 4795520"/>
              <a:gd name="connsiteX3" fmla="*/ 6167120 w 6167120"/>
              <a:gd name="connsiteY3" fmla="*/ 4795520 h 4795520"/>
              <a:gd name="connsiteX4" fmla="*/ 6156960 w 6167120"/>
              <a:gd name="connsiteY4" fmla="*/ 2560320 h 4795520"/>
              <a:gd name="connsiteX5" fmla="*/ 4135120 w 6167120"/>
              <a:gd name="connsiteY5" fmla="*/ 2560320 h 4795520"/>
              <a:gd name="connsiteX6" fmla="*/ 4114800 w 6167120"/>
              <a:gd name="connsiteY6" fmla="*/ 20320 h 4795520"/>
              <a:gd name="connsiteX0" fmla="*/ 4114800 w 6167120"/>
              <a:gd name="connsiteY0" fmla="*/ 20320 h 4795520"/>
              <a:gd name="connsiteX1" fmla="*/ 0 w 6167120"/>
              <a:gd name="connsiteY1" fmla="*/ 0 h 4795520"/>
              <a:gd name="connsiteX2" fmla="*/ 10160 w 6167120"/>
              <a:gd name="connsiteY2" fmla="*/ 4785360 h 4795520"/>
              <a:gd name="connsiteX3" fmla="*/ 6167120 w 6167120"/>
              <a:gd name="connsiteY3" fmla="*/ 4795520 h 4795520"/>
              <a:gd name="connsiteX4" fmla="*/ 6156960 w 6167120"/>
              <a:gd name="connsiteY4" fmla="*/ 2560320 h 4795520"/>
              <a:gd name="connsiteX5" fmla="*/ 4135120 w 6167120"/>
              <a:gd name="connsiteY5" fmla="*/ 2560320 h 4795520"/>
              <a:gd name="connsiteX6" fmla="*/ 4114800 w 6167120"/>
              <a:gd name="connsiteY6" fmla="*/ 20320 h 4795520"/>
              <a:gd name="connsiteX0" fmla="*/ 4133850 w 6167120"/>
              <a:gd name="connsiteY0" fmla="*/ 8414 h 4795520"/>
              <a:gd name="connsiteX1" fmla="*/ 0 w 6167120"/>
              <a:gd name="connsiteY1" fmla="*/ 0 h 4795520"/>
              <a:gd name="connsiteX2" fmla="*/ 10160 w 6167120"/>
              <a:gd name="connsiteY2" fmla="*/ 4785360 h 4795520"/>
              <a:gd name="connsiteX3" fmla="*/ 6167120 w 6167120"/>
              <a:gd name="connsiteY3" fmla="*/ 4795520 h 4795520"/>
              <a:gd name="connsiteX4" fmla="*/ 6156960 w 6167120"/>
              <a:gd name="connsiteY4" fmla="*/ 2560320 h 4795520"/>
              <a:gd name="connsiteX5" fmla="*/ 4135120 w 6167120"/>
              <a:gd name="connsiteY5" fmla="*/ 2560320 h 4795520"/>
              <a:gd name="connsiteX6" fmla="*/ 4133850 w 6167120"/>
              <a:gd name="connsiteY6" fmla="*/ 8414 h 479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67120" h="4795520">
                <a:moveTo>
                  <a:pt x="4133850" y="8414"/>
                </a:moveTo>
                <a:cubicBezTo>
                  <a:pt x="4125542" y="9049"/>
                  <a:pt x="1374987" y="3387"/>
                  <a:pt x="0" y="0"/>
                </a:cubicBezTo>
                <a:cubicBezTo>
                  <a:pt x="3387" y="1595120"/>
                  <a:pt x="6773" y="3190240"/>
                  <a:pt x="10160" y="4785360"/>
                </a:cubicBezTo>
                <a:lnTo>
                  <a:pt x="6167120" y="4795520"/>
                </a:lnTo>
                <a:cubicBezTo>
                  <a:pt x="6163733" y="4050453"/>
                  <a:pt x="6160347" y="3305387"/>
                  <a:pt x="6156960" y="2560320"/>
                </a:cubicBezTo>
                <a:lnTo>
                  <a:pt x="4135120" y="2560320"/>
                </a:lnTo>
                <a:cubicBezTo>
                  <a:pt x="4131733" y="1710267"/>
                  <a:pt x="4142158" y="7779"/>
                  <a:pt x="4133850" y="8414"/>
                </a:cubicBezTo>
                <a:close/>
              </a:path>
            </a:pathLst>
          </a:cu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268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02542-4A87-4388-8322-6FC8E6CCF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Descent Trajectory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F8733-937C-4C56-A20A-696BB285F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5451A446-A23E-41CF-BB66-2D6370FD9D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09" b="2273"/>
          <a:stretch/>
        </p:blipFill>
        <p:spPr>
          <a:xfrm>
            <a:off x="4967889" y="2264866"/>
            <a:ext cx="7094313" cy="3599716"/>
          </a:xfrm>
          <a:prstGeom prst="rect">
            <a:avLst/>
          </a:prstGeom>
        </p:spPr>
      </p:pic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7EDA6654-C71D-42C7-ACAF-24378B84B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19" y="2264865"/>
            <a:ext cx="4799621" cy="359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78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29DCE-C278-4767-B58A-05FD10FC3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/>
              <a:t>Goddard Image Analysis and Navigation Tool (GIANT) and Vira Path Tracer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4DAFD-0F73-4685-BDDD-F2B7C498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9651C3E-657B-4CF3-ABC7-11532D7A0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71600"/>
            <a:ext cx="6438188" cy="48768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GIANT: Developed by Goddard for Image Processing, Rendering, and Navigation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AEE706-4806-4A4A-BB38-82431FF66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155" y="3345545"/>
            <a:ext cx="2241005" cy="22410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BC1FB7-2497-4110-83C6-B5242CAC6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39" y="2830316"/>
            <a:ext cx="4789771" cy="31049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A4467A-337E-4AC4-A6D9-6423AEF3FF50}"/>
              </a:ext>
            </a:extLst>
          </p:cNvPr>
          <p:cNvSpPr txBox="1"/>
          <p:nvPr/>
        </p:nvSpPr>
        <p:spPr>
          <a:xfrm>
            <a:off x="2032000" y="6248400"/>
            <a:ext cx="9550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Advancements in Optical Navigation Capabilities.  Retrieved from </a:t>
            </a:r>
            <a:r>
              <a:rPr lang="en-US" sz="12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https://techport.nasa.gov/view/93240</a:t>
            </a:r>
            <a:endParaRPr lang="en-US" sz="12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51E8FEB-1F45-4377-AF8A-35D81043CA45}"/>
              </a:ext>
            </a:extLst>
          </p:cNvPr>
          <p:cNvSpPr txBox="1">
            <a:spLocks/>
          </p:cNvSpPr>
          <p:nvPr/>
        </p:nvSpPr>
        <p:spPr>
          <a:xfrm>
            <a:off x="7047788" y="1381262"/>
            <a:ext cx="4913373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Vira: Developed by Goddard for rendering large datasets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A2DDD573-0C12-470A-A26E-06970209D6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8186" y="3378762"/>
            <a:ext cx="2113224" cy="2008089"/>
          </a:xfrm>
          <a:prstGeom prst="rect">
            <a:avLst/>
          </a:prstGeom>
          <a:solidFill>
            <a:schemeClr val="bg1"/>
          </a:solidFill>
          <a:ln w="2222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22738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2E699-8A99-44F4-8C9F-258BBCCCB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Vira Path Tracing Architecture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77BD6-30D5-408E-9B94-8BBED4C99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66D53AC-D5A7-4E24-99E9-F4AF17652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846" y="1397226"/>
            <a:ext cx="5077472" cy="501909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Tiered Acceleration Structure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Top Level Acceleration Structure (TLAS) is BVH of AABBs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Base Level Acceleration Structure (BLAS) is a Bounding </a:t>
            </a:r>
            <a:r>
              <a:rPr lang="en-US">
                <a:solidFill>
                  <a:schemeClr val="bg1"/>
                </a:solidFill>
              </a:rPr>
              <a:t>Volume Hierarchy (BVH) </a:t>
            </a:r>
            <a:r>
              <a:rPr lang="en-US" dirty="0">
                <a:solidFill>
                  <a:schemeClr val="bg1"/>
                </a:solidFill>
              </a:rPr>
              <a:t>of primitives (triangles)</a:t>
            </a:r>
          </a:p>
          <a:p>
            <a:r>
              <a:rPr lang="en-US" dirty="0">
                <a:solidFill>
                  <a:schemeClr val="bg1"/>
                </a:solidFill>
              </a:rPr>
              <a:t>Object AABBs can be loaded before geometry, allowing geometries to be loaded as needed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6BCD7505-33F5-4A7F-B6F9-6228E848E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1462" y="1644292"/>
            <a:ext cx="6296025" cy="4772025"/>
          </a:xfrm>
          <a:prstGeom prst="roundRect">
            <a:avLst>
              <a:gd name="adj" fmla="val 263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70720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CC326-A714-604C-A746-80F66476E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Passive TRN Techniques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6283F13-1B67-46AB-BF2C-BD2963FB9E4F}"/>
              </a:ext>
            </a:extLst>
          </p:cNvPr>
          <p:cNvGrpSpPr/>
          <p:nvPr/>
        </p:nvGrpSpPr>
        <p:grpSpPr>
          <a:xfrm>
            <a:off x="257948" y="1380197"/>
            <a:ext cx="2027322" cy="2961433"/>
            <a:chOff x="358243" y="2194121"/>
            <a:chExt cx="3868795" cy="4566035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A96067D1-7543-C143-B3BC-A0BCE4E94B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83129">
              <a:off x="358243" y="2194121"/>
              <a:ext cx="734726" cy="669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62B8431-401D-174C-8498-7EDABA4F4E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603" t="3649" r="6589" b="55443"/>
            <a:stretch/>
          </p:blipFill>
          <p:spPr>
            <a:xfrm rot="496681">
              <a:off x="885960" y="3512193"/>
              <a:ext cx="3341078" cy="3247963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9A53C8D-9840-2E4A-B9CB-A0604C014E5D}"/>
                </a:ext>
              </a:extLst>
            </p:cNvPr>
            <p:cNvCxnSpPr>
              <a:cxnSpLocks/>
            </p:cNvCxnSpPr>
            <p:nvPr/>
          </p:nvCxnSpPr>
          <p:spPr>
            <a:xfrm>
              <a:off x="757811" y="2299999"/>
              <a:ext cx="1225673" cy="493978"/>
            </a:xfrm>
            <a:prstGeom prst="line">
              <a:avLst/>
            </a:prstGeom>
            <a:ln w="381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54CEDE3-0044-124A-AA95-8EA161FFA15F}"/>
                </a:ext>
              </a:extLst>
            </p:cNvPr>
            <p:cNvCxnSpPr>
              <a:cxnSpLocks/>
            </p:cNvCxnSpPr>
            <p:nvPr/>
          </p:nvCxnSpPr>
          <p:spPr>
            <a:xfrm>
              <a:off x="757811" y="2299999"/>
              <a:ext cx="882775" cy="1335600"/>
            </a:xfrm>
            <a:prstGeom prst="line">
              <a:avLst/>
            </a:prstGeom>
            <a:ln w="381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4F7A1E5-F1A3-DC45-93BF-2D5C3CEC21D1}"/>
                </a:ext>
              </a:extLst>
            </p:cNvPr>
            <p:cNvCxnSpPr>
              <a:cxnSpLocks/>
            </p:cNvCxnSpPr>
            <p:nvPr/>
          </p:nvCxnSpPr>
          <p:spPr>
            <a:xfrm>
              <a:off x="757811" y="2299999"/>
              <a:ext cx="1765550" cy="578359"/>
            </a:xfrm>
            <a:prstGeom prst="line">
              <a:avLst/>
            </a:prstGeom>
            <a:ln w="381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42BD0C-1A4B-B748-8307-698DB64144A7}"/>
                </a:ext>
              </a:extLst>
            </p:cNvPr>
            <p:cNvCxnSpPr>
              <a:cxnSpLocks/>
            </p:cNvCxnSpPr>
            <p:nvPr/>
          </p:nvCxnSpPr>
          <p:spPr>
            <a:xfrm>
              <a:off x="757811" y="2311317"/>
              <a:ext cx="216997" cy="1190784"/>
            </a:xfrm>
            <a:prstGeom prst="line">
              <a:avLst/>
            </a:prstGeom>
            <a:ln w="381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3C5806D-3179-C249-9FAA-9CA9F18F6A85}"/>
                </a:ext>
              </a:extLst>
            </p:cNvPr>
            <p:cNvCxnSpPr>
              <a:cxnSpLocks/>
            </p:cNvCxnSpPr>
            <p:nvPr/>
          </p:nvCxnSpPr>
          <p:spPr>
            <a:xfrm>
              <a:off x="1566538" y="3567143"/>
              <a:ext cx="510822" cy="1229185"/>
            </a:xfrm>
            <a:prstGeom prst="line">
              <a:avLst/>
            </a:prstGeom>
            <a:ln w="3810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1C477E5-7C1A-BE43-8D1F-6F30271EB982}"/>
                </a:ext>
              </a:extLst>
            </p:cNvPr>
            <p:cNvCxnSpPr>
              <a:cxnSpLocks/>
            </p:cNvCxnSpPr>
            <p:nvPr/>
          </p:nvCxnSpPr>
          <p:spPr>
            <a:xfrm>
              <a:off x="2463621" y="2861824"/>
              <a:ext cx="772244" cy="1544406"/>
            </a:xfrm>
            <a:prstGeom prst="line">
              <a:avLst/>
            </a:prstGeom>
            <a:ln w="3810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701F44A-ACA8-C349-87D8-DB8B6914B606}"/>
                </a:ext>
              </a:extLst>
            </p:cNvPr>
            <p:cNvCxnSpPr>
              <a:cxnSpLocks/>
            </p:cNvCxnSpPr>
            <p:nvPr/>
          </p:nvCxnSpPr>
          <p:spPr>
            <a:xfrm>
              <a:off x="1933684" y="2793977"/>
              <a:ext cx="610707" cy="1335600"/>
            </a:xfrm>
            <a:prstGeom prst="line">
              <a:avLst/>
            </a:prstGeom>
            <a:ln w="3810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5EDBFDB-DBE4-5148-9BA0-D22FBD2C8A19}"/>
                </a:ext>
              </a:extLst>
            </p:cNvPr>
            <p:cNvCxnSpPr>
              <a:cxnSpLocks/>
            </p:cNvCxnSpPr>
            <p:nvPr/>
          </p:nvCxnSpPr>
          <p:spPr>
            <a:xfrm>
              <a:off x="988142" y="3481476"/>
              <a:ext cx="510822" cy="1098628"/>
            </a:xfrm>
            <a:prstGeom prst="line">
              <a:avLst/>
            </a:prstGeom>
            <a:ln w="3810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9905AAE-6EC9-3742-A471-EBA8D6088505}"/>
                </a:ext>
              </a:extLst>
            </p:cNvPr>
            <p:cNvSpPr/>
            <p:nvPr/>
          </p:nvSpPr>
          <p:spPr>
            <a:xfrm rot="20916441">
              <a:off x="1653182" y="3860194"/>
              <a:ext cx="1366726" cy="1286148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  <a:scene3d>
              <a:camera prst="isometricOffAxis1To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F0D53EB-4287-5A45-A868-FCA7AB9B85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172" t="7526" r="8268" b="80219"/>
            <a:stretch/>
          </p:blipFill>
          <p:spPr>
            <a:xfrm rot="19856831">
              <a:off x="1133623" y="2690743"/>
              <a:ext cx="1230923" cy="973017"/>
            </a:xfrm>
            <a:prstGeom prst="rect">
              <a:avLst/>
            </a:prstGeom>
            <a:ln w="57150">
              <a:solidFill>
                <a:schemeClr val="bg1"/>
              </a:solidFill>
            </a:ln>
            <a:scene3d>
              <a:camera prst="isometricOffAxis1Top"/>
              <a:lightRig rig="threePt" dir="t"/>
            </a:scene3d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08E1027-6764-2240-9B02-0921CA89D595}"/>
                </a:ext>
              </a:extLst>
            </p:cNvPr>
            <p:cNvSpPr txBox="1"/>
            <p:nvPr/>
          </p:nvSpPr>
          <p:spPr>
            <a:xfrm>
              <a:off x="1933686" y="5124667"/>
              <a:ext cx="2158926" cy="996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Reference Map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C89F0D2-5D10-4DCC-992A-D8F366BC4100}"/>
              </a:ext>
            </a:extLst>
          </p:cNvPr>
          <p:cNvGrpSpPr/>
          <p:nvPr/>
        </p:nvGrpSpPr>
        <p:grpSpPr>
          <a:xfrm>
            <a:off x="2500062" y="4210898"/>
            <a:ext cx="2278798" cy="2209532"/>
            <a:chOff x="5210136" y="3323763"/>
            <a:chExt cx="3341078" cy="331809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6928675-BE8C-C845-B80B-80CDD80011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603" t="3649" r="6589" b="54560"/>
            <a:stretch/>
          </p:blipFill>
          <p:spPr>
            <a:xfrm>
              <a:off x="5210136" y="3323763"/>
              <a:ext cx="3341078" cy="331809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50410B4-30C8-EE4A-BFD5-B37F1E3B84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172" t="7526" r="8268" b="80219"/>
            <a:stretch/>
          </p:blipFill>
          <p:spPr>
            <a:xfrm>
              <a:off x="7167890" y="3631595"/>
              <a:ext cx="1230923" cy="973017"/>
            </a:xfrm>
            <a:prstGeom prst="rect">
              <a:avLst/>
            </a:prstGeom>
            <a:ln w="57150">
              <a:solidFill>
                <a:srgbClr val="FFFF00"/>
              </a:solidFill>
            </a:ln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87B5D54-2F91-4538-A88C-EC9384039C70}"/>
                </a:ext>
              </a:extLst>
            </p:cNvPr>
            <p:cNvSpPr txBox="1"/>
            <p:nvPr/>
          </p:nvSpPr>
          <p:spPr>
            <a:xfrm>
              <a:off x="5238423" y="5624414"/>
              <a:ext cx="1756065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Reference Map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C2B4EE0-8061-4DE0-BAC9-BDC0F9794952}"/>
              </a:ext>
            </a:extLst>
          </p:cNvPr>
          <p:cNvGrpSpPr/>
          <p:nvPr/>
        </p:nvGrpSpPr>
        <p:grpSpPr>
          <a:xfrm>
            <a:off x="6072270" y="1431326"/>
            <a:ext cx="2373836" cy="2992738"/>
            <a:chOff x="247647" y="2194121"/>
            <a:chExt cx="3979391" cy="4566035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744730B-6796-43F5-86C6-CFAB800338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603" t="3649" r="6589" b="55443"/>
            <a:stretch/>
          </p:blipFill>
          <p:spPr>
            <a:xfrm rot="496681">
              <a:off x="885960" y="3512193"/>
              <a:ext cx="3341078" cy="3247963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pic>
          <p:nvPicPr>
            <p:cNvPr id="49" name="Picture 8">
              <a:extLst>
                <a:ext uri="{FF2B5EF4-FFF2-40B4-BE49-F238E27FC236}">
                  <a16:creationId xmlns:a16="http://schemas.microsoft.com/office/drawing/2014/main" id="{6E61BD12-2CC7-43B4-9EAF-A3E39EDAEC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83129">
              <a:off x="358243" y="2194121"/>
              <a:ext cx="734726" cy="669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7537383-63C8-4328-8036-A6C166032F7C}"/>
                </a:ext>
              </a:extLst>
            </p:cNvPr>
            <p:cNvCxnSpPr>
              <a:cxnSpLocks/>
            </p:cNvCxnSpPr>
            <p:nvPr/>
          </p:nvCxnSpPr>
          <p:spPr>
            <a:xfrm>
              <a:off x="757811" y="2299999"/>
              <a:ext cx="1960222" cy="1491825"/>
            </a:xfrm>
            <a:prstGeom prst="line">
              <a:avLst/>
            </a:prstGeom>
            <a:ln w="381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48D396A-EFD0-420B-830E-DE73F0048F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7647" y="2311317"/>
              <a:ext cx="510164" cy="2485011"/>
            </a:xfrm>
            <a:prstGeom prst="line">
              <a:avLst/>
            </a:prstGeom>
            <a:ln w="381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CF34348-5F51-4B01-AA28-315F7C6653FE}"/>
                </a:ext>
              </a:extLst>
            </p:cNvPr>
            <p:cNvCxnSpPr>
              <a:cxnSpLocks/>
            </p:cNvCxnSpPr>
            <p:nvPr/>
          </p:nvCxnSpPr>
          <p:spPr>
            <a:xfrm>
              <a:off x="1747029" y="3348472"/>
              <a:ext cx="678040" cy="1387746"/>
            </a:xfrm>
            <a:prstGeom prst="line">
              <a:avLst/>
            </a:prstGeom>
            <a:ln w="3810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A5D2F4F-1CD6-4971-A2E7-CD3EF6AD077F}"/>
                </a:ext>
              </a:extLst>
            </p:cNvPr>
            <p:cNvCxnSpPr>
              <a:cxnSpLocks/>
            </p:cNvCxnSpPr>
            <p:nvPr/>
          </p:nvCxnSpPr>
          <p:spPr>
            <a:xfrm>
              <a:off x="2318048" y="2933634"/>
              <a:ext cx="917817" cy="1472596"/>
            </a:xfrm>
            <a:prstGeom prst="line">
              <a:avLst/>
            </a:prstGeom>
            <a:ln w="3810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FD62E82-E72F-416B-B4E9-EEE155C0CFFF}"/>
                </a:ext>
              </a:extLst>
            </p:cNvPr>
            <p:cNvCxnSpPr>
              <a:cxnSpLocks/>
            </p:cNvCxnSpPr>
            <p:nvPr/>
          </p:nvCxnSpPr>
          <p:spPr>
            <a:xfrm>
              <a:off x="1969760" y="2851463"/>
              <a:ext cx="651723" cy="1308506"/>
            </a:xfrm>
            <a:prstGeom prst="line">
              <a:avLst/>
            </a:prstGeom>
            <a:ln w="3810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E89EBBD-0F22-4362-8FA3-F99BE0BEF60A}"/>
                </a:ext>
              </a:extLst>
            </p:cNvPr>
            <p:cNvCxnSpPr>
              <a:cxnSpLocks/>
            </p:cNvCxnSpPr>
            <p:nvPr/>
          </p:nvCxnSpPr>
          <p:spPr>
            <a:xfrm>
              <a:off x="1452901" y="3315241"/>
              <a:ext cx="368165" cy="1147128"/>
            </a:xfrm>
            <a:prstGeom prst="line">
              <a:avLst/>
            </a:prstGeom>
            <a:ln w="3810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C282A57-9F35-4CA8-8A6E-411EC29A0467}"/>
                </a:ext>
              </a:extLst>
            </p:cNvPr>
            <p:cNvSpPr txBox="1"/>
            <p:nvPr/>
          </p:nvSpPr>
          <p:spPr>
            <a:xfrm>
              <a:off x="2336545" y="5510761"/>
              <a:ext cx="17560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True Terrain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76E2C67-1890-4238-874A-9E84C8BB5544}"/>
                </a:ext>
              </a:extLst>
            </p:cNvPr>
            <p:cNvSpPr/>
            <p:nvPr/>
          </p:nvSpPr>
          <p:spPr>
            <a:xfrm rot="20916441">
              <a:off x="2063210" y="3819295"/>
              <a:ext cx="952618" cy="1286148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  <a:scene3d>
              <a:camera prst="isometricOffAxis1To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86589554-18F5-4954-8F85-2D4552A6D72F}"/>
                </a:ext>
              </a:extLst>
            </p:cNvPr>
            <p:cNvSpPr/>
            <p:nvPr/>
          </p:nvSpPr>
          <p:spPr>
            <a:xfrm rot="20916441">
              <a:off x="584385" y="4179584"/>
              <a:ext cx="952618" cy="1286148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  <a:scene3d>
              <a:camera prst="isometricOffAxis1To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CA47A65-6D85-4A75-B5E5-DA1024898E19}"/>
                </a:ext>
              </a:extLst>
            </p:cNvPr>
            <p:cNvSpPr/>
            <p:nvPr/>
          </p:nvSpPr>
          <p:spPr>
            <a:xfrm rot="20916441">
              <a:off x="1712370" y="4507487"/>
              <a:ext cx="952618" cy="1286148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  <a:scene3d>
              <a:camera prst="isometricOffAxis1To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859E670-5B6F-429C-8B5F-BA4C0EAB6DCC}"/>
                </a:ext>
              </a:extLst>
            </p:cNvPr>
            <p:cNvCxnSpPr>
              <a:cxnSpLocks/>
            </p:cNvCxnSpPr>
            <p:nvPr/>
          </p:nvCxnSpPr>
          <p:spPr>
            <a:xfrm>
              <a:off x="1452901" y="4074840"/>
              <a:ext cx="678040" cy="1387746"/>
            </a:xfrm>
            <a:prstGeom prst="line">
              <a:avLst/>
            </a:prstGeom>
            <a:ln w="3810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66B8A0A-6361-4A13-AE6C-C04C2CE0EDC7}"/>
                </a:ext>
              </a:extLst>
            </p:cNvPr>
            <p:cNvCxnSpPr>
              <a:cxnSpLocks/>
            </p:cNvCxnSpPr>
            <p:nvPr/>
          </p:nvCxnSpPr>
          <p:spPr>
            <a:xfrm>
              <a:off x="1815858" y="3700419"/>
              <a:ext cx="489264" cy="1186526"/>
            </a:xfrm>
            <a:prstGeom prst="line">
              <a:avLst/>
            </a:prstGeom>
            <a:ln w="3810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94DC3C4-2547-4277-8CF3-12C366EA4F0D}"/>
                </a:ext>
              </a:extLst>
            </p:cNvPr>
            <p:cNvCxnSpPr>
              <a:cxnSpLocks/>
            </p:cNvCxnSpPr>
            <p:nvPr/>
          </p:nvCxnSpPr>
          <p:spPr>
            <a:xfrm>
              <a:off x="1194168" y="3998955"/>
              <a:ext cx="299439" cy="1227646"/>
            </a:xfrm>
            <a:prstGeom prst="line">
              <a:avLst/>
            </a:prstGeom>
            <a:ln w="3810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DE2FFBA-E183-42AD-BC8B-4886C6F1AEE7}"/>
                </a:ext>
              </a:extLst>
            </p:cNvPr>
            <p:cNvCxnSpPr>
              <a:cxnSpLocks/>
            </p:cNvCxnSpPr>
            <p:nvPr/>
          </p:nvCxnSpPr>
          <p:spPr>
            <a:xfrm>
              <a:off x="2145202" y="3830108"/>
              <a:ext cx="745684" cy="1302087"/>
            </a:xfrm>
            <a:prstGeom prst="line">
              <a:avLst/>
            </a:prstGeom>
            <a:ln w="3810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E7B5A4E6-EE09-4A9C-AB11-94B64C6CE7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172" t="7526" r="8268" b="80219"/>
            <a:stretch/>
          </p:blipFill>
          <p:spPr>
            <a:xfrm rot="19856831">
              <a:off x="1525190" y="2833770"/>
              <a:ext cx="695561" cy="549825"/>
            </a:xfrm>
            <a:prstGeom prst="rect">
              <a:avLst/>
            </a:prstGeom>
            <a:ln w="57150">
              <a:solidFill>
                <a:schemeClr val="bg1"/>
              </a:solidFill>
            </a:ln>
            <a:scene3d>
              <a:camera prst="isometricOffAxis1Top"/>
              <a:lightRig rig="threePt" dir="t"/>
            </a:scene3d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A529B005-8566-4DAB-BD11-362A82C123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083" t="21238" r="17357" b="66507"/>
            <a:stretch/>
          </p:blipFill>
          <p:spPr>
            <a:xfrm rot="20869945">
              <a:off x="1300179" y="3595836"/>
              <a:ext cx="695561" cy="549825"/>
            </a:xfrm>
            <a:prstGeom prst="rect">
              <a:avLst/>
            </a:prstGeom>
            <a:ln w="57150">
              <a:solidFill>
                <a:schemeClr val="bg1"/>
              </a:solidFill>
            </a:ln>
            <a:scene3d>
              <a:camera prst="isometricOffAxis1Top"/>
              <a:lightRig rig="threePt" dir="t"/>
            </a:scene3d>
          </p:spPr>
        </p:pic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8AF3CBC-8266-4E51-B072-586B9201C56E}"/>
                </a:ext>
              </a:extLst>
            </p:cNvPr>
            <p:cNvCxnSpPr>
              <a:cxnSpLocks/>
            </p:cNvCxnSpPr>
            <p:nvPr/>
          </p:nvCxnSpPr>
          <p:spPr>
            <a:xfrm>
              <a:off x="779912" y="3711183"/>
              <a:ext cx="187592" cy="1402360"/>
            </a:xfrm>
            <a:prstGeom prst="line">
              <a:avLst/>
            </a:prstGeom>
            <a:ln w="3810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D15E5F7-9B0E-43F7-B820-EF1161E036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7006" y="3638752"/>
              <a:ext cx="115723" cy="1205733"/>
            </a:xfrm>
            <a:prstGeom prst="line">
              <a:avLst/>
            </a:prstGeom>
            <a:ln w="3810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0046C0D-A30F-4C87-A8B4-B94A4E8F9D16}"/>
                </a:ext>
              </a:extLst>
            </p:cNvPr>
            <p:cNvCxnSpPr>
              <a:cxnSpLocks/>
            </p:cNvCxnSpPr>
            <p:nvPr/>
          </p:nvCxnSpPr>
          <p:spPr>
            <a:xfrm>
              <a:off x="1131251" y="3368175"/>
              <a:ext cx="7225" cy="1153734"/>
            </a:xfrm>
            <a:prstGeom prst="line">
              <a:avLst/>
            </a:prstGeom>
            <a:ln w="38100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9602F255-2B8E-4285-BEEE-2007E209C9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75" t="3634" r="29265" b="84111"/>
            <a:stretch/>
          </p:blipFill>
          <p:spPr>
            <a:xfrm rot="21027475">
              <a:off x="619723" y="3270194"/>
              <a:ext cx="695561" cy="549825"/>
            </a:xfrm>
            <a:prstGeom prst="rect">
              <a:avLst/>
            </a:prstGeom>
            <a:ln w="57150">
              <a:solidFill>
                <a:schemeClr val="bg1"/>
              </a:solidFill>
            </a:ln>
            <a:scene3d>
              <a:camera prst="isometricOffAxis1Top"/>
              <a:lightRig rig="threePt" dir="t"/>
            </a:scene3d>
          </p:spPr>
        </p:pic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46C3CE3C-6BC0-48D0-A3E0-BD318B5C5578}"/>
                </a:ext>
              </a:extLst>
            </p:cNvPr>
            <p:cNvCxnSpPr>
              <a:cxnSpLocks/>
            </p:cNvCxnSpPr>
            <p:nvPr/>
          </p:nvCxnSpPr>
          <p:spPr>
            <a:xfrm>
              <a:off x="757811" y="2299999"/>
              <a:ext cx="1507217" cy="4171015"/>
            </a:xfrm>
            <a:prstGeom prst="line">
              <a:avLst/>
            </a:prstGeom>
            <a:ln w="381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CCDD6861-F5AF-4023-9620-83DCA1C6E426}"/>
              </a:ext>
            </a:extLst>
          </p:cNvPr>
          <p:cNvGrpSpPr/>
          <p:nvPr/>
        </p:nvGrpSpPr>
        <p:grpSpPr>
          <a:xfrm>
            <a:off x="9432122" y="4218437"/>
            <a:ext cx="2131787" cy="2117120"/>
            <a:chOff x="4848853" y="2580401"/>
            <a:chExt cx="3341078" cy="3318091"/>
          </a:xfrm>
        </p:grpSpPr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6BEAF317-E5C3-4B25-836C-B042581064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087" t="3688" r="6105" b="54521"/>
            <a:stretch/>
          </p:blipFill>
          <p:spPr>
            <a:xfrm>
              <a:off x="4848853" y="2580401"/>
              <a:ext cx="3341078" cy="3318091"/>
            </a:xfrm>
            <a:prstGeom prst="rect">
              <a:avLst/>
            </a:prstGeom>
          </p:spPr>
        </p:pic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4558F417-CC8D-47C2-948D-BF4C0715A8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172" t="7526" r="8268" b="80219"/>
            <a:stretch/>
          </p:blipFill>
          <p:spPr>
            <a:xfrm>
              <a:off x="6688744" y="2933634"/>
              <a:ext cx="1230923" cy="973017"/>
            </a:xfrm>
            <a:prstGeom prst="rect">
              <a:avLst/>
            </a:prstGeom>
            <a:ln w="57150">
              <a:solidFill>
                <a:srgbClr val="FFFF00"/>
              </a:solidFill>
            </a:ln>
          </p:spPr>
        </p:pic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23763879-8F70-431D-B863-321035FD6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978" t="22161" r="20462" b="65584"/>
            <a:stretch/>
          </p:blipFill>
          <p:spPr>
            <a:xfrm>
              <a:off x="5701165" y="4045933"/>
              <a:ext cx="1230923" cy="973017"/>
            </a:xfrm>
            <a:prstGeom prst="rect">
              <a:avLst/>
            </a:prstGeom>
            <a:ln w="57150">
              <a:solidFill>
                <a:srgbClr val="FFFF00"/>
              </a:solidFill>
            </a:ln>
          </p:spPr>
        </p:pic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536C3ABF-BD5D-43E9-913E-A4348E2C94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01" t="5116" r="28439" b="82629"/>
            <a:stretch/>
          </p:blipFill>
          <p:spPr>
            <a:xfrm>
              <a:off x="4965155" y="2729724"/>
              <a:ext cx="1230923" cy="973017"/>
            </a:xfrm>
            <a:prstGeom prst="rect">
              <a:avLst/>
            </a:prstGeom>
            <a:ln w="57150">
              <a:solidFill>
                <a:srgbClr val="FFFF00"/>
              </a:solidFill>
            </a:ln>
          </p:spPr>
        </p:pic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8DA8AD0-0D9B-42A8-A420-268C42BE6D0F}"/>
                </a:ext>
              </a:extLst>
            </p:cNvPr>
            <p:cNvSpPr txBox="1"/>
            <p:nvPr/>
          </p:nvSpPr>
          <p:spPr>
            <a:xfrm>
              <a:off x="4848853" y="5018950"/>
              <a:ext cx="1756066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Image Captured</a:t>
              </a:r>
            </a:p>
          </p:txBody>
        </p:sp>
      </p:grp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0950B050-317B-4396-8DD3-5331DF08AD18}"/>
              </a:ext>
            </a:extLst>
          </p:cNvPr>
          <p:cNvCxnSpPr>
            <a:cxnSpLocks/>
          </p:cNvCxnSpPr>
          <p:nvPr/>
        </p:nvCxnSpPr>
        <p:spPr>
          <a:xfrm>
            <a:off x="6501688" y="1626596"/>
            <a:ext cx="2299984" cy="191954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86DE31C4-4939-48B6-8472-CBBCA791FA86}"/>
              </a:ext>
            </a:extLst>
          </p:cNvPr>
          <p:cNvCxnSpPr>
            <a:cxnSpLocks/>
          </p:cNvCxnSpPr>
          <p:nvPr/>
        </p:nvCxnSpPr>
        <p:spPr>
          <a:xfrm>
            <a:off x="5860949" y="1452898"/>
            <a:ext cx="0" cy="5273022"/>
          </a:xfrm>
          <a:prstGeom prst="lin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8DF1DEF4-730F-439C-A6F9-542539A63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0956" y="1498353"/>
            <a:ext cx="3310313" cy="233767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Image-on-Map</a:t>
            </a:r>
          </a:p>
          <a:p>
            <a:r>
              <a:rPr lang="en-US" dirty="0">
                <a:solidFill>
                  <a:schemeClr val="bg1"/>
                </a:solidFill>
              </a:rPr>
              <a:t>Image is captured and identified on a large Reference Map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B4878905-509B-4744-9F64-58782988C0E2}"/>
              </a:ext>
            </a:extLst>
          </p:cNvPr>
          <p:cNvSpPr txBox="1">
            <a:spLocks/>
          </p:cNvSpPr>
          <p:nvPr/>
        </p:nvSpPr>
        <p:spPr>
          <a:xfrm>
            <a:off x="8917926" y="1650753"/>
            <a:ext cx="3310313" cy="2337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Maps-on-Image</a:t>
            </a:r>
          </a:p>
          <a:p>
            <a:r>
              <a:rPr lang="en-US" dirty="0">
                <a:solidFill>
                  <a:schemeClr val="bg1"/>
                </a:solidFill>
              </a:rPr>
              <a:t>Image is captured and small “</a:t>
            </a:r>
            <a:r>
              <a:rPr lang="en-US" dirty="0" err="1">
                <a:solidFill>
                  <a:schemeClr val="bg1"/>
                </a:solidFill>
              </a:rPr>
              <a:t>maplets</a:t>
            </a:r>
            <a:r>
              <a:rPr lang="en-US" dirty="0">
                <a:solidFill>
                  <a:schemeClr val="bg1"/>
                </a:solidFill>
              </a:rPr>
              <a:t>” are found within it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7FA2CF-08E0-4366-AFF5-8693773C1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415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1E734FE-4E73-4243-8187-413CACB3785D}"/>
              </a:ext>
            </a:extLst>
          </p:cNvPr>
          <p:cNvSpPr/>
          <p:nvPr/>
        </p:nvSpPr>
        <p:spPr>
          <a:xfrm>
            <a:off x="-6631" y="1271450"/>
            <a:ext cx="12192000" cy="55865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C29DCE-C278-4767-B58A-05FD10FC3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Rendering Reference Maps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4DAFD-0F73-4685-BDDD-F2B7C498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A4467A-337E-4AC4-A6D9-6423AEF3FF50}"/>
              </a:ext>
            </a:extLst>
          </p:cNvPr>
          <p:cNvSpPr txBox="1"/>
          <p:nvPr/>
        </p:nvSpPr>
        <p:spPr>
          <a:xfrm>
            <a:off x="1006601" y="6035918"/>
            <a:ext cx="420996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LOLA GDR LDEM4 Digital Elevation Map</a:t>
            </a:r>
          </a:p>
          <a:p>
            <a:pPr algn="ctr"/>
            <a:endParaRPr lang="en-US" sz="2800" dirty="0"/>
          </a:p>
        </p:txBody>
      </p:sp>
      <p:pic>
        <p:nvPicPr>
          <p:cNvPr id="13" name="Picture 12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id="{134C7C8A-2F2F-4171-86C6-5BA9558D5B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2885285"/>
            <a:ext cx="5968832" cy="29844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FB6BDA1-E9E1-409E-BFEF-CC1EBC374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127168" y="2885285"/>
            <a:ext cx="5968832" cy="2984416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F07AB95-A3D2-4D74-B575-B8281C226453}"/>
              </a:ext>
            </a:extLst>
          </p:cNvPr>
          <p:cNvSpPr txBox="1">
            <a:spLocks/>
          </p:cNvSpPr>
          <p:nvPr/>
        </p:nvSpPr>
        <p:spPr>
          <a:xfrm>
            <a:off x="277937" y="1442403"/>
            <a:ext cx="11622864" cy="1442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Can natively ingest </a:t>
            </a:r>
            <a:r>
              <a:rPr lang="en-US" dirty="0" err="1">
                <a:solidFill>
                  <a:schemeClr val="bg1"/>
                </a:solidFill>
              </a:rPr>
              <a:t>GeoTIFF</a:t>
            </a:r>
            <a:r>
              <a:rPr lang="en-US" dirty="0">
                <a:solidFill>
                  <a:schemeClr val="bg1"/>
                </a:solidFill>
              </a:rPr>
              <a:t> digital elevation maps to be used for baking illumination reference maps, or for rendering images from a camera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EBF3C7-B218-43C5-8F07-C8D41B5DC8E6}"/>
              </a:ext>
            </a:extLst>
          </p:cNvPr>
          <p:cNvSpPr txBox="1"/>
          <p:nvPr/>
        </p:nvSpPr>
        <p:spPr>
          <a:xfrm>
            <a:off x="7245268" y="6035919"/>
            <a:ext cx="36703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Rendered Illumination Map</a:t>
            </a: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1338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A89403-1E8A-449F-B173-4FF2D5B98829}"/>
              </a:ext>
            </a:extLst>
          </p:cNvPr>
          <p:cNvSpPr/>
          <p:nvPr/>
        </p:nvSpPr>
        <p:spPr>
          <a:xfrm>
            <a:off x="-6631" y="1271450"/>
            <a:ext cx="12192000" cy="55865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192696-2C43-4A10-A910-4A38FCCA0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Matching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F072C-2193-4DA1-8C4F-8B1C6CE0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8" name="registration_demo">
            <a:hlinkClick r:id="" action="ppaction://media"/>
            <a:extLst>
              <a:ext uri="{FF2B5EF4-FFF2-40B4-BE49-F238E27FC236}">
                <a16:creationId xmlns:a16="http://schemas.microsoft.com/office/drawing/2014/main" id="{5E4651D0-E761-4C63-B7D2-BD36F57ADF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69247" y="3572692"/>
            <a:ext cx="10240243" cy="2940069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389F7DE-4A64-41C3-BC77-FF1A75AE12B8}"/>
              </a:ext>
            </a:extLst>
          </p:cNvPr>
          <p:cNvSpPr txBox="1">
            <a:spLocks/>
          </p:cNvSpPr>
          <p:nvPr/>
        </p:nvSpPr>
        <p:spPr>
          <a:xfrm>
            <a:off x="277937" y="1442402"/>
            <a:ext cx="11622864" cy="1986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GIANT Rendered Templates (or Vira Rendered Reference Map) are registered with collected images using cross correlation</a:t>
            </a:r>
          </a:p>
          <a:p>
            <a:r>
              <a:rPr lang="en-US" dirty="0">
                <a:solidFill>
                  <a:schemeClr val="bg1"/>
                </a:solidFill>
              </a:rPr>
              <a:t>Depiction of GIANT’s cross-correlation based image registration from the OSIRIS-</a:t>
            </a:r>
            <a:r>
              <a:rPr lang="en-US" dirty="0" err="1">
                <a:solidFill>
                  <a:schemeClr val="bg1"/>
                </a:solidFill>
              </a:rPr>
              <a:t>REx</a:t>
            </a:r>
            <a:r>
              <a:rPr lang="en-US" dirty="0">
                <a:solidFill>
                  <a:schemeClr val="bg1"/>
                </a:solidFill>
              </a:rPr>
              <a:t> Mission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17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02542-4A87-4388-8322-6FC8E6CCF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Descent Trajectory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F8733-937C-4C56-A20A-696BB285F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5451A446-A23E-41CF-BB66-2D6370FD9D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09" b="2273"/>
          <a:stretch/>
        </p:blipFill>
        <p:spPr>
          <a:xfrm>
            <a:off x="4967889" y="2264866"/>
            <a:ext cx="7094313" cy="3599716"/>
          </a:xfrm>
          <a:prstGeom prst="rect">
            <a:avLst/>
          </a:prstGeom>
        </p:spPr>
      </p:pic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7EDA6654-C71D-42C7-ACAF-24378B84B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19" y="2264865"/>
            <a:ext cx="4799621" cy="359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08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02542-4A87-4388-8322-6FC8E6CCF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Descent Trajectory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F8733-937C-4C56-A20A-696BB285F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5451A446-A23E-41CF-BB66-2D6370FD9D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09" b="2273"/>
          <a:stretch/>
        </p:blipFill>
        <p:spPr>
          <a:xfrm>
            <a:off x="4967889" y="2264866"/>
            <a:ext cx="7094313" cy="3599716"/>
          </a:xfrm>
          <a:prstGeom prst="rect">
            <a:avLst/>
          </a:prstGeom>
        </p:spPr>
      </p:pic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7EDA6654-C71D-42C7-ACAF-24378B84B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19" y="2264865"/>
            <a:ext cx="4799621" cy="3599716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9FF91E3-6110-4C10-B16F-56BC9660A7A8}"/>
              </a:ext>
            </a:extLst>
          </p:cNvPr>
          <p:cNvSpPr/>
          <p:nvPr/>
        </p:nvSpPr>
        <p:spPr>
          <a:xfrm>
            <a:off x="3245224" y="4778188"/>
            <a:ext cx="1066800" cy="887506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07938D1-383C-4AC5-8FD4-A24FD3012D27}"/>
              </a:ext>
            </a:extLst>
          </p:cNvPr>
          <p:cNvSpPr/>
          <p:nvPr/>
        </p:nvSpPr>
        <p:spPr>
          <a:xfrm>
            <a:off x="8915400" y="4778188"/>
            <a:ext cx="1349188" cy="887506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949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29DCE-C278-4767-B58A-05FD10FC3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Digital Elevation Maps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D10D3-5C87-499B-A75F-89F4F9FB0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845" y="1397227"/>
            <a:ext cx="5164781" cy="2196873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bg1"/>
                </a:solidFill>
              </a:rPr>
              <a:t>Lunar Orbiter Laser Altimeter Gridded Data Records (LOLA GDR) Cylindrical Projection Maps</a:t>
            </a:r>
          </a:p>
          <a:p>
            <a:r>
              <a:rPr lang="en-US" dirty="0" err="1">
                <a:solidFill>
                  <a:schemeClr val="bg1"/>
                </a:solidFill>
              </a:rPr>
              <a:t>LuNaMaps</a:t>
            </a:r>
            <a:r>
              <a:rPr lang="en-US" dirty="0">
                <a:solidFill>
                  <a:schemeClr val="bg1"/>
                </a:solidFill>
              </a:rPr>
              <a:t> created Stereographic Projection Maps of south pole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4DAFD-0F73-4685-BDDD-F2B7C498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0" name="Video 7">
            <a:hlinkClick r:id="" action="ppaction://media"/>
            <a:extLst>
              <a:ext uri="{FF2B5EF4-FFF2-40B4-BE49-F238E27FC236}">
                <a16:creationId xmlns:a16="http://schemas.microsoft.com/office/drawing/2014/main" id="{89C1CEF9-4D4C-4747-AF2D-AA4BA1764F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4803" b="8433"/>
          <a:stretch/>
        </p:blipFill>
        <p:spPr>
          <a:xfrm>
            <a:off x="666991" y="3452660"/>
            <a:ext cx="3776225" cy="327643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573A342-4207-4890-B047-0334191F7D5B}"/>
              </a:ext>
            </a:extLst>
          </p:cNvPr>
          <p:cNvGrpSpPr/>
          <p:nvPr/>
        </p:nvGrpSpPr>
        <p:grpSpPr>
          <a:xfrm>
            <a:off x="4549365" y="1468782"/>
            <a:ext cx="7636004" cy="3184803"/>
            <a:chOff x="-104811" y="1392572"/>
            <a:chExt cx="12176264" cy="5078442"/>
          </a:xfrm>
        </p:grpSpPr>
        <p:pic>
          <p:nvPicPr>
            <p:cNvPr id="11" name="Picture 10" descr="A white surface with a dark background&#10;&#10;Description automatically generated with low confidence">
              <a:extLst>
                <a:ext uri="{FF2B5EF4-FFF2-40B4-BE49-F238E27FC236}">
                  <a16:creationId xmlns:a16="http://schemas.microsoft.com/office/drawing/2014/main" id="{30E9AC5C-678B-4BE0-AE47-6D01A996D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512" b="92717" l="3612" r="97537">
                          <a14:foregroundMark x1="5911" y1="51378" x2="5911" y2="51378"/>
                          <a14:foregroundMark x1="51396" y1="5512" x2="51396" y2="5512"/>
                          <a14:foregroundMark x1="51149" y1="93307" x2="51149" y2="93307"/>
                          <a14:foregroundMark x1="94089" y1="51969" x2="94089" y2="51969"/>
                          <a14:foregroundMark x1="97537" y1="49606" x2="97537" y2="49606"/>
                          <a14:foregroundMark x1="4598" y1="50787" x2="4598" y2="50787"/>
                          <a14:foregroundMark x1="3612" y1="50787" x2="3612" y2="5078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04811" y="1392572"/>
              <a:ext cx="12176264" cy="5078442"/>
            </a:xfrm>
            <a:prstGeom prst="rect">
              <a:avLst/>
            </a:prstGeom>
          </p:spPr>
        </p:pic>
        <p:pic>
          <p:nvPicPr>
            <p:cNvPr id="12" name="Content Placeholder 10">
              <a:extLst>
                <a:ext uri="{FF2B5EF4-FFF2-40B4-BE49-F238E27FC236}">
                  <a16:creationId xmlns:a16="http://schemas.microsoft.com/office/drawing/2014/main" id="{DC9B38FD-9F7E-4DD2-BDEA-0B0343500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74" b="88915" l="1633" r="97653">
                          <a14:foregroundMark x1="6939" y1="36721" x2="6939" y2="36721"/>
                          <a14:foregroundMark x1="5408" y1="46651" x2="5408" y2="46651"/>
                          <a14:foregroundMark x1="5714" y1="54965" x2="5714" y2="54965"/>
                          <a14:foregroundMark x1="3673" y1="55889" x2="3673" y2="55889"/>
                          <a14:foregroundMark x1="2551" y1="67206" x2="2551" y2="67206"/>
                          <a14:foregroundMark x1="33571" y1="87760" x2="38776" y2="85681"/>
                          <a14:foregroundMark x1="38776" y1="85681" x2="50102" y2="87529"/>
                          <a14:foregroundMark x1="50102" y1="87529" x2="55612" y2="87067"/>
                          <a14:foregroundMark x1="55612" y1="87067" x2="65816" y2="90993"/>
                          <a14:foregroundMark x1="91939" y1="33256" x2="91429" y2="66282"/>
                          <a14:foregroundMark x1="96327" y1="31871" x2="96327" y2="31871"/>
                          <a14:foregroundMark x1="67857" y1="8545" x2="67857" y2="8545"/>
                          <a14:foregroundMark x1="43163" y1="7621" x2="43163" y2="7621"/>
                          <a14:foregroundMark x1="31735" y1="5774" x2="31735" y2="5774"/>
                          <a14:foregroundMark x1="96939" y1="67667" x2="96939" y2="67667"/>
                          <a14:foregroundMark x1="97449" y1="57275" x2="97449" y2="57275"/>
                          <a14:foregroundMark x1="1837" y1="43418" x2="1837" y2="43418"/>
                          <a14:foregroundMark x1="97551" y1="30947" x2="97551" y2="30947"/>
                          <a14:foregroundMark x1="97755" y1="67436" x2="97755" y2="67436"/>
                          <a14:foregroundMark x1="1633" y1="66975" x2="1633" y2="669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73965" y="3924822"/>
              <a:ext cx="2857228" cy="1262428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E347DB4-23AB-454D-B942-0F4505221618}"/>
              </a:ext>
            </a:extLst>
          </p:cNvPr>
          <p:cNvSpPr txBox="1">
            <a:spLocks/>
          </p:cNvSpPr>
          <p:nvPr/>
        </p:nvSpPr>
        <p:spPr>
          <a:xfrm>
            <a:off x="6377994" y="4907916"/>
            <a:ext cx="5920155" cy="2196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Main Priority is south pole: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80S (20 meters per pixel)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87S (5 meters per pixel)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1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F69093-28F8-4C43-B597-CA944B9994FD}"/>
              </a:ext>
            </a:extLst>
          </p:cNvPr>
          <p:cNvSpPr/>
          <p:nvPr/>
        </p:nvSpPr>
        <p:spPr>
          <a:xfrm>
            <a:off x="-6631" y="1271450"/>
            <a:ext cx="12192000" cy="55865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B754B6-828C-42F9-B61A-20980C01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Tiling of South Pole Stereographic DEMs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CB4D0E-9999-437F-A10B-A3957307C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715E2E0D-9775-4A92-9BEC-F7EAA8BA19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82" t="6386" r="27427" b="10198"/>
          <a:stretch/>
        </p:blipFill>
        <p:spPr>
          <a:xfrm>
            <a:off x="493058" y="1402505"/>
            <a:ext cx="5082989" cy="5100919"/>
          </a:xfrm>
          <a:prstGeom prst="rect">
            <a:avLst/>
          </a:prstGeom>
        </p:spPr>
      </p:pic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8C1E3FC8-40D7-45EC-ADE1-B5EA212F5A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09" t="6533" r="27500" b="10052"/>
          <a:stretch/>
        </p:blipFill>
        <p:spPr>
          <a:xfrm rot="16200000">
            <a:off x="6615953" y="1425951"/>
            <a:ext cx="5082989" cy="510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861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02542-4A87-4388-8322-6FC8E6CCF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 Quality Analysis Framework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F8733-937C-4C56-A20A-696BB285F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264D7B-85D6-416D-B9A5-E894113B76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96801" y="1543335"/>
            <a:ext cx="10175658" cy="492767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E1FA844-4880-486F-B779-49BB65C0A79C}"/>
              </a:ext>
            </a:extLst>
          </p:cNvPr>
          <p:cNvSpPr/>
          <p:nvPr/>
        </p:nvSpPr>
        <p:spPr>
          <a:xfrm>
            <a:off x="5245100" y="1585913"/>
            <a:ext cx="3886200" cy="2466975"/>
          </a:xfrm>
          <a:prstGeom prst="rect">
            <a:avLst/>
          </a:prstGeom>
          <a:noFill/>
          <a:ln w="603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378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56ABD2B-6796-48B6-8748-5CDE827D6443}"/>
              </a:ext>
            </a:extLst>
          </p:cNvPr>
          <p:cNvSpPr/>
          <p:nvPr/>
        </p:nvSpPr>
        <p:spPr>
          <a:xfrm>
            <a:off x="-6631" y="1271450"/>
            <a:ext cx="12192000" cy="55865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C29DCE-C278-4767-B58A-05FD10FC3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NAC Images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D10D3-5C87-499B-A75F-89F4F9FB0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845" y="1397227"/>
            <a:ext cx="7460739" cy="345458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Lunar Reconnaissance Orbit Camera (LROC) Quick Map tool allows for easy selection of images taken by Narrow Angle Camera Right</a:t>
            </a:r>
            <a:r>
              <a:rPr lang="en-US" dirty="0"/>
              <a:t> and </a:t>
            </a:r>
            <a:r>
              <a:rPr lang="en-US" dirty="0">
                <a:solidFill>
                  <a:schemeClr val="bg1"/>
                </a:solidFill>
              </a:rPr>
              <a:t>Left (NAC-R and NAC-L)</a:t>
            </a:r>
          </a:p>
          <a:p>
            <a:r>
              <a:rPr lang="en-US" dirty="0">
                <a:solidFill>
                  <a:schemeClr val="bg1"/>
                </a:solidFill>
              </a:rPr>
              <a:t>For a given DEM we wish to evaluate, can simply request NAC images collected over that region of the lunar surface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4DAFD-0F73-4685-BDDD-F2B7C498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010A7F-EA3F-48BB-BBC5-95C8E401C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9485" y="1518328"/>
            <a:ext cx="3839207" cy="28910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190120-0285-4E62-B2A2-0B7970D2B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474337" y="373791"/>
            <a:ext cx="1130699" cy="1082540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28BCF60-919C-4DF4-B5A9-13D4D2DB0D12}"/>
              </a:ext>
            </a:extLst>
          </p:cNvPr>
          <p:cNvSpPr/>
          <p:nvPr/>
        </p:nvSpPr>
        <p:spPr>
          <a:xfrm>
            <a:off x="3743019" y="6351842"/>
            <a:ext cx="3893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b="1" dirty="0">
                <a:solidFill>
                  <a:schemeClr val="bg1"/>
                </a:solidFill>
              </a:rPr>
              <a:t>LROC Observation M1112998800L</a:t>
            </a:r>
          </a:p>
        </p:txBody>
      </p:sp>
    </p:spTree>
    <p:extLst>
      <p:ext uri="{BB962C8B-B14F-4D97-AF65-F5344CB8AC3E}">
        <p14:creationId xmlns:p14="http://schemas.microsoft.com/office/powerpoint/2010/main" val="4003685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56ABD2B-6796-48B6-8748-5CDE827D6443}"/>
              </a:ext>
            </a:extLst>
          </p:cNvPr>
          <p:cNvSpPr/>
          <p:nvPr/>
        </p:nvSpPr>
        <p:spPr>
          <a:xfrm>
            <a:off x="-6631" y="1271450"/>
            <a:ext cx="12192000" cy="55865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C29DCE-C278-4767-B58A-05FD10FC3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NAC Camera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4DAFD-0F73-4685-BDDD-F2B7C498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9E7176-92B0-4932-8F7D-6258504B34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5462" y="2048447"/>
            <a:ext cx="4391562" cy="3635175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FBA8AA-9EA6-4F32-BF43-4E075B666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041" y="1451923"/>
            <a:ext cx="7104542" cy="1900877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Linear </a:t>
            </a:r>
            <a:r>
              <a:rPr lang="en-US" dirty="0" err="1">
                <a:solidFill>
                  <a:schemeClr val="bg1"/>
                </a:solidFill>
              </a:rPr>
              <a:t>Pushbroom</a:t>
            </a:r>
            <a:r>
              <a:rPr lang="en-US" dirty="0">
                <a:solidFill>
                  <a:schemeClr val="bg1"/>
                </a:solidFill>
              </a:rPr>
              <a:t> Model (LPB) Implemented into GIANT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Currently adding support for USGS CSM camera models</a:t>
            </a:r>
          </a:p>
          <a:p>
            <a:r>
              <a:rPr lang="en-US" dirty="0">
                <a:solidFill>
                  <a:schemeClr val="bg1"/>
                </a:solidFill>
              </a:rPr>
              <a:t>Applying Transformations to DEMs to obtain “bounds” for what kinds of errors may exist</a:t>
            </a:r>
          </a:p>
        </p:txBody>
      </p:sp>
      <p:pic>
        <p:nvPicPr>
          <p:cNvPr id="7" name="Picture 6" descr="A picture containing text, scoreboard&#10;&#10;Description automatically generated">
            <a:extLst>
              <a:ext uri="{FF2B5EF4-FFF2-40B4-BE49-F238E27FC236}">
                <a16:creationId xmlns:a16="http://schemas.microsoft.com/office/drawing/2014/main" id="{DC709ED3-66BF-436A-9758-AB427D463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042" y="3547697"/>
            <a:ext cx="7104542" cy="310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34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1E734FE-4E73-4243-8187-413CACB3785D}"/>
              </a:ext>
            </a:extLst>
          </p:cNvPr>
          <p:cNvSpPr/>
          <p:nvPr/>
        </p:nvSpPr>
        <p:spPr>
          <a:xfrm>
            <a:off x="-6631" y="1271450"/>
            <a:ext cx="12192000" cy="55865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C29DCE-C278-4767-B58A-05FD10FC3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Deformations applied to DEMs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4DAFD-0F73-4685-BDDD-F2B7C498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F07AB95-A3D2-4D74-B575-B8281C226453}"/>
              </a:ext>
            </a:extLst>
          </p:cNvPr>
          <p:cNvSpPr txBox="1">
            <a:spLocks/>
          </p:cNvSpPr>
          <p:nvPr/>
        </p:nvSpPr>
        <p:spPr>
          <a:xfrm>
            <a:off x="277937" y="1442402"/>
            <a:ext cx="11609263" cy="5110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Deformation Types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Individual Pixel heights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Scale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Smoothing – Using a gaussian kernel (or similar) to smooth out heights across DEM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Skew – Stretch DEM coordinates in different directions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Shift – Globally shift the DEM in multiple directions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Rotation – Apply small rotation to DEM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Low Frequency Noise – Add slowly varying continuous noise to the DEM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460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1E734FE-4E73-4243-8187-413CACB3785D}"/>
              </a:ext>
            </a:extLst>
          </p:cNvPr>
          <p:cNvSpPr/>
          <p:nvPr/>
        </p:nvSpPr>
        <p:spPr>
          <a:xfrm>
            <a:off x="-6631" y="1271450"/>
            <a:ext cx="12192000" cy="55865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C29DCE-C278-4767-B58A-05FD10FC3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 progress and Future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4DAFD-0F73-4685-BDDD-F2B7C498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15FF-2904-B043-824A-7A75F917627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F07AB95-A3D2-4D74-B575-B8281C226453}"/>
              </a:ext>
            </a:extLst>
          </p:cNvPr>
          <p:cNvSpPr txBox="1">
            <a:spLocks/>
          </p:cNvSpPr>
          <p:nvPr/>
        </p:nvSpPr>
        <p:spPr>
          <a:xfrm>
            <a:off x="277937" y="1442403"/>
            <a:ext cx="11622864" cy="5128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Finalize support for the USGS CSM camera models.</a:t>
            </a:r>
          </a:p>
          <a:p>
            <a:r>
              <a:rPr lang="en-US" dirty="0">
                <a:solidFill>
                  <a:schemeClr val="bg1"/>
                </a:solidFill>
              </a:rPr>
              <a:t>Process a small portion of the surface using entire suite to gain insight into which types of distortions to focus on.</a:t>
            </a:r>
          </a:p>
          <a:p>
            <a:r>
              <a:rPr lang="en-US" dirty="0">
                <a:solidFill>
                  <a:schemeClr val="bg1"/>
                </a:solidFill>
              </a:rPr>
              <a:t>Identify regions of interest to apply technique to.</a:t>
            </a:r>
          </a:p>
          <a:p>
            <a:r>
              <a:rPr lang="en-US" dirty="0">
                <a:solidFill>
                  <a:schemeClr val="bg1"/>
                </a:solidFill>
              </a:rPr>
              <a:t>Use results to seed sensitivity analysis whereby the impact of distortions on navigation performance can be studied.</a:t>
            </a:r>
          </a:p>
          <a:p>
            <a:r>
              <a:rPr lang="en-US" dirty="0">
                <a:solidFill>
                  <a:schemeClr val="bg1"/>
                </a:solidFill>
              </a:rPr>
              <a:t>Will be presenting all results for this, and navigation sensitivity analysis, at SciTech</a:t>
            </a:r>
          </a:p>
        </p:txBody>
      </p:sp>
    </p:spTree>
    <p:extLst>
      <p:ext uri="{BB962C8B-B14F-4D97-AF65-F5344CB8AC3E}">
        <p14:creationId xmlns:p14="http://schemas.microsoft.com/office/powerpoint/2010/main" val="2683731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5730</TotalTime>
  <Words>717</Words>
  <Application>Microsoft Office PowerPoint</Application>
  <PresentationFormat>Widescreen</PresentationFormat>
  <Paragraphs>96</Paragraphs>
  <Slides>19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Digital Elevation Map Parametric Error Analysis Pipeline using Corresponding NAC Images</vt:lpstr>
      <vt:lpstr>DEM Quality Evaluation Framework</vt:lpstr>
      <vt:lpstr>DEM Quality Analysis Framework</vt:lpstr>
      <vt:lpstr>DEM Quality Analysis Framework</vt:lpstr>
      <vt:lpstr>Reference Descent Trajectory</vt:lpstr>
      <vt:lpstr>Goddard Image Analysis and Navigation Tool (GIANT) and Vira Path Tracer</vt:lpstr>
      <vt:lpstr>Vira Path Tracing Architecture</vt:lpstr>
      <vt:lpstr>Passive TRN Techniques</vt:lpstr>
      <vt:lpstr>Rendering Reference Maps</vt:lpstr>
      <vt:lpstr>Template Matching</vt:lpstr>
      <vt:lpstr>Reference Descent Trajectory</vt:lpstr>
      <vt:lpstr>Reference Descent Trajectory</vt:lpstr>
      <vt:lpstr>Digital Elevation Maps to Consider</vt:lpstr>
      <vt:lpstr>Tiling of South Pole Stereographic DEMs</vt:lpstr>
      <vt:lpstr>DEM Quality Analysis Framework</vt:lpstr>
      <vt:lpstr>NAC Images</vt:lpstr>
      <vt:lpstr>NAC Camera Model</vt:lpstr>
      <vt:lpstr>Deformations applied to DEMs</vt:lpstr>
      <vt:lpstr>In progress and Future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Terrain Relative Navigation</dc:title>
  <dc:creator>Restrepo, Carolina I. (GSFC-5950)</dc:creator>
  <cp:lastModifiedBy>Gnam, Chris R. (GSFC-5950)</cp:lastModifiedBy>
  <cp:revision>192</cp:revision>
  <dcterms:created xsi:type="dcterms:W3CDTF">2021-02-23T16:39:36Z</dcterms:created>
  <dcterms:modified xsi:type="dcterms:W3CDTF">2022-10-04T14:11:01Z</dcterms:modified>
</cp:coreProperties>
</file>