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1"/>
  </p:notesMasterIdLst>
  <p:sldIdLst>
    <p:sldId id="1892" r:id="rId3"/>
    <p:sldId id="15822" r:id="rId4"/>
    <p:sldId id="15847" r:id="rId5"/>
    <p:sldId id="260" r:id="rId6"/>
    <p:sldId id="15831" r:id="rId7"/>
    <p:sldId id="302" r:id="rId8"/>
    <p:sldId id="15875" r:id="rId9"/>
    <p:sldId id="325" r:id="rId10"/>
    <p:sldId id="15876" r:id="rId11"/>
    <p:sldId id="15854" r:id="rId12"/>
    <p:sldId id="15821" r:id="rId13"/>
    <p:sldId id="15882" r:id="rId14"/>
    <p:sldId id="15883" r:id="rId15"/>
    <p:sldId id="15884" r:id="rId16"/>
    <p:sldId id="15885" r:id="rId17"/>
    <p:sldId id="15886" r:id="rId18"/>
    <p:sldId id="258" r:id="rId19"/>
    <p:sldId id="1581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ffany" initials="T" lastIdx="5" clrIdx="0">
    <p:extLst>
      <p:ext uri="{19B8F6BF-5375-455C-9EA6-DF929625EA0E}">
        <p15:presenceInfo xmlns:p15="http://schemas.microsoft.com/office/powerpoint/2012/main" userId="S::tmnicken@ndc.nasa.gov::4200fd66-cc92-4482-8fc5-3c20600b7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F2F2F2"/>
    <a:srgbClr val="4FB4FF"/>
    <a:srgbClr val="666666"/>
    <a:srgbClr val="632523"/>
    <a:srgbClr val="0C1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0BA087-076F-46F3-B3A2-F9E843242AE7}" v="16" dt="2022-10-06T13:45:08.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34" autoAdjust="0"/>
  </p:normalViewPr>
  <p:slideViewPr>
    <p:cSldViewPr snapToGrid="0">
      <p:cViewPr varScale="1">
        <p:scale>
          <a:sx n="103" d="100"/>
          <a:sy n="103" d="100"/>
        </p:scale>
        <p:origin x="876" y="150"/>
      </p:cViewPr>
      <p:guideLst>
        <p:guide orient="horz" pos="2160"/>
        <p:guide pos="3840"/>
        <p:guide pos="2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hakkor, Scott B (MSFC-ES52)" userId="25a7c99a-a06e-4b6d-9de6-3675084f79a7" providerId="ADAL" clId="{91E8756D-770E-4DE1-A851-B1174B4A4769}"/>
    <pc:docChg chg="undo redo custSel delSld modSld">
      <pc:chgData name="Tashakkor, Scott B (MSFC-ES52)" userId="25a7c99a-a06e-4b6d-9de6-3675084f79a7" providerId="ADAL" clId="{91E8756D-770E-4DE1-A851-B1174B4A4769}" dt="2022-08-17T14:24:13.596" v="787" actId="47"/>
      <pc:docMkLst>
        <pc:docMk/>
      </pc:docMkLst>
      <pc:sldChg chg="modSp mod delCm">
        <pc:chgData name="Tashakkor, Scott B (MSFC-ES52)" userId="25a7c99a-a06e-4b6d-9de6-3675084f79a7" providerId="ADAL" clId="{91E8756D-770E-4DE1-A851-B1174B4A4769}" dt="2022-08-15T19:05:48.975" v="17" actId="1592"/>
        <pc:sldMkLst>
          <pc:docMk/>
          <pc:sldMk cId="1677411445" sldId="15797"/>
        </pc:sldMkLst>
        <pc:spChg chg="mod">
          <ac:chgData name="Tashakkor, Scott B (MSFC-ES52)" userId="25a7c99a-a06e-4b6d-9de6-3675084f79a7" providerId="ADAL" clId="{91E8756D-770E-4DE1-A851-B1174B4A4769}" dt="2022-08-15T19:05:25.214" v="16" actId="20577"/>
          <ac:spMkLst>
            <pc:docMk/>
            <pc:sldMk cId="1677411445" sldId="15797"/>
            <ac:spMk id="5" creationId="{00000000-0000-0000-0000-000000000000}"/>
          </ac:spMkLst>
        </pc:spChg>
      </pc:sldChg>
      <pc:sldChg chg="del">
        <pc:chgData name="Tashakkor, Scott B (MSFC-ES52)" userId="25a7c99a-a06e-4b6d-9de6-3675084f79a7" providerId="ADAL" clId="{91E8756D-770E-4DE1-A851-B1174B4A4769}" dt="2022-08-15T19:08:08.471" v="22" actId="2696"/>
        <pc:sldMkLst>
          <pc:docMk/>
          <pc:sldMk cId="1899326616" sldId="15799"/>
        </pc:sldMkLst>
      </pc:sldChg>
      <pc:sldChg chg="del">
        <pc:chgData name="Tashakkor, Scott B (MSFC-ES52)" userId="25a7c99a-a06e-4b6d-9de6-3675084f79a7" providerId="ADAL" clId="{91E8756D-770E-4DE1-A851-B1174B4A4769}" dt="2022-08-15T19:08:49.050" v="23" actId="2696"/>
        <pc:sldMkLst>
          <pc:docMk/>
          <pc:sldMk cId="2301698455" sldId="15800"/>
        </pc:sldMkLst>
      </pc:sldChg>
      <pc:sldChg chg="modSp mod modNotesTx">
        <pc:chgData name="Tashakkor, Scott B (MSFC-ES52)" userId="25a7c99a-a06e-4b6d-9de6-3675084f79a7" providerId="ADAL" clId="{91E8756D-770E-4DE1-A851-B1174B4A4769}" dt="2022-08-16T21:22:05.950" v="419" actId="20577"/>
        <pc:sldMkLst>
          <pc:docMk/>
          <pc:sldMk cId="2767204682" sldId="15801"/>
        </pc:sldMkLst>
        <pc:spChg chg="mod">
          <ac:chgData name="Tashakkor, Scott B (MSFC-ES52)" userId="25a7c99a-a06e-4b6d-9de6-3675084f79a7" providerId="ADAL" clId="{91E8756D-770E-4DE1-A851-B1174B4A4769}" dt="2022-08-16T21:21:39.708" v="383" actId="20577"/>
          <ac:spMkLst>
            <pc:docMk/>
            <pc:sldMk cId="2767204682" sldId="15801"/>
            <ac:spMk id="2" creationId="{00000000-0000-0000-0000-000000000000}"/>
          </ac:spMkLst>
        </pc:spChg>
      </pc:sldChg>
      <pc:sldChg chg="modSp mod">
        <pc:chgData name="Tashakkor, Scott B (MSFC-ES52)" userId="25a7c99a-a06e-4b6d-9de6-3675084f79a7" providerId="ADAL" clId="{91E8756D-770E-4DE1-A851-B1174B4A4769}" dt="2022-08-15T19:13:32.657" v="30" actId="14100"/>
        <pc:sldMkLst>
          <pc:docMk/>
          <pc:sldMk cId="2772282745" sldId="15802"/>
        </pc:sldMkLst>
        <pc:spChg chg="mod">
          <ac:chgData name="Tashakkor, Scott B (MSFC-ES52)" userId="25a7c99a-a06e-4b6d-9de6-3675084f79a7" providerId="ADAL" clId="{91E8756D-770E-4DE1-A851-B1174B4A4769}" dt="2022-08-15T19:13:32.657" v="30" actId="14100"/>
          <ac:spMkLst>
            <pc:docMk/>
            <pc:sldMk cId="2772282745" sldId="15802"/>
            <ac:spMk id="15" creationId="{0C5B48D7-8323-4FAB-9503-369AD034BE96}"/>
          </ac:spMkLst>
        </pc:spChg>
      </pc:sldChg>
      <pc:sldChg chg="modNotesTx">
        <pc:chgData name="Tashakkor, Scott B (MSFC-ES52)" userId="25a7c99a-a06e-4b6d-9de6-3675084f79a7" providerId="ADAL" clId="{91E8756D-770E-4DE1-A851-B1174B4A4769}" dt="2022-08-17T13:22:23.775" v="786" actId="20577"/>
        <pc:sldMkLst>
          <pc:docMk/>
          <pc:sldMk cId="548455272" sldId="15803"/>
        </pc:sldMkLst>
      </pc:sldChg>
      <pc:sldChg chg="modNotesTx">
        <pc:chgData name="Tashakkor, Scott B (MSFC-ES52)" userId="25a7c99a-a06e-4b6d-9de6-3675084f79a7" providerId="ADAL" clId="{91E8756D-770E-4DE1-A851-B1174B4A4769}" dt="2022-08-17T13:19:14.831" v="421" actId="20577"/>
        <pc:sldMkLst>
          <pc:docMk/>
          <pc:sldMk cId="3289737317" sldId="15804"/>
        </pc:sldMkLst>
      </pc:sldChg>
      <pc:sldChg chg="modNotesTx">
        <pc:chgData name="Tashakkor, Scott B (MSFC-ES52)" userId="25a7c99a-a06e-4b6d-9de6-3675084f79a7" providerId="ADAL" clId="{91E8756D-770E-4DE1-A851-B1174B4A4769}" dt="2022-08-15T19:42:38.779" v="275" actId="20577"/>
        <pc:sldMkLst>
          <pc:docMk/>
          <pc:sldMk cId="1145538701" sldId="15806"/>
        </pc:sldMkLst>
      </pc:sldChg>
      <pc:sldChg chg="addSp modSp del mod">
        <pc:chgData name="Tashakkor, Scott B (MSFC-ES52)" userId="25a7c99a-a06e-4b6d-9de6-3675084f79a7" providerId="ADAL" clId="{91E8756D-770E-4DE1-A851-B1174B4A4769}" dt="2022-08-15T19:27:41.278" v="34" actId="47"/>
        <pc:sldMkLst>
          <pc:docMk/>
          <pc:sldMk cId="29361294" sldId="15807"/>
        </pc:sldMkLst>
        <pc:spChg chg="mod">
          <ac:chgData name="Tashakkor, Scott B (MSFC-ES52)" userId="25a7c99a-a06e-4b6d-9de6-3675084f79a7" providerId="ADAL" clId="{91E8756D-770E-4DE1-A851-B1174B4A4769}" dt="2022-08-15T19:21:54.860" v="32" actId="20577"/>
          <ac:spMkLst>
            <pc:docMk/>
            <pc:sldMk cId="29361294" sldId="15807"/>
            <ac:spMk id="2" creationId="{DCB35FA4-F5D5-4B05-A50F-EBFB2066950F}"/>
          </ac:spMkLst>
        </pc:spChg>
        <pc:spChg chg="add mod">
          <ac:chgData name="Tashakkor, Scott B (MSFC-ES52)" userId="25a7c99a-a06e-4b6d-9de6-3675084f79a7" providerId="ADAL" clId="{91E8756D-770E-4DE1-A851-B1174B4A4769}" dt="2022-08-15T19:27:01.793" v="33" actId="571"/>
          <ac:spMkLst>
            <pc:docMk/>
            <pc:sldMk cId="29361294" sldId="15807"/>
            <ac:spMk id="7" creationId="{B46CC522-17DF-4613-8938-D72A152F42A0}"/>
          </ac:spMkLst>
        </pc:spChg>
        <pc:picChg chg="add mod">
          <ac:chgData name="Tashakkor, Scott B (MSFC-ES52)" userId="25a7c99a-a06e-4b6d-9de6-3675084f79a7" providerId="ADAL" clId="{91E8756D-770E-4DE1-A851-B1174B4A4769}" dt="2022-08-15T19:27:01.793" v="33" actId="571"/>
          <ac:picMkLst>
            <pc:docMk/>
            <pc:sldMk cId="29361294" sldId="15807"/>
            <ac:picMk id="8" creationId="{6EB3AD1C-B2BC-4E32-A1A9-4B5F54CCD5DE}"/>
          </ac:picMkLst>
        </pc:picChg>
      </pc:sldChg>
      <pc:sldChg chg="del">
        <pc:chgData name="Tashakkor, Scott B (MSFC-ES52)" userId="25a7c99a-a06e-4b6d-9de6-3675084f79a7" providerId="ADAL" clId="{91E8756D-770E-4DE1-A851-B1174B4A4769}" dt="2022-08-17T14:24:13.596" v="787" actId="47"/>
        <pc:sldMkLst>
          <pc:docMk/>
          <pc:sldMk cId="1971454276" sldId="15814"/>
        </pc:sldMkLst>
      </pc:sldChg>
      <pc:sldChg chg="addSp delSp modSp mod">
        <pc:chgData name="Tashakkor, Scott B (MSFC-ES52)" userId="25a7c99a-a06e-4b6d-9de6-3675084f79a7" providerId="ADAL" clId="{91E8756D-770E-4DE1-A851-B1174B4A4769}" dt="2022-08-15T19:42:17.462" v="268" actId="20577"/>
        <pc:sldMkLst>
          <pc:docMk/>
          <pc:sldMk cId="2091144611" sldId="15820"/>
        </pc:sldMkLst>
        <pc:spChg chg="mod">
          <ac:chgData name="Tashakkor, Scott B (MSFC-ES52)" userId="25a7c99a-a06e-4b6d-9de6-3675084f79a7" providerId="ADAL" clId="{91E8756D-770E-4DE1-A851-B1174B4A4769}" dt="2022-08-15T19:42:17.462" v="268" actId="20577"/>
          <ac:spMkLst>
            <pc:docMk/>
            <pc:sldMk cId="2091144611" sldId="15820"/>
            <ac:spMk id="3" creationId="{698ADFF8-989E-4197-AF4D-A350D8F46236}"/>
          </ac:spMkLst>
        </pc:spChg>
        <pc:spChg chg="add del mod">
          <ac:chgData name="Tashakkor, Scott B (MSFC-ES52)" userId="25a7c99a-a06e-4b6d-9de6-3675084f79a7" providerId="ADAL" clId="{91E8756D-770E-4DE1-A851-B1174B4A4769}" dt="2022-08-15T19:32:26.678" v="46"/>
          <ac:spMkLst>
            <pc:docMk/>
            <pc:sldMk cId="2091144611" sldId="15820"/>
            <ac:spMk id="8" creationId="{2B7695FD-280A-4860-B832-167F438F1BCC}"/>
          </ac:spMkLst>
        </pc:spChg>
        <pc:spChg chg="add del mod">
          <ac:chgData name="Tashakkor, Scott B (MSFC-ES52)" userId="25a7c99a-a06e-4b6d-9de6-3675084f79a7" providerId="ADAL" clId="{91E8756D-770E-4DE1-A851-B1174B4A4769}" dt="2022-08-15T19:33:23.245" v="50" actId="478"/>
          <ac:spMkLst>
            <pc:docMk/>
            <pc:sldMk cId="2091144611" sldId="15820"/>
            <ac:spMk id="9" creationId="{263B6377-06A4-4B5A-AC21-0B12A0B08EDF}"/>
          </ac:spMkLst>
        </pc:spChg>
        <pc:picChg chg="del mod">
          <ac:chgData name="Tashakkor, Scott B (MSFC-ES52)" userId="25a7c99a-a06e-4b6d-9de6-3675084f79a7" providerId="ADAL" clId="{91E8756D-770E-4DE1-A851-B1174B4A4769}" dt="2022-08-15T19:30:52.347" v="38" actId="478"/>
          <ac:picMkLst>
            <pc:docMk/>
            <pc:sldMk cId="2091144611" sldId="15820"/>
            <ac:picMk id="5" creationId="{DC8DD377-DEA8-4F8A-8963-BC0E5074ECBD}"/>
          </ac:picMkLst>
        </pc:picChg>
        <pc:picChg chg="add mod">
          <ac:chgData name="Tashakkor, Scott B (MSFC-ES52)" userId="25a7c99a-a06e-4b6d-9de6-3675084f79a7" providerId="ADAL" clId="{91E8756D-770E-4DE1-A851-B1174B4A4769}" dt="2022-08-15T19:31:28.086" v="43" actId="1076"/>
          <ac:picMkLst>
            <pc:docMk/>
            <pc:sldMk cId="2091144611" sldId="15820"/>
            <ac:picMk id="6" creationId="{4A2DB34E-ED2C-49CC-88FD-55B3AB01709D}"/>
          </ac:picMkLst>
        </pc:picChg>
        <pc:picChg chg="add mod">
          <ac:chgData name="Tashakkor, Scott B (MSFC-ES52)" userId="25a7c99a-a06e-4b6d-9de6-3675084f79a7" providerId="ADAL" clId="{91E8756D-770E-4DE1-A851-B1174B4A4769}" dt="2022-08-15T19:31:30.086" v="44" actId="1076"/>
          <ac:picMkLst>
            <pc:docMk/>
            <pc:sldMk cId="2091144611" sldId="15820"/>
            <ac:picMk id="7" creationId="{DA59E907-A7A5-477F-B45B-AF5BF2AB051C}"/>
          </ac:picMkLst>
        </pc:picChg>
      </pc:sldChg>
      <pc:sldChg chg="modNotesTx">
        <pc:chgData name="Tashakkor, Scott B (MSFC-ES52)" userId="25a7c99a-a06e-4b6d-9de6-3675084f79a7" providerId="ADAL" clId="{91E8756D-770E-4DE1-A851-B1174B4A4769}" dt="2022-08-15T19:07:58.558" v="21" actId="6549"/>
        <pc:sldMkLst>
          <pc:docMk/>
          <pc:sldMk cId="3350572553" sldId="15821"/>
        </pc:sldMkLst>
      </pc:sldChg>
    </pc:docChg>
  </pc:docChgLst>
  <pc:docChgLst>
    <pc:chgData name="Tashakkor, Scott B (MSFC-ES52)" userId="S::stashakk@ndc.nasa.gov::25a7c99a-a06e-4b6d-9de6-3675084f79a7" providerId="AD" clId="Web-{156C4D51-D2CA-1623-9BFD-43ED05C6FB9F}"/>
    <pc:docChg chg="addSld delSld">
      <pc:chgData name="Tashakkor, Scott B (MSFC-ES52)" userId="S::stashakk@ndc.nasa.gov::25a7c99a-a06e-4b6d-9de6-3675084f79a7" providerId="AD" clId="Web-{156C4D51-D2CA-1623-9BFD-43ED05C6FB9F}" dt="2022-08-17T14:23:36.668" v="1"/>
      <pc:docMkLst>
        <pc:docMk/>
      </pc:docMkLst>
      <pc:sldChg chg="add del">
        <pc:chgData name="Tashakkor, Scott B (MSFC-ES52)" userId="S::stashakk@ndc.nasa.gov::25a7c99a-a06e-4b6d-9de6-3675084f79a7" providerId="AD" clId="Web-{156C4D51-D2CA-1623-9BFD-43ED05C6FB9F}" dt="2022-08-17T14:23:36.668" v="1"/>
        <pc:sldMkLst>
          <pc:docMk/>
          <pc:sldMk cId="1971454276" sldId="15814"/>
        </pc:sldMkLst>
      </pc:sldChg>
    </pc:docChg>
  </pc:docChgLst>
  <pc:docChgLst>
    <pc:chgData name="Tashakkor, Scott B (MSFC-ES52)" userId="25a7c99a-a06e-4b6d-9de6-3675084f79a7" providerId="ADAL" clId="{D60BA087-076F-46F3-B3A2-F9E843242AE7}"/>
    <pc:docChg chg="undo custSel addSld delSld modSld sldOrd">
      <pc:chgData name="Tashakkor, Scott B (MSFC-ES52)" userId="25a7c99a-a06e-4b6d-9de6-3675084f79a7" providerId="ADAL" clId="{D60BA087-076F-46F3-B3A2-F9E843242AE7}" dt="2022-10-06T15:29:24.270" v="2596" actId="20577"/>
      <pc:docMkLst>
        <pc:docMk/>
      </pc:docMkLst>
      <pc:sldChg chg="ord">
        <pc:chgData name="Tashakkor, Scott B (MSFC-ES52)" userId="25a7c99a-a06e-4b6d-9de6-3675084f79a7" providerId="ADAL" clId="{D60BA087-076F-46F3-B3A2-F9E843242AE7}" dt="2022-10-04T14:06:41.218" v="369"/>
        <pc:sldMkLst>
          <pc:docMk/>
          <pc:sldMk cId="3405509415" sldId="258"/>
        </pc:sldMkLst>
      </pc:sldChg>
      <pc:sldChg chg="addSp modSp mod">
        <pc:chgData name="Tashakkor, Scott B (MSFC-ES52)" userId="25a7c99a-a06e-4b6d-9de6-3675084f79a7" providerId="ADAL" clId="{D60BA087-076F-46F3-B3A2-F9E843242AE7}" dt="2022-10-04T13:53:46.255" v="309" actId="1076"/>
        <pc:sldMkLst>
          <pc:docMk/>
          <pc:sldMk cId="1906650320" sldId="260"/>
        </pc:sldMkLst>
        <pc:picChg chg="add mod">
          <ac:chgData name="Tashakkor, Scott B (MSFC-ES52)" userId="25a7c99a-a06e-4b6d-9de6-3675084f79a7" providerId="ADAL" clId="{D60BA087-076F-46F3-B3A2-F9E843242AE7}" dt="2022-10-04T13:53:46.255" v="309" actId="1076"/>
          <ac:picMkLst>
            <pc:docMk/>
            <pc:sldMk cId="1906650320" sldId="260"/>
            <ac:picMk id="5" creationId="{BC34DF82-3F6F-4CD8-A240-EC9B78DF996B}"/>
          </ac:picMkLst>
        </pc:picChg>
      </pc:sldChg>
      <pc:sldChg chg="del">
        <pc:chgData name="Tashakkor, Scott B (MSFC-ES52)" userId="25a7c99a-a06e-4b6d-9de6-3675084f79a7" providerId="ADAL" clId="{D60BA087-076F-46F3-B3A2-F9E843242AE7}" dt="2022-10-04T13:55:54.739" v="313" actId="47"/>
        <pc:sldMkLst>
          <pc:docMk/>
          <pc:sldMk cId="2455548432" sldId="263"/>
        </pc:sldMkLst>
      </pc:sldChg>
      <pc:sldChg chg="modSp mod ord">
        <pc:chgData name="Tashakkor, Scott B (MSFC-ES52)" userId="25a7c99a-a06e-4b6d-9de6-3675084f79a7" providerId="ADAL" clId="{D60BA087-076F-46F3-B3A2-F9E843242AE7}" dt="2022-10-04T14:03:23.284" v="341"/>
        <pc:sldMkLst>
          <pc:docMk/>
          <pc:sldMk cId="4262115421" sldId="302"/>
        </pc:sldMkLst>
        <pc:spChg chg="mod">
          <ac:chgData name="Tashakkor, Scott B (MSFC-ES52)" userId="25a7c99a-a06e-4b6d-9de6-3675084f79a7" providerId="ADAL" clId="{D60BA087-076F-46F3-B3A2-F9E843242AE7}" dt="2022-10-04T14:01:48.442" v="334" actId="1076"/>
          <ac:spMkLst>
            <pc:docMk/>
            <pc:sldMk cId="4262115421" sldId="302"/>
            <ac:spMk id="2" creationId="{43ACEA9F-E078-4F9F-BD0D-F1DB867E9AFF}"/>
          </ac:spMkLst>
        </pc:spChg>
        <pc:picChg chg="mod">
          <ac:chgData name="Tashakkor, Scott B (MSFC-ES52)" userId="25a7c99a-a06e-4b6d-9de6-3675084f79a7" providerId="ADAL" clId="{D60BA087-076F-46F3-B3A2-F9E843242AE7}" dt="2022-10-04T14:01:42.836" v="333" actId="1076"/>
          <ac:picMkLst>
            <pc:docMk/>
            <pc:sldMk cId="4262115421" sldId="302"/>
            <ac:picMk id="5" creationId="{00000000-0000-0000-0000-000000000000}"/>
          </ac:picMkLst>
        </pc:picChg>
      </pc:sldChg>
      <pc:sldChg chg="del">
        <pc:chgData name="Tashakkor, Scott B (MSFC-ES52)" userId="25a7c99a-a06e-4b6d-9de6-3675084f79a7" providerId="ADAL" clId="{D60BA087-076F-46F3-B3A2-F9E843242AE7}" dt="2022-10-04T14:06:47.194" v="370" actId="47"/>
        <pc:sldMkLst>
          <pc:docMk/>
          <pc:sldMk cId="677329855" sldId="324"/>
        </pc:sldMkLst>
      </pc:sldChg>
      <pc:sldChg chg="addSp delSp modSp add mod">
        <pc:chgData name="Tashakkor, Scott B (MSFC-ES52)" userId="25a7c99a-a06e-4b6d-9de6-3675084f79a7" providerId="ADAL" clId="{D60BA087-076F-46F3-B3A2-F9E843242AE7}" dt="2022-10-04T13:53:40.400" v="307" actId="21"/>
        <pc:sldMkLst>
          <pc:docMk/>
          <pc:sldMk cId="2886290066" sldId="325"/>
        </pc:sldMkLst>
        <pc:spChg chg="add del">
          <ac:chgData name="Tashakkor, Scott B (MSFC-ES52)" userId="25a7c99a-a06e-4b6d-9de6-3675084f79a7" providerId="ADAL" clId="{D60BA087-076F-46F3-B3A2-F9E843242AE7}" dt="2022-10-04T13:45:48.381" v="305" actId="478"/>
          <ac:spMkLst>
            <pc:docMk/>
            <pc:sldMk cId="2886290066" sldId="325"/>
            <ac:spMk id="8" creationId="{00000000-0000-0000-0000-000000000000}"/>
          </ac:spMkLst>
        </pc:spChg>
        <pc:spChg chg="del mod">
          <ac:chgData name="Tashakkor, Scott B (MSFC-ES52)" userId="25a7c99a-a06e-4b6d-9de6-3675084f79a7" providerId="ADAL" clId="{D60BA087-076F-46F3-B3A2-F9E843242AE7}" dt="2022-10-04T13:43:55.045" v="301" actId="478"/>
          <ac:spMkLst>
            <pc:docMk/>
            <pc:sldMk cId="2886290066" sldId="325"/>
            <ac:spMk id="9" creationId="{00000000-0000-0000-0000-000000000000}"/>
          </ac:spMkLst>
        </pc:spChg>
        <pc:picChg chg="add del">
          <ac:chgData name="Tashakkor, Scott B (MSFC-ES52)" userId="25a7c99a-a06e-4b6d-9de6-3675084f79a7" providerId="ADAL" clId="{D60BA087-076F-46F3-B3A2-F9E843242AE7}" dt="2022-10-04T13:44:01.679" v="303" actId="478"/>
          <ac:picMkLst>
            <pc:docMk/>
            <pc:sldMk cId="2886290066" sldId="325"/>
            <ac:picMk id="4" creationId="{D96FAEBC-4269-C94D-84DA-003FFE68956D}"/>
          </ac:picMkLst>
        </pc:picChg>
        <pc:picChg chg="add del mod">
          <ac:chgData name="Tashakkor, Scott B (MSFC-ES52)" userId="25a7c99a-a06e-4b6d-9de6-3675084f79a7" providerId="ADAL" clId="{D60BA087-076F-46F3-B3A2-F9E843242AE7}" dt="2022-10-04T13:53:40.400" v="307" actId="21"/>
          <ac:picMkLst>
            <pc:docMk/>
            <pc:sldMk cId="2886290066" sldId="325"/>
            <ac:picMk id="5" creationId="{26ED643A-4584-4CE0-993C-777A74A5B530}"/>
          </ac:picMkLst>
        </pc:picChg>
      </pc:sldChg>
      <pc:sldChg chg="del">
        <pc:chgData name="Tashakkor, Scott B (MSFC-ES52)" userId="25a7c99a-a06e-4b6d-9de6-3675084f79a7" providerId="ADAL" clId="{D60BA087-076F-46F3-B3A2-F9E843242AE7}" dt="2022-10-04T14:04:58.144" v="350" actId="47"/>
        <pc:sldMkLst>
          <pc:docMk/>
          <pc:sldMk cId="46860745" sldId="343"/>
        </pc:sldMkLst>
      </pc:sldChg>
      <pc:sldChg chg="modSp mod">
        <pc:chgData name="Tashakkor, Scott B (MSFC-ES52)" userId="25a7c99a-a06e-4b6d-9de6-3675084f79a7" providerId="ADAL" clId="{D60BA087-076F-46F3-B3A2-F9E843242AE7}" dt="2022-10-04T13:28:59.398" v="107" actId="20577"/>
        <pc:sldMkLst>
          <pc:docMk/>
          <pc:sldMk cId="1097331536" sldId="1892"/>
        </pc:sldMkLst>
        <pc:spChg chg="mod">
          <ac:chgData name="Tashakkor, Scott B (MSFC-ES52)" userId="25a7c99a-a06e-4b6d-9de6-3675084f79a7" providerId="ADAL" clId="{D60BA087-076F-46F3-B3A2-F9E843242AE7}" dt="2022-10-04T13:28:19.172" v="61" actId="20577"/>
          <ac:spMkLst>
            <pc:docMk/>
            <pc:sldMk cId="1097331536" sldId="1892"/>
            <ac:spMk id="4" creationId="{CE8C41D5-877F-A846-8810-A31F1672C722}"/>
          </ac:spMkLst>
        </pc:spChg>
        <pc:spChg chg="mod">
          <ac:chgData name="Tashakkor, Scott B (MSFC-ES52)" userId="25a7c99a-a06e-4b6d-9de6-3675084f79a7" providerId="ADAL" clId="{D60BA087-076F-46F3-B3A2-F9E843242AE7}" dt="2022-10-04T13:28:59.398" v="107" actId="20577"/>
          <ac:spMkLst>
            <pc:docMk/>
            <pc:sldMk cId="1097331536" sldId="1892"/>
            <ac:spMk id="27" creationId="{996FD06C-5136-3349-BB4B-3C60185F0B02}"/>
          </ac:spMkLst>
        </pc:spChg>
      </pc:sldChg>
      <pc:sldChg chg="delSp mod">
        <pc:chgData name="Tashakkor, Scott B (MSFC-ES52)" userId="25a7c99a-a06e-4b6d-9de6-3675084f79a7" providerId="ADAL" clId="{D60BA087-076F-46F3-B3A2-F9E843242AE7}" dt="2022-10-04T14:50:39.822" v="897" actId="478"/>
        <pc:sldMkLst>
          <pc:docMk/>
          <pc:sldMk cId="2327392219" sldId="15817"/>
        </pc:sldMkLst>
        <pc:spChg chg="del">
          <ac:chgData name="Tashakkor, Scott B (MSFC-ES52)" userId="25a7c99a-a06e-4b6d-9de6-3675084f79a7" providerId="ADAL" clId="{D60BA087-076F-46F3-B3A2-F9E843242AE7}" dt="2022-10-04T14:50:39.822" v="897" actId="478"/>
          <ac:spMkLst>
            <pc:docMk/>
            <pc:sldMk cId="2327392219" sldId="15817"/>
            <ac:spMk id="6" creationId="{6D4A1190-152F-4D05-872E-E06E21A738D8}"/>
          </ac:spMkLst>
        </pc:spChg>
        <pc:spChg chg="del">
          <ac:chgData name="Tashakkor, Scott B (MSFC-ES52)" userId="25a7c99a-a06e-4b6d-9de6-3675084f79a7" providerId="ADAL" clId="{D60BA087-076F-46F3-B3A2-F9E843242AE7}" dt="2022-10-04T14:50:35.799" v="896" actId="478"/>
          <ac:spMkLst>
            <pc:docMk/>
            <pc:sldMk cId="2327392219" sldId="15817"/>
            <ac:spMk id="7" creationId="{45DB26B3-CEEE-4BC6-A872-18816606741F}"/>
          </ac:spMkLst>
        </pc:spChg>
      </pc:sldChg>
      <pc:sldChg chg="del">
        <pc:chgData name="Tashakkor, Scott B (MSFC-ES52)" userId="25a7c99a-a06e-4b6d-9de6-3675084f79a7" providerId="ADAL" clId="{D60BA087-076F-46F3-B3A2-F9E843242AE7}" dt="2022-10-04T14:02:44.936" v="337" actId="47"/>
        <pc:sldMkLst>
          <pc:docMk/>
          <pc:sldMk cId="1892018036" sldId="15819"/>
        </pc:sldMkLst>
      </pc:sldChg>
      <pc:sldChg chg="ord">
        <pc:chgData name="Tashakkor, Scott B (MSFC-ES52)" userId="25a7c99a-a06e-4b6d-9de6-3675084f79a7" providerId="ADAL" clId="{D60BA087-076F-46F3-B3A2-F9E843242AE7}" dt="2022-10-04T14:02:34.028" v="336"/>
        <pc:sldMkLst>
          <pc:docMk/>
          <pc:sldMk cId="3350572553" sldId="15821"/>
        </pc:sldMkLst>
      </pc:sldChg>
      <pc:sldChg chg="modSp mod">
        <pc:chgData name="Tashakkor, Scott B (MSFC-ES52)" userId="25a7c99a-a06e-4b6d-9de6-3675084f79a7" providerId="ADAL" clId="{D60BA087-076F-46F3-B3A2-F9E843242AE7}" dt="2022-10-04T15:38:52.281" v="1735" actId="5793"/>
        <pc:sldMkLst>
          <pc:docMk/>
          <pc:sldMk cId="4227258562" sldId="15822"/>
        </pc:sldMkLst>
        <pc:spChg chg="mod">
          <ac:chgData name="Tashakkor, Scott B (MSFC-ES52)" userId="25a7c99a-a06e-4b6d-9de6-3675084f79a7" providerId="ADAL" clId="{D60BA087-076F-46F3-B3A2-F9E843242AE7}" dt="2022-10-04T14:16:22.074" v="403" actId="20577"/>
          <ac:spMkLst>
            <pc:docMk/>
            <pc:sldMk cId="4227258562" sldId="15822"/>
            <ac:spMk id="4" creationId="{0132EE0C-2E29-4B8E-BAB6-BE63308A4DED}"/>
          </ac:spMkLst>
        </pc:spChg>
        <pc:spChg chg="mod">
          <ac:chgData name="Tashakkor, Scott B (MSFC-ES52)" userId="25a7c99a-a06e-4b6d-9de6-3675084f79a7" providerId="ADAL" clId="{D60BA087-076F-46F3-B3A2-F9E843242AE7}" dt="2022-10-04T15:38:52.281" v="1735" actId="5793"/>
          <ac:spMkLst>
            <pc:docMk/>
            <pc:sldMk cId="4227258562" sldId="15822"/>
            <ac:spMk id="5" creationId="{A86A42F8-BD1B-4E3C-8FD9-13C254806459}"/>
          </ac:spMkLst>
        </pc:spChg>
      </pc:sldChg>
      <pc:sldChg chg="del">
        <pc:chgData name="Tashakkor, Scott B (MSFC-ES52)" userId="25a7c99a-a06e-4b6d-9de6-3675084f79a7" providerId="ADAL" clId="{D60BA087-076F-46F3-B3A2-F9E843242AE7}" dt="2022-10-04T14:50:29.525" v="895" actId="47"/>
        <pc:sldMkLst>
          <pc:docMk/>
          <pc:sldMk cId="3739466483" sldId="15823"/>
        </pc:sldMkLst>
      </pc:sldChg>
      <pc:sldChg chg="ord">
        <pc:chgData name="Tashakkor, Scott B (MSFC-ES52)" userId="25a7c99a-a06e-4b6d-9de6-3675084f79a7" providerId="ADAL" clId="{D60BA087-076F-46F3-B3A2-F9E843242AE7}" dt="2022-10-04T14:03:30.099" v="343"/>
        <pc:sldMkLst>
          <pc:docMk/>
          <pc:sldMk cId="1852903712" sldId="15831"/>
        </pc:sldMkLst>
      </pc:sldChg>
      <pc:sldChg chg="del">
        <pc:chgData name="Tashakkor, Scott B (MSFC-ES52)" userId="25a7c99a-a06e-4b6d-9de6-3675084f79a7" providerId="ADAL" clId="{D60BA087-076F-46F3-B3A2-F9E843242AE7}" dt="2022-10-04T14:50:29.525" v="895" actId="47"/>
        <pc:sldMkLst>
          <pc:docMk/>
          <pc:sldMk cId="839930659" sldId="15844"/>
        </pc:sldMkLst>
      </pc:sldChg>
      <pc:sldChg chg="ord">
        <pc:chgData name="Tashakkor, Scott B (MSFC-ES52)" userId="25a7c99a-a06e-4b6d-9de6-3675084f79a7" providerId="ADAL" clId="{D60BA087-076F-46F3-B3A2-F9E843242AE7}" dt="2022-10-04T14:03:54.978" v="345"/>
        <pc:sldMkLst>
          <pc:docMk/>
          <pc:sldMk cId="4200296730" sldId="15847"/>
        </pc:sldMkLst>
      </pc:sldChg>
      <pc:sldChg chg="del">
        <pc:chgData name="Tashakkor, Scott B (MSFC-ES52)" userId="25a7c99a-a06e-4b6d-9de6-3675084f79a7" providerId="ADAL" clId="{D60BA087-076F-46F3-B3A2-F9E843242AE7}" dt="2022-10-04T13:55:19.929" v="312" actId="47"/>
        <pc:sldMkLst>
          <pc:docMk/>
          <pc:sldMk cId="2609007238" sldId="15848"/>
        </pc:sldMkLst>
      </pc:sldChg>
      <pc:sldChg chg="del">
        <pc:chgData name="Tashakkor, Scott B (MSFC-ES52)" userId="25a7c99a-a06e-4b6d-9de6-3675084f79a7" providerId="ADAL" clId="{D60BA087-076F-46F3-B3A2-F9E843242AE7}" dt="2022-10-04T14:06:34.004" v="366" actId="47"/>
        <pc:sldMkLst>
          <pc:docMk/>
          <pc:sldMk cId="3281904442" sldId="15853"/>
        </pc:sldMkLst>
      </pc:sldChg>
      <pc:sldChg chg="modSp mod ord">
        <pc:chgData name="Tashakkor, Scott B (MSFC-ES52)" userId="25a7c99a-a06e-4b6d-9de6-3675084f79a7" providerId="ADAL" clId="{D60BA087-076F-46F3-B3A2-F9E843242AE7}" dt="2022-10-04T14:58:54.751" v="1025" actId="313"/>
        <pc:sldMkLst>
          <pc:docMk/>
          <pc:sldMk cId="782993195" sldId="15854"/>
        </pc:sldMkLst>
        <pc:spChg chg="mod">
          <ac:chgData name="Tashakkor, Scott B (MSFC-ES52)" userId="25a7c99a-a06e-4b6d-9de6-3675084f79a7" providerId="ADAL" clId="{D60BA087-076F-46F3-B3A2-F9E843242AE7}" dt="2022-10-04T14:58:54.751" v="1025" actId="313"/>
          <ac:spMkLst>
            <pc:docMk/>
            <pc:sldMk cId="782993195" sldId="15854"/>
            <ac:spMk id="3" creationId="{C0ECA8E0-FC8D-41B0-AC0B-BA8201928500}"/>
          </ac:spMkLst>
        </pc:spChg>
        <pc:spChg chg="mod">
          <ac:chgData name="Tashakkor, Scott B (MSFC-ES52)" userId="25a7c99a-a06e-4b6d-9de6-3675084f79a7" providerId="ADAL" clId="{D60BA087-076F-46F3-B3A2-F9E843242AE7}" dt="2022-10-04T14:05:49.672" v="363" actId="14100"/>
          <ac:spMkLst>
            <pc:docMk/>
            <pc:sldMk cId="782993195" sldId="15854"/>
            <ac:spMk id="5" creationId="{A4AC3595-6239-4278-962A-B1D746D73FD4}"/>
          </ac:spMkLst>
        </pc:spChg>
      </pc:sldChg>
      <pc:sldChg chg="del">
        <pc:chgData name="Tashakkor, Scott B (MSFC-ES52)" userId="25a7c99a-a06e-4b6d-9de6-3675084f79a7" providerId="ADAL" clId="{D60BA087-076F-46F3-B3A2-F9E843242AE7}" dt="2022-10-04T14:04:48.765" v="349" actId="47"/>
        <pc:sldMkLst>
          <pc:docMk/>
          <pc:sldMk cId="3365766174" sldId="15856"/>
        </pc:sldMkLst>
      </pc:sldChg>
      <pc:sldChg chg="del">
        <pc:chgData name="Tashakkor, Scott B (MSFC-ES52)" userId="25a7c99a-a06e-4b6d-9de6-3675084f79a7" providerId="ADAL" clId="{D60BA087-076F-46F3-B3A2-F9E843242AE7}" dt="2022-10-04T14:04:35.380" v="348" actId="47"/>
        <pc:sldMkLst>
          <pc:docMk/>
          <pc:sldMk cId="2843854007" sldId="15874"/>
        </pc:sldMkLst>
      </pc:sldChg>
      <pc:sldChg chg="ord">
        <pc:chgData name="Tashakkor, Scott B (MSFC-ES52)" userId="25a7c99a-a06e-4b6d-9de6-3675084f79a7" providerId="ADAL" clId="{D60BA087-076F-46F3-B3A2-F9E843242AE7}" dt="2022-10-04T14:04:16.275" v="347"/>
        <pc:sldMkLst>
          <pc:docMk/>
          <pc:sldMk cId="1161947186" sldId="15875"/>
        </pc:sldMkLst>
      </pc:sldChg>
      <pc:sldChg chg="ord">
        <pc:chgData name="Tashakkor, Scott B (MSFC-ES52)" userId="25a7c99a-a06e-4b6d-9de6-3675084f79a7" providerId="ADAL" clId="{D60BA087-076F-46F3-B3A2-F9E843242AE7}" dt="2022-10-04T14:00:07.156" v="318"/>
        <pc:sldMkLst>
          <pc:docMk/>
          <pc:sldMk cId="717572611" sldId="15876"/>
        </pc:sldMkLst>
      </pc:sldChg>
      <pc:sldChg chg="del">
        <pc:chgData name="Tashakkor, Scott B (MSFC-ES52)" userId="25a7c99a-a06e-4b6d-9de6-3675084f79a7" providerId="ADAL" clId="{D60BA087-076F-46F3-B3A2-F9E843242AE7}" dt="2022-10-04T14:06:36.874" v="367" actId="47"/>
        <pc:sldMkLst>
          <pc:docMk/>
          <pc:sldMk cId="4281785019" sldId="15877"/>
        </pc:sldMkLst>
      </pc:sldChg>
      <pc:sldChg chg="del">
        <pc:chgData name="Tashakkor, Scott B (MSFC-ES52)" userId="25a7c99a-a06e-4b6d-9de6-3675084f79a7" providerId="ADAL" clId="{D60BA087-076F-46F3-B3A2-F9E843242AE7}" dt="2022-10-04T14:50:29.525" v="895" actId="47"/>
        <pc:sldMkLst>
          <pc:docMk/>
          <pc:sldMk cId="3476279250" sldId="15879"/>
        </pc:sldMkLst>
      </pc:sldChg>
      <pc:sldChg chg="delSp del mod">
        <pc:chgData name="Tashakkor, Scott B (MSFC-ES52)" userId="25a7c99a-a06e-4b6d-9de6-3675084f79a7" providerId="ADAL" clId="{D60BA087-076F-46F3-B3A2-F9E843242AE7}" dt="2022-10-04T14:06:54.823" v="371" actId="47"/>
        <pc:sldMkLst>
          <pc:docMk/>
          <pc:sldMk cId="3068771061" sldId="15880"/>
        </pc:sldMkLst>
        <pc:spChg chg="del">
          <ac:chgData name="Tashakkor, Scott B (MSFC-ES52)" userId="25a7c99a-a06e-4b6d-9de6-3675084f79a7" providerId="ADAL" clId="{D60BA087-076F-46F3-B3A2-F9E843242AE7}" dt="2022-10-04T13:56:10.819" v="314" actId="478"/>
          <ac:spMkLst>
            <pc:docMk/>
            <pc:sldMk cId="3068771061" sldId="15880"/>
            <ac:spMk id="3" creationId="{F1056F5D-D155-4242-82ED-E9862539295F}"/>
          </ac:spMkLst>
        </pc:spChg>
      </pc:sldChg>
      <pc:sldChg chg="new del">
        <pc:chgData name="Tashakkor, Scott B (MSFC-ES52)" userId="25a7c99a-a06e-4b6d-9de6-3675084f79a7" providerId="ADAL" clId="{D60BA087-076F-46F3-B3A2-F9E843242AE7}" dt="2022-10-04T13:55:14.297" v="311" actId="47"/>
        <pc:sldMkLst>
          <pc:docMk/>
          <pc:sldMk cId="119285016" sldId="15881"/>
        </pc:sldMkLst>
      </pc:sldChg>
      <pc:sldChg chg="addSp delSp modSp new del mod ord modClrScheme chgLayout">
        <pc:chgData name="Tashakkor, Scott B (MSFC-ES52)" userId="25a7c99a-a06e-4b6d-9de6-3675084f79a7" providerId="ADAL" clId="{D60BA087-076F-46F3-B3A2-F9E843242AE7}" dt="2022-10-04T17:41:40.912" v="2213" actId="47"/>
        <pc:sldMkLst>
          <pc:docMk/>
          <pc:sldMk cId="1994362085" sldId="15881"/>
        </pc:sldMkLst>
        <pc:spChg chg="del mod ord">
          <ac:chgData name="Tashakkor, Scott B (MSFC-ES52)" userId="25a7c99a-a06e-4b6d-9de6-3675084f79a7" providerId="ADAL" clId="{D60BA087-076F-46F3-B3A2-F9E843242AE7}" dt="2022-10-04T14:00:19.566" v="320" actId="700"/>
          <ac:spMkLst>
            <pc:docMk/>
            <pc:sldMk cId="1994362085" sldId="15881"/>
            <ac:spMk id="2" creationId="{F3D9480E-B061-4746-B240-845E2A01518C}"/>
          </ac:spMkLst>
        </pc:spChg>
        <pc:spChg chg="del mod ord">
          <ac:chgData name="Tashakkor, Scott B (MSFC-ES52)" userId="25a7c99a-a06e-4b6d-9de6-3675084f79a7" providerId="ADAL" clId="{D60BA087-076F-46F3-B3A2-F9E843242AE7}" dt="2022-10-04T14:00:19.566" v="320" actId="700"/>
          <ac:spMkLst>
            <pc:docMk/>
            <pc:sldMk cId="1994362085" sldId="15881"/>
            <ac:spMk id="3" creationId="{23BCE98D-DE26-42B9-8AE0-8DDE75451A0B}"/>
          </ac:spMkLst>
        </pc:spChg>
        <pc:spChg chg="mod ord">
          <ac:chgData name="Tashakkor, Scott B (MSFC-ES52)" userId="25a7c99a-a06e-4b6d-9de6-3675084f79a7" providerId="ADAL" clId="{D60BA087-076F-46F3-B3A2-F9E843242AE7}" dt="2022-10-04T14:00:19.566" v="320" actId="700"/>
          <ac:spMkLst>
            <pc:docMk/>
            <pc:sldMk cId="1994362085" sldId="15881"/>
            <ac:spMk id="4" creationId="{ED965512-338F-400B-BBDD-391229384A1C}"/>
          </ac:spMkLst>
        </pc:spChg>
        <pc:spChg chg="add mod ord">
          <ac:chgData name="Tashakkor, Scott B (MSFC-ES52)" userId="25a7c99a-a06e-4b6d-9de6-3675084f79a7" providerId="ADAL" clId="{D60BA087-076F-46F3-B3A2-F9E843242AE7}" dt="2022-10-04T14:00:19.566" v="320" actId="700"/>
          <ac:spMkLst>
            <pc:docMk/>
            <pc:sldMk cId="1994362085" sldId="15881"/>
            <ac:spMk id="5" creationId="{ABD280C3-039B-4CE6-AA65-EEE2AD8CD97B}"/>
          </ac:spMkLst>
        </pc:spChg>
        <pc:spChg chg="add del mod ord">
          <ac:chgData name="Tashakkor, Scott B (MSFC-ES52)" userId="25a7c99a-a06e-4b6d-9de6-3675084f79a7" providerId="ADAL" clId="{D60BA087-076F-46F3-B3A2-F9E843242AE7}" dt="2022-10-04T14:00:30.589" v="321" actId="931"/>
          <ac:spMkLst>
            <pc:docMk/>
            <pc:sldMk cId="1994362085" sldId="15881"/>
            <ac:spMk id="6" creationId="{07F5D229-EEAC-4619-A8CD-BC4DE18373D0}"/>
          </ac:spMkLst>
        </pc:spChg>
        <pc:picChg chg="add mod">
          <ac:chgData name="Tashakkor, Scott B (MSFC-ES52)" userId="25a7c99a-a06e-4b6d-9de6-3675084f79a7" providerId="ADAL" clId="{D60BA087-076F-46F3-B3A2-F9E843242AE7}" dt="2022-10-04T16:32:36.985" v="2147" actId="14100"/>
          <ac:picMkLst>
            <pc:docMk/>
            <pc:sldMk cId="1994362085" sldId="15881"/>
            <ac:picMk id="8" creationId="{1A91CC9E-96E2-4627-BF3A-0A9BFDB0EA98}"/>
          </ac:picMkLst>
        </pc:picChg>
      </pc:sldChg>
      <pc:sldChg chg="new del">
        <pc:chgData name="Tashakkor, Scott B (MSFC-ES52)" userId="25a7c99a-a06e-4b6d-9de6-3675084f79a7" providerId="ADAL" clId="{D60BA087-076F-46F3-B3A2-F9E843242AE7}" dt="2022-10-04T13:59:53.024" v="316" actId="47"/>
        <pc:sldMkLst>
          <pc:docMk/>
          <pc:sldMk cId="3185302349" sldId="15881"/>
        </pc:sldMkLst>
      </pc:sldChg>
      <pc:sldChg chg="addSp delSp modSp new mod modClrScheme chgLayout modNotesTx">
        <pc:chgData name="Tashakkor, Scott B (MSFC-ES52)" userId="25a7c99a-a06e-4b6d-9de6-3675084f79a7" providerId="ADAL" clId="{D60BA087-076F-46F3-B3A2-F9E843242AE7}" dt="2022-10-04T14:49:41.082" v="894" actId="20577"/>
        <pc:sldMkLst>
          <pc:docMk/>
          <pc:sldMk cId="171275333" sldId="15882"/>
        </pc:sldMkLst>
        <pc:spChg chg="del mod ord">
          <ac:chgData name="Tashakkor, Scott B (MSFC-ES52)" userId="25a7c99a-a06e-4b6d-9de6-3675084f79a7" providerId="ADAL" clId="{D60BA087-076F-46F3-B3A2-F9E843242AE7}" dt="2022-10-04T14:25:40.530" v="438" actId="700"/>
          <ac:spMkLst>
            <pc:docMk/>
            <pc:sldMk cId="171275333" sldId="15882"/>
            <ac:spMk id="2" creationId="{5BBA0604-2B00-4EBF-92D1-63E46DA4E9AB}"/>
          </ac:spMkLst>
        </pc:spChg>
        <pc:spChg chg="del mod ord">
          <ac:chgData name="Tashakkor, Scott B (MSFC-ES52)" userId="25a7c99a-a06e-4b6d-9de6-3675084f79a7" providerId="ADAL" clId="{D60BA087-076F-46F3-B3A2-F9E843242AE7}" dt="2022-10-04T14:25:40.530" v="438" actId="700"/>
          <ac:spMkLst>
            <pc:docMk/>
            <pc:sldMk cId="171275333" sldId="15882"/>
            <ac:spMk id="3" creationId="{33C6D4A1-1261-41F7-8B4B-1BF0F7C32790}"/>
          </ac:spMkLst>
        </pc:spChg>
        <pc:spChg chg="mod ord">
          <ac:chgData name="Tashakkor, Scott B (MSFC-ES52)" userId="25a7c99a-a06e-4b6d-9de6-3675084f79a7" providerId="ADAL" clId="{D60BA087-076F-46F3-B3A2-F9E843242AE7}" dt="2022-10-04T14:25:47.143" v="439" actId="700"/>
          <ac:spMkLst>
            <pc:docMk/>
            <pc:sldMk cId="171275333" sldId="15882"/>
            <ac:spMk id="4" creationId="{4CE45AFA-BCF5-4837-A3F5-C2DD4C85C66E}"/>
          </ac:spMkLst>
        </pc:spChg>
        <pc:spChg chg="add del mod ord">
          <ac:chgData name="Tashakkor, Scott B (MSFC-ES52)" userId="25a7c99a-a06e-4b6d-9de6-3675084f79a7" providerId="ADAL" clId="{D60BA087-076F-46F3-B3A2-F9E843242AE7}" dt="2022-10-04T14:25:47.143" v="439" actId="700"/>
          <ac:spMkLst>
            <pc:docMk/>
            <pc:sldMk cId="171275333" sldId="15882"/>
            <ac:spMk id="5" creationId="{0FDE3769-14CB-4FA5-AAE0-7ED50472C191}"/>
          </ac:spMkLst>
        </pc:spChg>
        <pc:spChg chg="add del mod ord">
          <ac:chgData name="Tashakkor, Scott B (MSFC-ES52)" userId="25a7c99a-a06e-4b6d-9de6-3675084f79a7" providerId="ADAL" clId="{D60BA087-076F-46F3-B3A2-F9E843242AE7}" dt="2022-10-04T14:25:47.143" v="439" actId="700"/>
          <ac:spMkLst>
            <pc:docMk/>
            <pc:sldMk cId="171275333" sldId="15882"/>
            <ac:spMk id="6" creationId="{D96CC38B-A722-45F3-B4D4-8B33D817D949}"/>
          </ac:spMkLst>
        </pc:spChg>
        <pc:spChg chg="add del mod ord">
          <ac:chgData name="Tashakkor, Scott B (MSFC-ES52)" userId="25a7c99a-a06e-4b6d-9de6-3675084f79a7" providerId="ADAL" clId="{D60BA087-076F-46F3-B3A2-F9E843242AE7}" dt="2022-10-04T14:25:47.143" v="439" actId="700"/>
          <ac:spMkLst>
            <pc:docMk/>
            <pc:sldMk cId="171275333" sldId="15882"/>
            <ac:spMk id="7" creationId="{9F061A97-66C9-4F05-B5C4-3B67B5724616}"/>
          </ac:spMkLst>
        </pc:spChg>
        <pc:spChg chg="add del mod ord">
          <ac:chgData name="Tashakkor, Scott B (MSFC-ES52)" userId="25a7c99a-a06e-4b6d-9de6-3675084f79a7" providerId="ADAL" clId="{D60BA087-076F-46F3-B3A2-F9E843242AE7}" dt="2022-10-04T14:25:47.143" v="439" actId="700"/>
          <ac:spMkLst>
            <pc:docMk/>
            <pc:sldMk cId="171275333" sldId="15882"/>
            <ac:spMk id="8" creationId="{F45F8013-99C9-4349-BF2B-1756B72AB21A}"/>
          </ac:spMkLst>
        </pc:spChg>
        <pc:spChg chg="add del mod ord">
          <ac:chgData name="Tashakkor, Scott B (MSFC-ES52)" userId="25a7c99a-a06e-4b6d-9de6-3675084f79a7" providerId="ADAL" clId="{D60BA087-076F-46F3-B3A2-F9E843242AE7}" dt="2022-10-04T14:25:47.143" v="439" actId="700"/>
          <ac:spMkLst>
            <pc:docMk/>
            <pc:sldMk cId="171275333" sldId="15882"/>
            <ac:spMk id="9" creationId="{85A35B7D-7372-43E8-AB0A-A36808110066}"/>
          </ac:spMkLst>
        </pc:spChg>
        <pc:spChg chg="add mod ord">
          <ac:chgData name="Tashakkor, Scott B (MSFC-ES52)" userId="25a7c99a-a06e-4b6d-9de6-3675084f79a7" providerId="ADAL" clId="{D60BA087-076F-46F3-B3A2-F9E843242AE7}" dt="2022-10-04T14:26:20.865" v="467" actId="20577"/>
          <ac:spMkLst>
            <pc:docMk/>
            <pc:sldMk cId="171275333" sldId="15882"/>
            <ac:spMk id="10" creationId="{F6F057CA-ED95-4F5A-9F14-EF77B0BD4C4C}"/>
          </ac:spMkLst>
        </pc:spChg>
        <pc:spChg chg="add del mod ord">
          <ac:chgData name="Tashakkor, Scott B (MSFC-ES52)" userId="25a7c99a-a06e-4b6d-9de6-3675084f79a7" providerId="ADAL" clId="{D60BA087-076F-46F3-B3A2-F9E843242AE7}" dt="2022-10-04T14:25:59.316" v="440" actId="931"/>
          <ac:spMkLst>
            <pc:docMk/>
            <pc:sldMk cId="171275333" sldId="15882"/>
            <ac:spMk id="11" creationId="{8D59D8AD-84A0-48F7-A1D9-2EA793CB97B1}"/>
          </ac:spMkLst>
        </pc:spChg>
        <pc:spChg chg="add del mod ord">
          <ac:chgData name="Tashakkor, Scott B (MSFC-ES52)" userId="25a7c99a-a06e-4b6d-9de6-3675084f79a7" providerId="ADAL" clId="{D60BA087-076F-46F3-B3A2-F9E843242AE7}" dt="2022-10-04T14:26:05.495" v="443" actId="931"/>
          <ac:spMkLst>
            <pc:docMk/>
            <pc:sldMk cId="171275333" sldId="15882"/>
            <ac:spMk id="12" creationId="{2ED9117F-A544-4282-A499-096BE1C2BD9C}"/>
          </ac:spMkLst>
        </pc:spChg>
        <pc:spChg chg="add mod">
          <ac:chgData name="Tashakkor, Scott B (MSFC-ES52)" userId="25a7c99a-a06e-4b6d-9de6-3675084f79a7" providerId="ADAL" clId="{D60BA087-076F-46F3-B3A2-F9E843242AE7}" dt="2022-10-04T14:49:41.082" v="894" actId="20577"/>
          <ac:spMkLst>
            <pc:docMk/>
            <pc:sldMk cId="171275333" sldId="15882"/>
            <ac:spMk id="17" creationId="{D6B535A8-ADD7-41F5-BE35-EFABF3F651F8}"/>
          </ac:spMkLst>
        </pc:spChg>
        <pc:picChg chg="add mod">
          <ac:chgData name="Tashakkor, Scott B (MSFC-ES52)" userId="25a7c99a-a06e-4b6d-9de6-3675084f79a7" providerId="ADAL" clId="{D60BA087-076F-46F3-B3A2-F9E843242AE7}" dt="2022-10-04T14:26:47.058" v="472" actId="1076"/>
          <ac:picMkLst>
            <pc:docMk/>
            <pc:sldMk cId="171275333" sldId="15882"/>
            <ac:picMk id="14" creationId="{DC93FBDE-720F-4ABD-ACA5-7063A8510B27}"/>
          </ac:picMkLst>
        </pc:picChg>
        <pc:picChg chg="add mod">
          <ac:chgData name="Tashakkor, Scott B (MSFC-ES52)" userId="25a7c99a-a06e-4b6d-9de6-3675084f79a7" providerId="ADAL" clId="{D60BA087-076F-46F3-B3A2-F9E843242AE7}" dt="2022-10-04T14:26:56.857" v="475" actId="1076"/>
          <ac:picMkLst>
            <pc:docMk/>
            <pc:sldMk cId="171275333" sldId="15882"/>
            <ac:picMk id="16" creationId="{D0735227-58D8-4B8C-974D-06C5F6700439}"/>
          </ac:picMkLst>
        </pc:picChg>
      </pc:sldChg>
      <pc:sldChg chg="new del">
        <pc:chgData name="Tashakkor, Scott B (MSFC-ES52)" userId="25a7c99a-a06e-4b6d-9de6-3675084f79a7" providerId="ADAL" clId="{D60BA087-076F-46F3-B3A2-F9E843242AE7}" dt="2022-10-04T14:01:09.767" v="329" actId="47"/>
        <pc:sldMkLst>
          <pc:docMk/>
          <pc:sldMk cId="4135785226" sldId="15882"/>
        </pc:sldMkLst>
      </pc:sldChg>
      <pc:sldChg chg="addSp delSp modSp new mod">
        <pc:chgData name="Tashakkor, Scott B (MSFC-ES52)" userId="25a7c99a-a06e-4b6d-9de6-3675084f79a7" providerId="ADAL" clId="{D60BA087-076F-46F3-B3A2-F9E843242AE7}" dt="2022-10-04T15:09:19.688" v="1270" actId="20577"/>
        <pc:sldMkLst>
          <pc:docMk/>
          <pc:sldMk cId="1327804753" sldId="15883"/>
        </pc:sldMkLst>
        <pc:spChg chg="mod">
          <ac:chgData name="Tashakkor, Scott B (MSFC-ES52)" userId="25a7c99a-a06e-4b6d-9de6-3675084f79a7" providerId="ADAL" clId="{D60BA087-076F-46F3-B3A2-F9E843242AE7}" dt="2022-10-04T14:38:25.071" v="734" actId="20577"/>
          <ac:spMkLst>
            <pc:docMk/>
            <pc:sldMk cId="1327804753" sldId="15883"/>
            <ac:spMk id="2" creationId="{2F2D078C-572F-47BC-9FCD-CC26AB00A153}"/>
          </ac:spMkLst>
        </pc:spChg>
        <pc:spChg chg="mod">
          <ac:chgData name="Tashakkor, Scott B (MSFC-ES52)" userId="25a7c99a-a06e-4b6d-9de6-3675084f79a7" providerId="ADAL" clId="{D60BA087-076F-46F3-B3A2-F9E843242AE7}" dt="2022-10-04T15:09:19.688" v="1270" actId="20577"/>
          <ac:spMkLst>
            <pc:docMk/>
            <pc:sldMk cId="1327804753" sldId="15883"/>
            <ac:spMk id="3" creationId="{C0F9C646-AF64-493B-862A-A4B37548A959}"/>
          </ac:spMkLst>
        </pc:spChg>
        <pc:spChg chg="del">
          <ac:chgData name="Tashakkor, Scott B (MSFC-ES52)" userId="25a7c99a-a06e-4b6d-9de6-3675084f79a7" providerId="ADAL" clId="{D60BA087-076F-46F3-B3A2-F9E843242AE7}" dt="2022-10-04T14:32:03.700" v="628" actId="931"/>
          <ac:spMkLst>
            <pc:docMk/>
            <pc:sldMk cId="1327804753" sldId="15883"/>
            <ac:spMk id="4" creationId="{2C19DBEC-BD45-40CF-B7E9-CB3B16587004}"/>
          </ac:spMkLst>
        </pc:spChg>
        <pc:spChg chg="add mod">
          <ac:chgData name="Tashakkor, Scott B (MSFC-ES52)" userId="25a7c99a-a06e-4b6d-9de6-3675084f79a7" providerId="ADAL" clId="{D60BA087-076F-46F3-B3A2-F9E843242AE7}" dt="2022-10-04T15:00:15.573" v="1033" actId="122"/>
          <ac:spMkLst>
            <pc:docMk/>
            <pc:sldMk cId="1327804753" sldId="15883"/>
            <ac:spMk id="8" creationId="{DC1C7E70-1DE2-46DF-8553-A11AEAAD90EF}"/>
          </ac:spMkLst>
        </pc:spChg>
        <pc:picChg chg="add mod modCrop">
          <ac:chgData name="Tashakkor, Scott B (MSFC-ES52)" userId="25a7c99a-a06e-4b6d-9de6-3675084f79a7" providerId="ADAL" clId="{D60BA087-076F-46F3-B3A2-F9E843242AE7}" dt="2022-10-04T14:56:38.526" v="916" actId="1076"/>
          <ac:picMkLst>
            <pc:docMk/>
            <pc:sldMk cId="1327804753" sldId="15883"/>
            <ac:picMk id="7" creationId="{89446006-E163-46F1-9C2A-55F074EFD3CA}"/>
          </ac:picMkLst>
        </pc:picChg>
      </pc:sldChg>
      <pc:sldChg chg="addSp delSp modSp new mod">
        <pc:chgData name="Tashakkor, Scott B (MSFC-ES52)" userId="25a7c99a-a06e-4b6d-9de6-3675084f79a7" providerId="ADAL" clId="{D60BA087-076F-46F3-B3A2-F9E843242AE7}" dt="2022-10-04T15:37:52.939" v="1696" actId="6549"/>
        <pc:sldMkLst>
          <pc:docMk/>
          <pc:sldMk cId="4278005332" sldId="15884"/>
        </pc:sldMkLst>
        <pc:spChg chg="mod">
          <ac:chgData name="Tashakkor, Scott B (MSFC-ES52)" userId="25a7c99a-a06e-4b6d-9de6-3675084f79a7" providerId="ADAL" clId="{D60BA087-076F-46F3-B3A2-F9E843242AE7}" dt="2022-10-04T15:34:26.743" v="1593" actId="313"/>
          <ac:spMkLst>
            <pc:docMk/>
            <pc:sldMk cId="4278005332" sldId="15884"/>
            <ac:spMk id="2" creationId="{342A69BC-5039-47E7-91B8-808BABE2A921}"/>
          </ac:spMkLst>
        </pc:spChg>
        <pc:spChg chg="mod">
          <ac:chgData name="Tashakkor, Scott B (MSFC-ES52)" userId="25a7c99a-a06e-4b6d-9de6-3675084f79a7" providerId="ADAL" clId="{D60BA087-076F-46F3-B3A2-F9E843242AE7}" dt="2022-10-04T15:33:28.583" v="1592" actId="20577"/>
          <ac:spMkLst>
            <pc:docMk/>
            <pc:sldMk cId="4278005332" sldId="15884"/>
            <ac:spMk id="3" creationId="{ADC5A253-FD62-43B7-AEDE-9BFFBC77854D}"/>
          </ac:spMkLst>
        </pc:spChg>
        <pc:spChg chg="del">
          <ac:chgData name="Tashakkor, Scott B (MSFC-ES52)" userId="25a7c99a-a06e-4b6d-9de6-3675084f79a7" providerId="ADAL" clId="{D60BA087-076F-46F3-B3A2-F9E843242AE7}" dt="2022-10-04T15:17:05.457" v="1272" actId="931"/>
          <ac:spMkLst>
            <pc:docMk/>
            <pc:sldMk cId="4278005332" sldId="15884"/>
            <ac:spMk id="4" creationId="{C21C6E92-5169-4B3B-8561-329C5B6B1F05}"/>
          </ac:spMkLst>
        </pc:spChg>
        <pc:spChg chg="add mod">
          <ac:chgData name="Tashakkor, Scott B (MSFC-ES52)" userId="25a7c99a-a06e-4b6d-9de6-3675084f79a7" providerId="ADAL" clId="{D60BA087-076F-46F3-B3A2-F9E843242AE7}" dt="2022-10-04T15:37:44.541" v="1693" actId="33524"/>
          <ac:spMkLst>
            <pc:docMk/>
            <pc:sldMk cId="4278005332" sldId="15884"/>
            <ac:spMk id="8" creationId="{8A07C36E-58D8-4947-8E02-25CA3D39F824}"/>
          </ac:spMkLst>
        </pc:spChg>
        <pc:spChg chg="add mod">
          <ac:chgData name="Tashakkor, Scott B (MSFC-ES52)" userId="25a7c99a-a06e-4b6d-9de6-3675084f79a7" providerId="ADAL" clId="{D60BA087-076F-46F3-B3A2-F9E843242AE7}" dt="2022-10-04T15:37:52.939" v="1696" actId="6549"/>
          <ac:spMkLst>
            <pc:docMk/>
            <pc:sldMk cId="4278005332" sldId="15884"/>
            <ac:spMk id="9" creationId="{1AD6542D-A81E-49F7-A6F9-562226B13897}"/>
          </ac:spMkLst>
        </pc:spChg>
        <pc:picChg chg="add mod">
          <ac:chgData name="Tashakkor, Scott B (MSFC-ES52)" userId="25a7c99a-a06e-4b6d-9de6-3675084f79a7" providerId="ADAL" clId="{D60BA087-076F-46F3-B3A2-F9E843242AE7}" dt="2022-10-04T15:17:11.231" v="1276" actId="1076"/>
          <ac:picMkLst>
            <pc:docMk/>
            <pc:sldMk cId="4278005332" sldId="15884"/>
            <ac:picMk id="7" creationId="{CC553505-BAC9-4AF3-8ED8-32AEB4A8EF1C}"/>
          </ac:picMkLst>
        </pc:picChg>
      </pc:sldChg>
      <pc:sldChg chg="delSp modSp new mod modClrScheme chgLayout">
        <pc:chgData name="Tashakkor, Scott B (MSFC-ES52)" userId="25a7c99a-a06e-4b6d-9de6-3675084f79a7" providerId="ADAL" clId="{D60BA087-076F-46F3-B3A2-F9E843242AE7}" dt="2022-10-04T17:36:19.224" v="2210" actId="20577"/>
        <pc:sldMkLst>
          <pc:docMk/>
          <pc:sldMk cId="4212566017" sldId="15885"/>
        </pc:sldMkLst>
        <pc:spChg chg="mod ord">
          <ac:chgData name="Tashakkor, Scott B (MSFC-ES52)" userId="25a7c99a-a06e-4b6d-9de6-3675084f79a7" providerId="ADAL" clId="{D60BA087-076F-46F3-B3A2-F9E843242AE7}" dt="2022-10-04T15:54:11.355" v="2002" actId="700"/>
          <ac:spMkLst>
            <pc:docMk/>
            <pc:sldMk cId="4212566017" sldId="15885"/>
            <ac:spMk id="2" creationId="{A4EC882F-B90F-4E9E-A35B-0A77F0368B6A}"/>
          </ac:spMkLst>
        </pc:spChg>
        <pc:spChg chg="mod ord">
          <ac:chgData name="Tashakkor, Scott B (MSFC-ES52)" userId="25a7c99a-a06e-4b6d-9de6-3675084f79a7" providerId="ADAL" clId="{D60BA087-076F-46F3-B3A2-F9E843242AE7}" dt="2022-10-04T17:36:19.224" v="2210" actId="20577"/>
          <ac:spMkLst>
            <pc:docMk/>
            <pc:sldMk cId="4212566017" sldId="15885"/>
            <ac:spMk id="3" creationId="{0D469525-5C31-4689-B356-5BCDDC25D888}"/>
          </ac:spMkLst>
        </pc:spChg>
        <pc:spChg chg="del mod">
          <ac:chgData name="Tashakkor, Scott B (MSFC-ES52)" userId="25a7c99a-a06e-4b6d-9de6-3675084f79a7" providerId="ADAL" clId="{D60BA087-076F-46F3-B3A2-F9E843242AE7}" dt="2022-10-04T15:54:11.355" v="2002" actId="700"/>
          <ac:spMkLst>
            <pc:docMk/>
            <pc:sldMk cId="4212566017" sldId="15885"/>
            <ac:spMk id="4" creationId="{3FAC04D0-0C47-4BD9-B736-203FD481BE78}"/>
          </ac:spMkLst>
        </pc:spChg>
        <pc:spChg chg="mod ord">
          <ac:chgData name="Tashakkor, Scott B (MSFC-ES52)" userId="25a7c99a-a06e-4b6d-9de6-3675084f79a7" providerId="ADAL" clId="{D60BA087-076F-46F3-B3A2-F9E843242AE7}" dt="2022-10-04T15:54:11.355" v="2002" actId="700"/>
          <ac:spMkLst>
            <pc:docMk/>
            <pc:sldMk cId="4212566017" sldId="15885"/>
            <ac:spMk id="5" creationId="{B1D2AB56-5FCB-4B87-9B4C-5B205586591A}"/>
          </ac:spMkLst>
        </pc:spChg>
      </pc:sldChg>
      <pc:sldChg chg="modSp new mod">
        <pc:chgData name="Tashakkor, Scott B (MSFC-ES52)" userId="25a7c99a-a06e-4b6d-9de6-3675084f79a7" providerId="ADAL" clId="{D60BA087-076F-46F3-B3A2-F9E843242AE7}" dt="2022-10-06T15:29:24.270" v="2596" actId="20577"/>
        <pc:sldMkLst>
          <pc:docMk/>
          <pc:sldMk cId="1394905564" sldId="15886"/>
        </pc:sldMkLst>
        <pc:spChg chg="mod">
          <ac:chgData name="Tashakkor, Scott B (MSFC-ES52)" userId="25a7c99a-a06e-4b6d-9de6-3675084f79a7" providerId="ADAL" clId="{D60BA087-076F-46F3-B3A2-F9E843242AE7}" dt="2022-10-06T13:42:45.433" v="2245" actId="20577"/>
          <ac:spMkLst>
            <pc:docMk/>
            <pc:sldMk cId="1394905564" sldId="15886"/>
            <ac:spMk id="2" creationId="{7A8DA33D-5AE1-4CBC-A353-889007943C30}"/>
          </ac:spMkLst>
        </pc:spChg>
        <pc:spChg chg="mod">
          <ac:chgData name="Tashakkor, Scott B (MSFC-ES52)" userId="25a7c99a-a06e-4b6d-9de6-3675084f79a7" providerId="ADAL" clId="{D60BA087-076F-46F3-B3A2-F9E843242AE7}" dt="2022-10-06T15:29:24.270" v="2596" actId="20577"/>
          <ac:spMkLst>
            <pc:docMk/>
            <pc:sldMk cId="1394905564" sldId="15886"/>
            <ac:spMk id="3" creationId="{2B6B33FF-1035-4CAE-8F32-78E2003FC062}"/>
          </ac:spMkLst>
        </pc:spChg>
      </pc:sldChg>
    </pc:docChg>
  </pc:docChgLst>
  <pc:docChgLst>
    <pc:chgData name="Tashakkor, Scott B (MSFC-ES52)" userId="S::stashakk@ndc.nasa.gov::25a7c99a-a06e-4b6d-9de6-3675084f79a7" providerId="AD" clId="Web-{87693647-AD59-2897-8002-58D8F23873C1}"/>
    <pc:docChg chg="modSld">
      <pc:chgData name="Tashakkor, Scott B (MSFC-ES52)" userId="S::stashakk@ndc.nasa.gov::25a7c99a-a06e-4b6d-9de6-3675084f79a7" providerId="AD" clId="Web-{87693647-AD59-2897-8002-58D8F23873C1}" dt="2022-08-18T15:25:31.635" v="2"/>
      <pc:docMkLst>
        <pc:docMk/>
      </pc:docMkLst>
      <pc:sldChg chg="delSp">
        <pc:chgData name="Tashakkor, Scott B (MSFC-ES52)" userId="S::stashakk@ndc.nasa.gov::25a7c99a-a06e-4b6d-9de6-3675084f79a7" providerId="AD" clId="Web-{87693647-AD59-2897-8002-58D8F23873C1}" dt="2022-08-18T15:25:31.635" v="2"/>
        <pc:sldMkLst>
          <pc:docMk/>
          <pc:sldMk cId="3350572553" sldId="15821"/>
        </pc:sldMkLst>
        <pc:picChg chg="del">
          <ac:chgData name="Tashakkor, Scott B (MSFC-ES52)" userId="S::stashakk@ndc.nasa.gov::25a7c99a-a06e-4b6d-9de6-3675084f79a7" providerId="AD" clId="Web-{87693647-AD59-2897-8002-58D8F23873C1}" dt="2022-08-18T15:25:27.635" v="0"/>
          <ac:picMkLst>
            <pc:docMk/>
            <pc:sldMk cId="3350572553" sldId="15821"/>
            <ac:picMk id="24" creationId="{2297FEC5-2484-4949-9F51-31C28F7D1008}"/>
          </ac:picMkLst>
        </pc:picChg>
        <pc:picChg chg="del">
          <ac:chgData name="Tashakkor, Scott B (MSFC-ES52)" userId="S::stashakk@ndc.nasa.gov::25a7c99a-a06e-4b6d-9de6-3675084f79a7" providerId="AD" clId="Web-{87693647-AD59-2897-8002-58D8F23873C1}" dt="2022-08-18T15:25:29.557" v="1"/>
          <ac:picMkLst>
            <pc:docMk/>
            <pc:sldMk cId="3350572553" sldId="15821"/>
            <ac:picMk id="25" creationId="{05195DC6-A437-485D-929A-4468441328A5}"/>
          </ac:picMkLst>
        </pc:picChg>
        <pc:picChg chg="del">
          <ac:chgData name="Tashakkor, Scott B (MSFC-ES52)" userId="S::stashakk@ndc.nasa.gov::25a7c99a-a06e-4b6d-9de6-3675084f79a7" providerId="AD" clId="Web-{87693647-AD59-2897-8002-58D8F23873C1}" dt="2022-08-18T15:25:31.635" v="2"/>
          <ac:picMkLst>
            <pc:docMk/>
            <pc:sldMk cId="3350572553" sldId="15821"/>
            <ac:picMk id="36" creationId="{BD1EDFB2-B147-4DE7-B62D-3E442A47E5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EBD56-728E-9A45-8711-53321B762F23}"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49D48-0F3E-ED4D-9442-0895F9CB8928}" type="slidenum">
              <a:rPr lang="en-US" smtClean="0"/>
              <a:t>‹#›</a:t>
            </a:fld>
            <a:endParaRPr lang="en-US"/>
          </a:p>
        </p:txBody>
      </p:sp>
    </p:spTree>
    <p:extLst>
      <p:ext uri="{BB962C8B-B14F-4D97-AF65-F5344CB8AC3E}">
        <p14:creationId xmlns:p14="http://schemas.microsoft.com/office/powerpoint/2010/main" val="358639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69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8DCC29-2D72-4B23-BA6E-E85C7D7507DA}" type="slidenum">
              <a:rPr lang="en-US" smtClean="0"/>
              <a:t>9</a:t>
            </a:fld>
            <a:endParaRPr lang="en-US"/>
          </a:p>
        </p:txBody>
      </p:sp>
    </p:spTree>
    <p:extLst>
      <p:ext uri="{BB962C8B-B14F-4D97-AF65-F5344CB8AC3E}">
        <p14:creationId xmlns:p14="http://schemas.microsoft.com/office/powerpoint/2010/main" val="221439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https://solarsystem.nasa.gov/internal_resources/3841</a:t>
            </a:r>
          </a:p>
        </p:txBody>
      </p:sp>
      <p:sp>
        <p:nvSpPr>
          <p:cNvPr id="4" name="Slide Number Placeholder 3"/>
          <p:cNvSpPr>
            <a:spLocks noGrp="1"/>
          </p:cNvSpPr>
          <p:nvPr>
            <p:ph type="sldNum" sz="quarter" idx="5"/>
          </p:nvPr>
        </p:nvSpPr>
        <p:spPr/>
        <p:txBody>
          <a:bodyPr/>
          <a:lstStyle/>
          <a:p>
            <a:fld id="{3B7BABE8-5F6A-4F96-864C-7DBBA601EA6F}" type="slidenum">
              <a:rPr lang="en-US" smtClean="0"/>
              <a:t>10</a:t>
            </a:fld>
            <a:endParaRPr lang="en-US"/>
          </a:p>
        </p:txBody>
      </p:sp>
    </p:spTree>
    <p:extLst>
      <p:ext uri="{BB962C8B-B14F-4D97-AF65-F5344CB8AC3E}">
        <p14:creationId xmlns:p14="http://schemas.microsoft.com/office/powerpoint/2010/main" val="332868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Comm-delays, self-sufficiency</a:t>
            </a:r>
          </a:p>
          <a:p>
            <a:r>
              <a:rPr lang="en-US" dirty="0"/>
              <a:t>Processing power/reliability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Bound the operations (</a:t>
            </a:r>
            <a:r>
              <a:rPr lang="en-US" dirty="0" err="1"/>
              <a:t>ie</a:t>
            </a:r>
            <a:r>
              <a:rPr lang="en-US" dirty="0"/>
              <a:t> robotics, software, …)</a:t>
            </a:r>
          </a:p>
          <a:p>
            <a:endParaRPr lang="en-US" dirty="0"/>
          </a:p>
        </p:txBody>
      </p:sp>
      <p:sp>
        <p:nvSpPr>
          <p:cNvPr id="4" name="Slide Number Placeholder 3"/>
          <p:cNvSpPr>
            <a:spLocks noGrp="1"/>
          </p:cNvSpPr>
          <p:nvPr>
            <p:ph type="sldNum" sz="quarter" idx="5"/>
          </p:nvPr>
        </p:nvSpPr>
        <p:spPr/>
        <p:txBody>
          <a:bodyPr/>
          <a:lstStyle/>
          <a:p>
            <a:fld id="{C7849D48-0F3E-ED4D-9442-0895F9CB8928}" type="slidenum">
              <a:rPr lang="en-US" smtClean="0"/>
              <a:t>11</a:t>
            </a:fld>
            <a:endParaRPr lang="en-US"/>
          </a:p>
        </p:txBody>
      </p:sp>
    </p:spTree>
    <p:extLst>
      <p:ext uri="{BB962C8B-B14F-4D97-AF65-F5344CB8AC3E}">
        <p14:creationId xmlns:p14="http://schemas.microsoft.com/office/powerpoint/2010/main" val="80993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magnetosphere is that area of space, around a planet, that is controlled by the planet's magnetic field. The shape of the Earth's magnetosphere is the direct result of being blasted by solar wind. The solar wind compresses its sunward side to a distance of only 6 to 10 times the radius of the Earth. A supersonic shock wave is created sunward of Earth called the Bow Shock. Most of the solar wind particles are heated and slowed at the bow shock and detour around the Earth in the </a:t>
            </a:r>
            <a:r>
              <a:rPr lang="en-US" dirty="0" err="1"/>
              <a:t>Magnetosheath</a:t>
            </a:r>
            <a:r>
              <a:rPr lang="en-US" dirty="0"/>
              <a:t>. The solar wind drags out the night-side magnetosphere to possibly 1000 times Earth's radius; its exact length is not known. This extension of the magnetosphere is known as the Magnetotail. The outer boundary of Earth's confined geomagnetic field is called the Magnetopause. The Earth's magnetosphere is a highly dynamic structure that responds dramatically to solar variations.</a:t>
            </a:r>
          </a:p>
          <a:p>
            <a:r>
              <a:rPr lang="en-US" dirty="0"/>
              <a:t>Credit: NASA/Goddard/Aaron </a:t>
            </a:r>
            <a:r>
              <a:rPr lang="en-US" dirty="0" err="1"/>
              <a:t>Kaase</a:t>
            </a:r>
            <a:endParaRPr lang="en-US" dirty="0"/>
          </a:p>
        </p:txBody>
      </p:sp>
      <p:sp>
        <p:nvSpPr>
          <p:cNvPr id="4" name="Slide Number Placeholder 3"/>
          <p:cNvSpPr>
            <a:spLocks noGrp="1"/>
          </p:cNvSpPr>
          <p:nvPr>
            <p:ph type="sldNum" sz="quarter" idx="5"/>
          </p:nvPr>
        </p:nvSpPr>
        <p:spPr/>
        <p:txBody>
          <a:bodyPr/>
          <a:lstStyle/>
          <a:p>
            <a:fld id="{C7849D48-0F3E-ED4D-9442-0895F9CB8928}" type="slidenum">
              <a:rPr lang="en-US" smtClean="0"/>
              <a:t>12</a:t>
            </a:fld>
            <a:endParaRPr lang="en-US"/>
          </a:p>
        </p:txBody>
      </p:sp>
    </p:spTree>
    <p:extLst>
      <p:ext uri="{BB962C8B-B14F-4D97-AF65-F5344CB8AC3E}">
        <p14:creationId xmlns:p14="http://schemas.microsoft.com/office/powerpoint/2010/main" val="3856374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4D0D10-CD4F-7E4E-879D-8F483308D5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C579A9B-6CD6-4BC8-8E83-4417B9E8D6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187" y="354021"/>
            <a:ext cx="941877" cy="777278"/>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9337400" y="555511"/>
            <a:ext cx="153416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Arial" panose="020B0604020202020204" pitchFamily="34" charset="0"/>
                <a:cs typeface="Arial" panose="020B0604020202020204" pitchFamily="34" charset="0"/>
              </a:rPr>
              <a:t>National Aeronautics and</a:t>
            </a:r>
            <a:br>
              <a:rPr lang="en-US" sz="800">
                <a:solidFill>
                  <a:schemeClr val="bg1"/>
                </a:solidFill>
                <a:latin typeface="Arial" panose="020B0604020202020204" pitchFamily="34" charset="0"/>
                <a:cs typeface="Arial" panose="020B0604020202020204" pitchFamily="34" charset="0"/>
              </a:rPr>
            </a:br>
            <a:r>
              <a:rPr lang="en-US" sz="800">
                <a:solidFill>
                  <a:schemeClr val="bg1"/>
                </a:solidFill>
                <a:latin typeface="Arial" panose="020B0604020202020204" pitchFamily="34" charset="0"/>
                <a:cs typeface="Arial" panose="020B0604020202020204" pitchFamily="34" charset="0"/>
              </a:rPr>
              <a:t>Space Administration</a:t>
            </a:r>
            <a:endParaRPr lang="en-US" sz="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346960"/>
            <a:ext cx="7676340" cy="1274762"/>
          </a:xfrm>
        </p:spPr>
        <p:txBody>
          <a:bodyPr anchor="t">
            <a:noAutofit/>
          </a:bodyPr>
          <a:lstStyle>
            <a:lvl1pPr algn="l">
              <a:defRPr sz="47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3769360"/>
            <a:ext cx="7676340" cy="1488440"/>
          </a:xfrm>
        </p:spPr>
        <p:txBody>
          <a:bodyPr>
            <a:norm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95BD057C-84C7-8D48-BA37-A5E3FFABAAA6}"/>
              </a:ext>
            </a:extLst>
          </p:cNvPr>
          <p:cNvCxnSpPr>
            <a:cxnSpLocks/>
          </p:cNvCxnSpPr>
          <p:nvPr userDrawn="1"/>
        </p:nvCxnSpPr>
        <p:spPr>
          <a:xfrm>
            <a:off x="10900061" y="307703"/>
            <a:ext cx="0" cy="845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Arial" panose="020B0604020202020204" pitchFamily="34" charset="0"/>
                <a:cs typeface="Arial" panose="020B0604020202020204" pitchFamily="34" charset="0"/>
              </a:rPr>
              <a:t>www.nasa.gov</a:t>
            </a:r>
            <a:endParaRPr lang="en-US" sz="80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p:txBody>
          <a:bodyPr/>
          <a:lstStyle/>
          <a:p>
            <a:fld id="{4D21C197-AEE5-4D9F-B90E-F3C636771FAB}" type="datetime1">
              <a:rPr lang="en-US" smtClean="0"/>
              <a:t>10/6/2022</a:t>
            </a:fld>
            <a:endParaRPr lang="en-US"/>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131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4358C9-109D-4E44-ADE0-2130954BD0A2}" type="datetime1">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29650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0224A-8394-4D92-A24A-E80F1B8627AF}" type="datetime1">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255975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8BFDA2-95BA-41DF-BA4C-51223F14D3A5}" type="datetime1">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1877774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8745E3-B321-47F2-A19B-97EB7A4ECC1B}" type="datetime1">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3932225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842F3-A2E9-4D50-BFC5-EB338ABB937B}" type="datetime1">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997048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03AF2B-5B2E-47D2-A39C-4ED194C39C4F}" type="datetime1">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241820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C784C1-60CF-4DA2-8B04-8A810B80DB31}" type="datetime1">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4591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E64612-DC63-4F04-A60C-E274ECA489A2}" type="datetime1">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42834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3A1EDB-CBDA-4C32-BB39-966B67E35C3B}" type="datetime1">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63054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riang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D18E7-FB22-AE45-BE29-23FC8A7580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lvl2pPr marL="750888" indent="-293688">
              <a:buFont typeface="Monaco" pitchFamily="2" charset="77"/>
              <a:buChar char="⎻"/>
              <a:tabLst/>
              <a:defRPr/>
            </a:lvl2pPr>
            <a:lvl3pPr marL="1143000" indent="-228600">
              <a:buFont typeface="Courier New" panose="02070309020205020404" pitchFamily="49" charset="0"/>
              <a:buChar char="o"/>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fld id="{2C100D16-DF3D-4C5B-9BDB-9DF4EBD10CB6}" type="datetime1">
              <a:rPr lang="en-US" smtClean="0"/>
              <a:t>10/6/2022</a:t>
            </a:fld>
            <a:endParaRPr lang="en-US"/>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a:p>
        </p:txBody>
      </p:sp>
      <p:pic>
        <p:nvPicPr>
          <p:cNvPr id="9" name="Picture 8">
            <a:extLst>
              <a:ext uri="{FF2B5EF4-FFF2-40B4-BE49-F238E27FC236}">
                <a16:creationId xmlns:a16="http://schemas.microsoft.com/office/drawing/2014/main" id="{BBABB2FE-4DFB-419F-9304-0EA2AE3646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6553" y="423029"/>
            <a:ext cx="941877" cy="777278"/>
          </a:xfrm>
          <a:prstGeom prst="rect">
            <a:avLst/>
          </a:prstGeom>
        </p:spPr>
      </p:pic>
    </p:spTree>
    <p:extLst>
      <p:ext uri="{BB962C8B-B14F-4D97-AF65-F5344CB8AC3E}">
        <p14:creationId xmlns:p14="http://schemas.microsoft.com/office/powerpoint/2010/main" val="352585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CE7D43-9C45-F74B-ADC2-8A75B590AE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fld id="{1F523674-C909-4B4D-B8CB-50ED13DFEB66}" type="datetime1">
              <a:rPr lang="en-US" smtClean="0"/>
              <a:t>10/6/2022</a:t>
            </a:fld>
            <a:endParaRPr lang="en-US"/>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a:p>
        </p:txBody>
      </p:sp>
      <p:pic>
        <p:nvPicPr>
          <p:cNvPr id="9" name="Picture 8">
            <a:extLst>
              <a:ext uri="{FF2B5EF4-FFF2-40B4-BE49-F238E27FC236}">
                <a16:creationId xmlns:a16="http://schemas.microsoft.com/office/drawing/2014/main" id="{206C77D9-04A3-4C50-9203-08BC5E3AA5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6553" y="423029"/>
            <a:ext cx="941877" cy="777278"/>
          </a:xfrm>
          <a:prstGeom prst="rect">
            <a:avLst/>
          </a:prstGeom>
        </p:spPr>
      </p:pic>
    </p:spTree>
    <p:extLst>
      <p:ext uri="{BB962C8B-B14F-4D97-AF65-F5344CB8AC3E}">
        <p14:creationId xmlns:p14="http://schemas.microsoft.com/office/powerpoint/2010/main" val="583357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1E86-7A73-5B47-893D-57C07E3F2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21C57-5C13-7442-8B9B-C435902332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8F913-E8D8-7A43-B5CA-55E34B8BDE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1C65B3-D09A-7C49-90AF-3732B38B543D}"/>
              </a:ext>
            </a:extLst>
          </p:cNvPr>
          <p:cNvSpPr>
            <a:spLocks noGrp="1"/>
          </p:cNvSpPr>
          <p:nvPr>
            <p:ph type="dt" sz="half" idx="10"/>
          </p:nvPr>
        </p:nvSpPr>
        <p:spPr/>
        <p:txBody>
          <a:bodyPr/>
          <a:lstStyle/>
          <a:p>
            <a:fld id="{F51C071C-A613-4E59-9162-A70305BA8C2F}" type="datetime1">
              <a:rPr lang="en-US" smtClean="0"/>
              <a:t>10/6/2022</a:t>
            </a:fld>
            <a:endParaRPr lang="en-US"/>
          </a:p>
        </p:txBody>
      </p:sp>
      <p:sp>
        <p:nvSpPr>
          <p:cNvPr id="6" name="Footer Placeholder 5">
            <a:extLst>
              <a:ext uri="{FF2B5EF4-FFF2-40B4-BE49-F238E27FC236}">
                <a16:creationId xmlns:a16="http://schemas.microsoft.com/office/drawing/2014/main" id="{93428249-EB91-B84C-A7A8-BF47D24C9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4B752-72EA-CB43-88DF-11D337EE6FDE}"/>
              </a:ext>
            </a:extLst>
          </p:cNvPr>
          <p:cNvSpPr>
            <a:spLocks noGrp="1"/>
          </p:cNvSpPr>
          <p:nvPr>
            <p:ph type="sldNum" sz="quarter" idx="12"/>
          </p:nvPr>
        </p:nvSpPr>
        <p:spPr/>
        <p:txBody>
          <a:bodyPr/>
          <a:lstStyle/>
          <a:p>
            <a:fld id="{AAA21668-7E2D-D34B-8F28-D8590BEFEB53}" type="slidenum">
              <a:rPr lang="en-US" smtClean="0"/>
              <a:t>‹#›</a:t>
            </a:fld>
            <a:endParaRPr lang="en-US"/>
          </a:p>
        </p:txBody>
      </p:sp>
    </p:spTree>
    <p:extLst>
      <p:ext uri="{BB962C8B-B14F-4D97-AF65-F5344CB8AC3E}">
        <p14:creationId xmlns:p14="http://schemas.microsoft.com/office/powerpoint/2010/main" val="395096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7714-F9DE-5549-A994-E31DDFC27A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7BC61-2A6B-F14D-AEE7-F6FE4689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885B73-736E-5541-A0FF-612927D0F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F2F5D-4F65-5446-9DED-1A5834D1B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7DB25A-2C98-7842-A2B3-468F36DE21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2AA16-D324-D448-93CC-86341AC76B46}"/>
              </a:ext>
            </a:extLst>
          </p:cNvPr>
          <p:cNvSpPr>
            <a:spLocks noGrp="1"/>
          </p:cNvSpPr>
          <p:nvPr>
            <p:ph type="dt" sz="half" idx="10"/>
          </p:nvPr>
        </p:nvSpPr>
        <p:spPr/>
        <p:txBody>
          <a:bodyPr/>
          <a:lstStyle/>
          <a:p>
            <a:fld id="{ED63B4D4-019A-4F48-A3CE-4C4E50CEF07F}" type="datetime1">
              <a:rPr lang="en-US" smtClean="0"/>
              <a:t>10/6/2022</a:t>
            </a:fld>
            <a:endParaRPr lang="en-US"/>
          </a:p>
        </p:txBody>
      </p:sp>
      <p:sp>
        <p:nvSpPr>
          <p:cNvPr id="8" name="Footer Placeholder 7">
            <a:extLst>
              <a:ext uri="{FF2B5EF4-FFF2-40B4-BE49-F238E27FC236}">
                <a16:creationId xmlns:a16="http://schemas.microsoft.com/office/drawing/2014/main" id="{38A97442-3BAC-C744-955E-3FA5576400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DC992F-CCB6-434D-861D-32D643E26559}"/>
              </a:ext>
            </a:extLst>
          </p:cNvPr>
          <p:cNvSpPr>
            <a:spLocks noGrp="1"/>
          </p:cNvSpPr>
          <p:nvPr>
            <p:ph type="sldNum" sz="quarter" idx="12"/>
          </p:nvPr>
        </p:nvSpPr>
        <p:spPr/>
        <p:txBody>
          <a:bodyPr/>
          <a:lstStyle/>
          <a:p>
            <a:fld id="{AAA21668-7E2D-D34B-8F28-D8590BEFEB53}" type="slidenum">
              <a:rPr lang="en-US" smtClean="0"/>
              <a:t>‹#›</a:t>
            </a:fld>
            <a:endParaRPr lang="en-US"/>
          </a:p>
        </p:txBody>
      </p:sp>
    </p:spTree>
    <p:extLst>
      <p:ext uri="{BB962C8B-B14F-4D97-AF65-F5344CB8AC3E}">
        <p14:creationId xmlns:p14="http://schemas.microsoft.com/office/powerpoint/2010/main" val="1597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EB3-F186-354B-9BFE-C379EC6AF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CCBB0-51C3-2F48-8D70-04ECAB38F36D}"/>
              </a:ext>
            </a:extLst>
          </p:cNvPr>
          <p:cNvSpPr>
            <a:spLocks noGrp="1"/>
          </p:cNvSpPr>
          <p:nvPr>
            <p:ph type="dt" sz="half" idx="10"/>
          </p:nvPr>
        </p:nvSpPr>
        <p:spPr/>
        <p:txBody>
          <a:bodyPr/>
          <a:lstStyle/>
          <a:p>
            <a:fld id="{8E9EA25A-FEC7-40A5-800B-DB8D2491D2EC}" type="datetime1">
              <a:rPr lang="en-US" smtClean="0"/>
              <a:t>10/6/2022</a:t>
            </a:fld>
            <a:endParaRPr lang="en-US"/>
          </a:p>
        </p:txBody>
      </p:sp>
      <p:sp>
        <p:nvSpPr>
          <p:cNvPr id="4" name="Footer Placeholder 3">
            <a:extLst>
              <a:ext uri="{FF2B5EF4-FFF2-40B4-BE49-F238E27FC236}">
                <a16:creationId xmlns:a16="http://schemas.microsoft.com/office/drawing/2014/main" id="{FA078886-FFB1-4843-BF32-3DD3EB91F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2DA97E-A7FF-3A40-B2BF-19DE68288394}"/>
              </a:ext>
            </a:extLst>
          </p:cNvPr>
          <p:cNvSpPr>
            <a:spLocks noGrp="1"/>
          </p:cNvSpPr>
          <p:nvPr>
            <p:ph type="sldNum" sz="quarter" idx="12"/>
          </p:nvPr>
        </p:nvSpPr>
        <p:spPr/>
        <p:txBody>
          <a:bodyPr/>
          <a:lstStyle/>
          <a:p>
            <a:fld id="{AAA21668-7E2D-D34B-8F28-D8590BEFEB53}" type="slidenum">
              <a:rPr lang="en-US" smtClean="0"/>
              <a:t>‹#›</a:t>
            </a:fld>
            <a:endParaRPr lang="en-US"/>
          </a:p>
        </p:txBody>
      </p:sp>
    </p:spTree>
    <p:extLst>
      <p:ext uri="{BB962C8B-B14F-4D97-AF65-F5344CB8AC3E}">
        <p14:creationId xmlns:p14="http://schemas.microsoft.com/office/powerpoint/2010/main" val="307912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fld id="{61143AFB-C764-4F2A-BB0B-9A69FB59F80A}" type="datetime1">
              <a:rPr lang="en-US" smtClean="0"/>
              <a:t>10/6/2022</a:t>
            </a:fld>
            <a:endParaRPr lang="en-US"/>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a:p>
        </p:txBody>
      </p:sp>
    </p:spTree>
    <p:extLst>
      <p:ext uri="{BB962C8B-B14F-4D97-AF65-F5344CB8AC3E}">
        <p14:creationId xmlns:p14="http://schemas.microsoft.com/office/powerpoint/2010/main" val="153859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E09DC6-1D2C-4AF3-86D2-6C643AF0DC2E}" type="datetime1">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375119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8D623-2A69-47AB-9069-B84BFCF811C7}" type="datetime1">
              <a:rPr lang="en-US" smtClean="0"/>
              <a:t>10/6/2022</a:t>
            </a:fld>
            <a:endParaRPr lang="en-US"/>
          </a:p>
        </p:txBody>
      </p:sp>
      <p:sp>
        <p:nvSpPr>
          <p:cNvPr id="6" name="Slide Number Placeholder 5"/>
          <p:cNvSpPr>
            <a:spLocks noGrp="1"/>
          </p:cNvSpPr>
          <p:nvPr>
            <p:ph type="sldNum" sz="quarter" idx="12"/>
          </p:nvPr>
        </p:nvSpPr>
        <p:spPr/>
        <p:txBody>
          <a:bodyPr/>
          <a:lstStyle/>
          <a:p>
            <a:fld id="{9038F142-A16F-4A46-8374-49C4DF7D7EA9}" type="slidenum">
              <a:rPr lang="en-US" smtClean="0"/>
              <a:t>‹#›</a:t>
            </a:fld>
            <a:endParaRPr lang="en-US"/>
          </a:p>
        </p:txBody>
      </p:sp>
    </p:spTree>
    <p:extLst>
      <p:ext uri="{BB962C8B-B14F-4D97-AF65-F5344CB8AC3E}">
        <p14:creationId xmlns:p14="http://schemas.microsoft.com/office/powerpoint/2010/main" val="2762302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10E9FC-B321-42A0-BB9F-E992DB253E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906553" y="423029"/>
            <a:ext cx="941877" cy="777278"/>
          </a:xfrm>
          <a:prstGeom prst="rect">
            <a:avLst/>
          </a:prstGeom>
        </p:spPr>
      </p:pic>
      <p:sp>
        <p:nvSpPr>
          <p:cNvPr id="2" name="Title Placeholder 1">
            <a:extLst>
              <a:ext uri="{FF2B5EF4-FFF2-40B4-BE49-F238E27FC236}">
                <a16:creationId xmlns:a16="http://schemas.microsoft.com/office/drawing/2014/main" id="{0C26FB86-D894-4D42-84BE-9C0D479F8A41}"/>
              </a:ext>
            </a:extLst>
          </p:cNvPr>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092499-E2CE-484C-BF8D-A72DFDE955EF}"/>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2465A-E776-584B-B3C2-769DA137E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E0BC4AC-2428-4805-9EFB-AC5886843711}" type="datetime1">
              <a:rPr lang="en-US" smtClean="0"/>
              <a:t>10/6/2022</a:t>
            </a:fld>
            <a:endParaRPr lang="en-US"/>
          </a:p>
        </p:txBody>
      </p:sp>
      <p:sp>
        <p:nvSpPr>
          <p:cNvPr id="5" name="Footer Placeholder 4">
            <a:extLst>
              <a:ext uri="{FF2B5EF4-FFF2-40B4-BE49-F238E27FC236}">
                <a16:creationId xmlns:a16="http://schemas.microsoft.com/office/drawing/2014/main" id="{32C6F335-F990-5947-A715-B10B3A7A6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39A5AB9-9525-2548-BA4B-F84F5DB4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AA21668-7E2D-D34B-8F28-D8590BEFEB53}" type="slidenum">
              <a:rPr lang="en-US" smtClean="0"/>
              <a:pPr/>
              <a:t>‹#›</a:t>
            </a:fld>
            <a:endParaRPr lang="en-US"/>
          </a:p>
        </p:txBody>
      </p:sp>
    </p:spTree>
    <p:extLst>
      <p:ext uri="{BB962C8B-B14F-4D97-AF65-F5344CB8AC3E}">
        <p14:creationId xmlns:p14="http://schemas.microsoft.com/office/powerpoint/2010/main" val="211645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2" userDrawn="1">
          <p15:clr>
            <a:srgbClr val="F26B43"/>
          </p15:clr>
        </p15:guide>
        <p15:guide id="2" pos="3840" userDrawn="1">
          <p15:clr>
            <a:srgbClr val="F26B43"/>
          </p15:clr>
        </p15:guide>
        <p15:guide id="3" orient="horz" pos="4152" userDrawn="1">
          <p15:clr>
            <a:srgbClr val="F26B43"/>
          </p15:clr>
        </p15:guide>
        <p15:guide id="4" pos="74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a:solidFill>
                <a:srgbClr val="000000"/>
              </a:solidFill>
              <a:latin typeface="Arial" pitchFamily="34" charset="0"/>
              <a:cs typeface="ＭＳ Ｐゴシック" charset="0"/>
            </a:endParaRPr>
          </a:p>
        </p:txBody>
      </p:sp>
      <p:sp>
        <p:nvSpPr>
          <p:cNvPr id="2" name="Title Placeholder 1"/>
          <p:cNvSpPr>
            <a:spLocks noGrp="1"/>
          </p:cNvSpPr>
          <p:nvPr>
            <p:ph type="title"/>
          </p:nvPr>
        </p:nvSpPr>
        <p:spPr>
          <a:xfrm>
            <a:off x="838200" y="1"/>
            <a:ext cx="10515600" cy="8461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9E03CC-FE3C-41BE-9557-292D0824C2A5}" type="datetime1">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8F142-A16F-4A46-8374-49C4DF7D7EA9}"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9273"/>
            <a:ext cx="854578" cy="707591"/>
          </a:xfrm>
          <a:prstGeom prst="rect">
            <a:avLst/>
          </a:prstGeom>
        </p:spPr>
      </p:pic>
    </p:spTree>
    <p:extLst>
      <p:ext uri="{BB962C8B-B14F-4D97-AF65-F5344CB8AC3E}">
        <p14:creationId xmlns:p14="http://schemas.microsoft.com/office/powerpoint/2010/main" val="395610165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https://www.nasa.gov/nextstep/habitation"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996FD06C-5136-3349-BB4B-3C60185F0B02}"/>
              </a:ext>
            </a:extLst>
          </p:cNvPr>
          <p:cNvSpPr>
            <a:spLocks noGrp="1"/>
          </p:cNvSpPr>
          <p:nvPr>
            <p:ph type="ctrTitle"/>
          </p:nvPr>
        </p:nvSpPr>
        <p:spPr>
          <a:xfrm>
            <a:off x="807260" y="2177716"/>
            <a:ext cx="7676340" cy="1991958"/>
          </a:xfrm>
        </p:spPr>
        <p:txBody>
          <a:bodyPr/>
          <a:lstStyle/>
          <a:p>
            <a:r>
              <a:rPr lang="en-US" sz="4000" dirty="0"/>
              <a:t>NASA’s Moon to Mars Autonomous Habitat Status</a:t>
            </a:r>
            <a:br>
              <a:rPr lang="en-US" sz="3200" dirty="0"/>
            </a:br>
            <a:endParaRPr lang="en-US" sz="5400" dirty="0"/>
          </a:p>
        </p:txBody>
      </p:sp>
      <p:sp>
        <p:nvSpPr>
          <p:cNvPr id="4" name="Title 26">
            <a:extLst>
              <a:ext uri="{FF2B5EF4-FFF2-40B4-BE49-F238E27FC236}">
                <a16:creationId xmlns:a16="http://schemas.microsoft.com/office/drawing/2014/main" id="{CE8C41D5-877F-A846-8810-A31F1672C722}"/>
              </a:ext>
            </a:extLst>
          </p:cNvPr>
          <p:cNvSpPr txBox="1">
            <a:spLocks/>
          </p:cNvSpPr>
          <p:nvPr/>
        </p:nvSpPr>
        <p:spPr>
          <a:xfrm>
            <a:off x="817419" y="4169674"/>
            <a:ext cx="7676340" cy="15916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700" b="1" i="0" kern="1200">
                <a:solidFill>
                  <a:schemeClr val="bg1"/>
                </a:solidFill>
                <a:latin typeface="Arial" panose="020B0604020202020204" pitchFamily="34" charset="0"/>
                <a:ea typeface="+mj-ea"/>
                <a:cs typeface="Arial" panose="020B0604020202020204" pitchFamily="34" charset="0"/>
              </a:defRPr>
            </a:lvl1pPr>
          </a:lstStyle>
          <a:p>
            <a:r>
              <a:rPr lang="en-US" sz="2400" b="0" dirty="0"/>
              <a:t>October 2022</a:t>
            </a:r>
          </a:p>
          <a:p>
            <a:endParaRPr lang="en-US" sz="2400" b="0" dirty="0"/>
          </a:p>
          <a:p>
            <a:r>
              <a:rPr lang="en-US" sz="2400" b="0" dirty="0"/>
              <a:t>Scott B. Tashakkor, P.E., NASA-MSFC</a:t>
            </a:r>
          </a:p>
        </p:txBody>
      </p:sp>
    </p:spTree>
    <p:extLst>
      <p:ext uri="{BB962C8B-B14F-4D97-AF65-F5344CB8AC3E}">
        <p14:creationId xmlns:p14="http://schemas.microsoft.com/office/powerpoint/2010/main" val="1097331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0D9ADF5C-15D0-416E-94E2-5C79DBC381CA}"/>
              </a:ext>
            </a:extLst>
          </p:cNvPr>
          <p:cNvPicPr>
            <a:picLocks noChangeAspect="1"/>
          </p:cNvPicPr>
          <p:nvPr/>
        </p:nvPicPr>
        <p:blipFill rotWithShape="1">
          <a:blip r:embed="rId3"/>
          <a:srcRect r="749"/>
          <a:stretch/>
        </p:blipFill>
        <p:spPr>
          <a:xfrm>
            <a:off x="5385391" y="10"/>
            <a:ext cx="6806609" cy="6857990"/>
          </a:xfrm>
          <a:prstGeom prst="rect">
            <a:avLst/>
          </a:prstGeom>
        </p:spPr>
      </p:pic>
      <p:sp>
        <p:nvSpPr>
          <p:cNvPr id="5" name="Title 4">
            <a:extLst>
              <a:ext uri="{FF2B5EF4-FFF2-40B4-BE49-F238E27FC236}">
                <a16:creationId xmlns:a16="http://schemas.microsoft.com/office/drawing/2014/main" id="{A4AC3595-6239-4278-962A-B1D746D73FD4}"/>
              </a:ext>
            </a:extLst>
          </p:cNvPr>
          <p:cNvSpPr>
            <a:spLocks noGrp="1"/>
          </p:cNvSpPr>
          <p:nvPr>
            <p:ph type="title"/>
          </p:nvPr>
        </p:nvSpPr>
        <p:spPr>
          <a:xfrm>
            <a:off x="804671" y="143185"/>
            <a:ext cx="6412875" cy="824482"/>
          </a:xfrm>
        </p:spPr>
        <p:txBody>
          <a:bodyPr>
            <a:normAutofit/>
          </a:bodyPr>
          <a:lstStyle/>
          <a:p>
            <a:r>
              <a:rPr lang="en-US" dirty="0"/>
              <a:t>Transit Habitat Challenges</a:t>
            </a:r>
          </a:p>
        </p:txBody>
      </p:sp>
      <p:sp>
        <p:nvSpPr>
          <p:cNvPr id="3" name="Content Placeholder 2">
            <a:extLst>
              <a:ext uri="{FF2B5EF4-FFF2-40B4-BE49-F238E27FC236}">
                <a16:creationId xmlns:a16="http://schemas.microsoft.com/office/drawing/2014/main" id="{C0ECA8E0-FC8D-41B0-AC0B-BA8201928500}"/>
              </a:ext>
            </a:extLst>
          </p:cNvPr>
          <p:cNvSpPr>
            <a:spLocks noGrp="1"/>
          </p:cNvSpPr>
          <p:nvPr>
            <p:ph idx="1"/>
          </p:nvPr>
        </p:nvSpPr>
        <p:spPr>
          <a:xfrm>
            <a:off x="347227" y="1207363"/>
            <a:ext cx="5038164" cy="5285512"/>
          </a:xfrm>
        </p:spPr>
        <p:txBody>
          <a:bodyPr>
            <a:normAutofit/>
          </a:bodyPr>
          <a:lstStyle/>
          <a:p>
            <a:r>
              <a:rPr lang="en-US" sz="1600" dirty="0">
                <a:ea typeface="ヒラギノ角ゴ Pro W3"/>
              </a:rPr>
              <a:t>No spares resupply chain during transit </a:t>
            </a:r>
            <a:endParaRPr lang="en-US" sz="1600" dirty="0"/>
          </a:p>
          <a:p>
            <a:r>
              <a:rPr lang="en-US" sz="1600" dirty="0">
                <a:ea typeface="ヒラギノ角ゴ Pro W3"/>
              </a:rPr>
              <a:t>Logistics storage capacity for mission</a:t>
            </a:r>
          </a:p>
          <a:p>
            <a:r>
              <a:rPr lang="en-US" sz="1600" dirty="0">
                <a:ea typeface="ヒラギノ角ゴ Pro W3"/>
              </a:rPr>
              <a:t>Waste management and trash management in transit</a:t>
            </a:r>
          </a:p>
          <a:p>
            <a:r>
              <a:rPr lang="en-US" sz="1600" dirty="0">
                <a:ea typeface="ヒラギノ角ゴ Pro W3"/>
              </a:rPr>
              <a:t>Advanced Oxygen Recovery</a:t>
            </a:r>
          </a:p>
          <a:p>
            <a:r>
              <a:rPr lang="en-US" sz="1600" dirty="0">
                <a:ea typeface="ヒラギノ角ゴ Pro W3"/>
              </a:rPr>
              <a:t>Long duration shakedown (&gt;600 days)</a:t>
            </a:r>
          </a:p>
          <a:p>
            <a:r>
              <a:rPr lang="en-US" sz="1600" dirty="0">
                <a:ea typeface="ヒラギノ角ゴ Pro W3"/>
              </a:rPr>
              <a:t>Radiation &amp; Micrometeorites/Object Debris (MMOD) protection</a:t>
            </a:r>
          </a:p>
          <a:p>
            <a:r>
              <a:rPr lang="en-US" sz="1600" dirty="0">
                <a:ea typeface="ヒラギノ角ゴ Pro W3"/>
              </a:rPr>
              <a:t>Communication delays</a:t>
            </a:r>
          </a:p>
          <a:p>
            <a:r>
              <a:rPr lang="en-US" sz="1600" dirty="0">
                <a:ea typeface="ヒラギノ角ゴ Pro W3"/>
              </a:rPr>
              <a:t>Ability to recover from major habitation failures</a:t>
            </a:r>
          </a:p>
          <a:p>
            <a:r>
              <a:rPr lang="en-US" sz="1600" dirty="0">
                <a:ea typeface="ヒラギノ角ゴ Pro W3"/>
              </a:rPr>
              <a:t>Human health and performance for long duration missions</a:t>
            </a:r>
          </a:p>
          <a:p>
            <a:r>
              <a:rPr lang="en-US" sz="1600" dirty="0">
                <a:ea typeface="ヒラギノ角ゴ Pro W3"/>
              </a:rPr>
              <a:t>Safe haven capability</a:t>
            </a:r>
          </a:p>
          <a:p>
            <a:endParaRPr lang="en-US" sz="1600" dirty="0">
              <a:ea typeface="ヒラギノ角ゴ Pro W3"/>
            </a:endParaRPr>
          </a:p>
        </p:txBody>
      </p:sp>
      <p:sp>
        <p:nvSpPr>
          <p:cNvPr id="2" name="Slide Number Placeholder 1">
            <a:extLst>
              <a:ext uri="{FF2B5EF4-FFF2-40B4-BE49-F238E27FC236}">
                <a16:creationId xmlns:a16="http://schemas.microsoft.com/office/drawing/2014/main" id="{EB3F0DE5-6483-49F3-AC9E-2A4F38E5C9FC}"/>
              </a:ext>
            </a:extLst>
          </p:cNvPr>
          <p:cNvSpPr>
            <a:spLocks noGrp="1"/>
          </p:cNvSpPr>
          <p:nvPr>
            <p:ph type="sldNum" sz="quarter" idx="12"/>
          </p:nvPr>
        </p:nvSpPr>
        <p:spPr/>
        <p:txBody>
          <a:bodyPr/>
          <a:lstStyle/>
          <a:p>
            <a:fld id="{9038F142-A16F-4A46-8374-49C4DF7D7EA9}" type="slidenum">
              <a:rPr lang="en-US" smtClean="0"/>
              <a:t>10</a:t>
            </a:fld>
            <a:endParaRPr lang="en-US"/>
          </a:p>
        </p:txBody>
      </p:sp>
    </p:spTree>
    <p:extLst>
      <p:ext uri="{BB962C8B-B14F-4D97-AF65-F5344CB8AC3E}">
        <p14:creationId xmlns:p14="http://schemas.microsoft.com/office/powerpoint/2010/main" val="78299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C2133C-C3B2-4A9F-9750-408ABA1FC237}"/>
              </a:ext>
            </a:extLst>
          </p:cNvPr>
          <p:cNvSpPr/>
          <p:nvPr/>
        </p:nvSpPr>
        <p:spPr>
          <a:xfrm>
            <a:off x="392430" y="3006290"/>
            <a:ext cx="11407140" cy="3706476"/>
          </a:xfrm>
          <a:prstGeom prst="rect">
            <a:avLst/>
          </a:prstGeom>
          <a:solidFill>
            <a:schemeClr val="bg1">
              <a:lumMod val="95000"/>
            </a:schemeClr>
          </a:solidFill>
          <a:ln w="12700">
            <a:solidFill>
              <a:srgbClr val="FB6519"/>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b="1" i="1" dirty="0">
                <a:solidFill>
                  <a:schemeClr val="tx1"/>
                </a:solidFill>
              </a:rPr>
              <a:t>Capability Needs for Human Spaceflight Exploration</a:t>
            </a:r>
          </a:p>
          <a:p>
            <a:pPr marL="0" indent="0">
              <a:spcBef>
                <a:spcPts val="300"/>
              </a:spcBef>
              <a:buNone/>
            </a:pPr>
            <a:r>
              <a:rPr lang="en-US" sz="1600" b="1" dirty="0">
                <a:solidFill>
                  <a:schemeClr val="tx1"/>
                </a:solidFill>
              </a:rPr>
              <a:t>Earth-Independent Operations</a:t>
            </a:r>
          </a:p>
          <a:p>
            <a:pPr marL="285750" indent="-285750">
              <a:lnSpc>
                <a:spcPct val="100000"/>
              </a:lnSpc>
              <a:spcBef>
                <a:spcPts val="0"/>
              </a:spcBef>
              <a:buFont typeface="Arial" panose="020B0604020202020204" pitchFamily="34" charset="0"/>
              <a:buChar char="•"/>
            </a:pPr>
            <a:r>
              <a:rPr lang="en-US" sz="1400" dirty="0">
                <a:solidFill>
                  <a:schemeClr val="tx1"/>
                </a:solidFill>
              </a:rPr>
              <a:t>Ability to recover from major habitation failures (real-time troubleshooting, fault identification/recovery (FIDR), ontologies/relational databases)</a:t>
            </a:r>
          </a:p>
          <a:p>
            <a:pPr marL="285750" indent="-285750">
              <a:lnSpc>
                <a:spcPct val="100000"/>
              </a:lnSpc>
              <a:spcBef>
                <a:spcPts val="0"/>
              </a:spcBef>
              <a:buFont typeface="Arial" panose="020B0604020202020204" pitchFamily="34" charset="0"/>
              <a:buChar char="•"/>
            </a:pPr>
            <a:r>
              <a:rPr lang="en-US" sz="1400" dirty="0">
                <a:solidFill>
                  <a:schemeClr val="tx1"/>
                </a:solidFill>
              </a:rPr>
              <a:t>Ability to recover from major medical situations (real-time troubleshooting, step-by-step crew guidance, ontologies/relational databases)</a:t>
            </a:r>
          </a:p>
          <a:p>
            <a:pPr marL="285750" indent="-285750">
              <a:lnSpc>
                <a:spcPct val="100000"/>
              </a:lnSpc>
              <a:spcBef>
                <a:spcPts val="0"/>
              </a:spcBef>
              <a:buFont typeface="Arial" panose="020B0604020202020204" pitchFamily="34" charset="0"/>
              <a:buChar char="•"/>
            </a:pPr>
            <a:r>
              <a:rPr lang="en-US" sz="1400" dirty="0">
                <a:solidFill>
                  <a:schemeClr val="tx1"/>
                </a:solidFill>
              </a:rPr>
              <a:t>Perform routine maintenance – enables uninterrupted operation during long comm delays and minimizes ground support infrastructure (step-by-step crew guidance, robotic assistance)</a:t>
            </a:r>
          </a:p>
          <a:p>
            <a:pPr marL="0" indent="0">
              <a:lnSpc>
                <a:spcPct val="100000"/>
              </a:lnSpc>
              <a:spcBef>
                <a:spcPts val="300"/>
              </a:spcBef>
              <a:buNone/>
            </a:pPr>
            <a:r>
              <a:rPr lang="en-US" sz="1600" b="1" dirty="0">
                <a:solidFill>
                  <a:schemeClr val="tx1"/>
                </a:solidFill>
              </a:rPr>
              <a:t>Uncrewed Operations</a:t>
            </a:r>
          </a:p>
          <a:p>
            <a:pPr marL="285750" indent="-285750">
              <a:buFont typeface="Arial" panose="020B0604020202020204" pitchFamily="34" charset="0"/>
              <a:buChar char="•"/>
            </a:pPr>
            <a:r>
              <a:rPr lang="en-US" sz="1400" dirty="0">
                <a:solidFill>
                  <a:schemeClr val="tx1"/>
                </a:solidFill>
              </a:rPr>
              <a:t>Maintain nominal operation of internal/external systems for months to years (self-maintainable systems, robotic assistance)</a:t>
            </a:r>
          </a:p>
          <a:p>
            <a:pPr marL="285750" indent="-285750">
              <a:buFont typeface="Arial" panose="020B0604020202020204" pitchFamily="34" charset="0"/>
              <a:buChar char="•"/>
            </a:pPr>
            <a:r>
              <a:rPr lang="en-US" sz="1400" dirty="0">
                <a:solidFill>
                  <a:schemeClr val="tx1"/>
                </a:solidFill>
              </a:rPr>
              <a:t>Remotely operated intra-vehicular robotics for maintenance and utilization (planning, scheduling, execution)</a:t>
            </a:r>
          </a:p>
          <a:p>
            <a:pPr marL="0" indent="0">
              <a:lnSpc>
                <a:spcPct val="100000"/>
              </a:lnSpc>
              <a:spcBef>
                <a:spcPts val="300"/>
              </a:spcBef>
              <a:buNone/>
            </a:pPr>
            <a:r>
              <a:rPr lang="en-US" sz="1600" b="1" dirty="0">
                <a:solidFill>
                  <a:schemeClr val="tx1"/>
                </a:solidFill>
              </a:rPr>
              <a:t>Payload/Mission Operations</a:t>
            </a:r>
          </a:p>
          <a:p>
            <a:pPr marL="285750" indent="-285750">
              <a:buFont typeface="Arial" panose="020B0604020202020204" pitchFamily="34" charset="0"/>
              <a:buChar char="•"/>
            </a:pPr>
            <a:r>
              <a:rPr lang="en-US" sz="1400" dirty="0">
                <a:solidFill>
                  <a:schemeClr val="tx1"/>
                </a:solidFill>
              </a:rPr>
              <a:t>Perform routine activities (planning, scheduling, execution, anomaly detection)</a:t>
            </a:r>
          </a:p>
          <a:p>
            <a:pPr marL="0" indent="0">
              <a:lnSpc>
                <a:spcPct val="100000"/>
              </a:lnSpc>
              <a:spcBef>
                <a:spcPts val="300"/>
              </a:spcBef>
              <a:buNone/>
            </a:pPr>
            <a:r>
              <a:rPr lang="en-US" sz="1600" b="1" dirty="0">
                <a:solidFill>
                  <a:schemeClr val="tx1"/>
                </a:solidFill>
              </a:rPr>
              <a:t>Human health and performance for long duration missions</a:t>
            </a:r>
          </a:p>
          <a:p>
            <a:pPr marL="285750" indent="-285750">
              <a:buFont typeface="Arial" panose="020B0604020202020204" pitchFamily="34" charset="0"/>
              <a:buChar char="•"/>
            </a:pPr>
            <a:r>
              <a:rPr lang="en-US" sz="1400" dirty="0">
                <a:solidFill>
                  <a:schemeClr val="tx1"/>
                </a:solidFill>
              </a:rPr>
              <a:t>Support up to NASA-STD-3001 Level of Care V, including the ability to perform basic surgical care, dental care, life support services, medical images (data integration and analysis, step-by-step guidance, data storage)</a:t>
            </a:r>
          </a:p>
          <a:p>
            <a:pPr marL="285750" indent="-285750">
              <a:buFont typeface="Arial" panose="020B0604020202020204" pitchFamily="34" charset="0"/>
              <a:buChar char="•"/>
            </a:pPr>
            <a:r>
              <a:rPr lang="en-US" sz="1400" dirty="0">
                <a:solidFill>
                  <a:schemeClr val="tx1"/>
                </a:solidFill>
              </a:rPr>
              <a:t>Facilitate private medical calls and handling of crew medical data (data storage, security/privacy)</a:t>
            </a:r>
          </a:p>
        </p:txBody>
      </p:sp>
      <p:sp>
        <p:nvSpPr>
          <p:cNvPr id="4" name="Title 3">
            <a:extLst>
              <a:ext uri="{FF2B5EF4-FFF2-40B4-BE49-F238E27FC236}">
                <a16:creationId xmlns:a16="http://schemas.microsoft.com/office/drawing/2014/main" id="{D2A9FD32-CC10-4E2A-A423-66E3328BA722}"/>
              </a:ext>
            </a:extLst>
          </p:cNvPr>
          <p:cNvSpPr>
            <a:spLocks noGrp="1"/>
          </p:cNvSpPr>
          <p:nvPr>
            <p:ph type="title"/>
          </p:nvPr>
        </p:nvSpPr>
        <p:spPr/>
        <p:txBody>
          <a:bodyPr>
            <a:normAutofit/>
          </a:bodyPr>
          <a:lstStyle/>
          <a:p>
            <a:r>
              <a:rPr lang="en-US" sz="3600" dirty="0"/>
              <a:t>Autonomous Systems &amp; Robotics</a:t>
            </a:r>
          </a:p>
        </p:txBody>
      </p:sp>
      <p:sp>
        <p:nvSpPr>
          <p:cNvPr id="2" name="Content Placeholder 1">
            <a:extLst>
              <a:ext uri="{FF2B5EF4-FFF2-40B4-BE49-F238E27FC236}">
                <a16:creationId xmlns:a16="http://schemas.microsoft.com/office/drawing/2014/main" id="{B4A52FAE-7B08-41BF-8C66-524911C90D62}"/>
              </a:ext>
            </a:extLst>
          </p:cNvPr>
          <p:cNvSpPr>
            <a:spLocks noGrp="1"/>
          </p:cNvSpPr>
          <p:nvPr>
            <p:ph idx="1"/>
          </p:nvPr>
        </p:nvSpPr>
        <p:spPr>
          <a:xfrm>
            <a:off x="838200" y="1064499"/>
            <a:ext cx="10515600" cy="1941791"/>
          </a:xfrm>
        </p:spPr>
        <p:txBody>
          <a:bodyPr>
            <a:normAutofit/>
          </a:bodyPr>
          <a:lstStyle/>
          <a:p>
            <a:pPr marL="0" indent="0">
              <a:spcBef>
                <a:spcPts val="0"/>
              </a:spcBef>
              <a:buNone/>
            </a:pPr>
            <a:r>
              <a:rPr lang="en-US" sz="2133" b="1" dirty="0"/>
              <a:t>NASA’s Objectives in Autonomous Systems &amp; Robotics (ASR) for Human Spaceflight</a:t>
            </a:r>
          </a:p>
          <a:p>
            <a:pPr>
              <a:spcBef>
                <a:spcPts val="0"/>
              </a:spcBef>
              <a:spcAft>
                <a:spcPts val="400"/>
              </a:spcAft>
            </a:pPr>
            <a:r>
              <a:rPr lang="en-US" sz="2000" dirty="0"/>
              <a:t>All future human spacecraft need to be monitored and maintained during uncrewed periods to protect the vehicle and increase utilization</a:t>
            </a:r>
          </a:p>
          <a:p>
            <a:pPr>
              <a:spcBef>
                <a:spcPts val="0"/>
              </a:spcBef>
              <a:spcAft>
                <a:spcPts val="400"/>
              </a:spcAft>
            </a:pPr>
            <a:r>
              <a:rPr lang="en-US" sz="2000" dirty="0"/>
              <a:t>Artemis architecture includes robotic deployment, surface mobility, and ISRU</a:t>
            </a:r>
          </a:p>
          <a:p>
            <a:pPr>
              <a:spcBef>
                <a:spcPts val="0"/>
              </a:spcBef>
              <a:spcAft>
                <a:spcPts val="400"/>
              </a:spcAft>
            </a:pPr>
            <a:r>
              <a:rPr lang="en-US" sz="2000" dirty="0"/>
              <a:t>Autonomous systems and robots capable of efficient human interaction preserve valuable crew time for high-priority exploration and science activities</a:t>
            </a:r>
          </a:p>
        </p:txBody>
      </p:sp>
      <p:sp>
        <p:nvSpPr>
          <p:cNvPr id="3" name="Slide Number Placeholder 2">
            <a:extLst>
              <a:ext uri="{FF2B5EF4-FFF2-40B4-BE49-F238E27FC236}">
                <a16:creationId xmlns:a16="http://schemas.microsoft.com/office/drawing/2014/main" id="{1154A5FA-334D-42D4-A8F5-8DE3CDC8A79E}"/>
              </a:ext>
            </a:extLst>
          </p:cNvPr>
          <p:cNvSpPr>
            <a:spLocks noGrp="1"/>
          </p:cNvSpPr>
          <p:nvPr>
            <p:ph type="sldNum" sz="quarter" idx="12"/>
          </p:nvPr>
        </p:nvSpPr>
        <p:spPr>
          <a:xfrm>
            <a:off x="8610600" y="6347641"/>
            <a:ext cx="2743200" cy="365125"/>
          </a:xfrm>
        </p:spPr>
        <p:txBody>
          <a:bodyPr/>
          <a:lstStyle/>
          <a:p>
            <a:fld id="{0AF55A35-7ED7-DD4F-85C9-98165BD8A662}" type="slidenum">
              <a:rPr lang="en-US" smtClean="0"/>
              <a:t>11</a:t>
            </a:fld>
            <a:endParaRPr lang="en-US" dirty="0"/>
          </a:p>
        </p:txBody>
      </p:sp>
      <p:pic>
        <p:nvPicPr>
          <p:cNvPr id="26" name="Picture 25">
            <a:extLst>
              <a:ext uri="{FF2B5EF4-FFF2-40B4-BE49-F238E27FC236}">
                <a16:creationId xmlns:a16="http://schemas.microsoft.com/office/drawing/2014/main" id="{41890D48-5307-4689-AA60-AE816CE3EE84}"/>
              </a:ext>
            </a:extLst>
          </p:cNvPr>
          <p:cNvPicPr>
            <a:picLocks noChangeAspect="1"/>
          </p:cNvPicPr>
          <p:nvPr/>
        </p:nvPicPr>
        <p:blipFill rotWithShape="1">
          <a:blip r:embed="rId3"/>
          <a:srcRect l="22821" r="28974"/>
          <a:stretch/>
        </p:blipFill>
        <p:spPr>
          <a:xfrm>
            <a:off x="9826322" y="922208"/>
            <a:ext cx="2365678" cy="2760170"/>
          </a:xfrm>
          <a:prstGeom prst="rect">
            <a:avLst/>
          </a:prstGeom>
        </p:spPr>
      </p:pic>
    </p:spTree>
    <p:extLst>
      <p:ext uri="{BB962C8B-B14F-4D97-AF65-F5344CB8AC3E}">
        <p14:creationId xmlns:p14="http://schemas.microsoft.com/office/powerpoint/2010/main" val="3350572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F057CA-ED95-4F5A-9F14-EF77B0BD4C4C}"/>
              </a:ext>
            </a:extLst>
          </p:cNvPr>
          <p:cNvSpPr>
            <a:spLocks noGrp="1"/>
          </p:cNvSpPr>
          <p:nvPr>
            <p:ph type="title"/>
          </p:nvPr>
        </p:nvSpPr>
        <p:spPr/>
        <p:txBody>
          <a:bodyPr/>
          <a:lstStyle/>
          <a:p>
            <a:r>
              <a:rPr lang="en-US" dirty="0"/>
              <a:t>Earth’s Magnetosphere</a:t>
            </a:r>
          </a:p>
        </p:txBody>
      </p:sp>
      <p:pic>
        <p:nvPicPr>
          <p:cNvPr id="14" name="Content Placeholder 13" descr="A close up of a blue eye&#10;&#10;Description automatically generated with low confidence">
            <a:extLst>
              <a:ext uri="{FF2B5EF4-FFF2-40B4-BE49-F238E27FC236}">
                <a16:creationId xmlns:a16="http://schemas.microsoft.com/office/drawing/2014/main" id="{DC93FBDE-720F-4ABD-ACA5-7063A8510B27}"/>
              </a:ext>
            </a:extLst>
          </p:cNvPr>
          <p:cNvPicPr>
            <a:picLocks noGrp="1" noChangeAspect="1"/>
          </p:cNvPicPr>
          <p:nvPr>
            <p:ph sz="half" idx="1"/>
          </p:nvPr>
        </p:nvPicPr>
        <p:blipFill>
          <a:blip r:embed="rId3"/>
          <a:stretch>
            <a:fillRect/>
          </a:stretch>
        </p:blipFill>
        <p:spPr>
          <a:xfrm>
            <a:off x="623596" y="1329900"/>
            <a:ext cx="5181600" cy="2916827"/>
          </a:xfrm>
        </p:spPr>
      </p:pic>
      <p:pic>
        <p:nvPicPr>
          <p:cNvPr id="16" name="Content Placeholder 15" descr="Background pattern&#10;&#10;Description automatically generated">
            <a:extLst>
              <a:ext uri="{FF2B5EF4-FFF2-40B4-BE49-F238E27FC236}">
                <a16:creationId xmlns:a16="http://schemas.microsoft.com/office/drawing/2014/main" id="{D0735227-58D8-4B8C-974D-06C5F6700439}"/>
              </a:ext>
            </a:extLst>
          </p:cNvPr>
          <p:cNvPicPr>
            <a:picLocks noGrp="1" noChangeAspect="1"/>
          </p:cNvPicPr>
          <p:nvPr>
            <p:ph sz="half" idx="2"/>
          </p:nvPr>
        </p:nvPicPr>
        <p:blipFill>
          <a:blip r:embed="rId4"/>
          <a:stretch>
            <a:fillRect/>
          </a:stretch>
        </p:blipFill>
        <p:spPr>
          <a:xfrm>
            <a:off x="6179976" y="1329900"/>
            <a:ext cx="5864676" cy="4510144"/>
          </a:xfrm>
        </p:spPr>
      </p:pic>
      <p:sp>
        <p:nvSpPr>
          <p:cNvPr id="4" name="Slide Number Placeholder 3">
            <a:extLst>
              <a:ext uri="{FF2B5EF4-FFF2-40B4-BE49-F238E27FC236}">
                <a16:creationId xmlns:a16="http://schemas.microsoft.com/office/drawing/2014/main" id="{4CE45AFA-BCF5-4837-A3F5-C2DD4C85C66E}"/>
              </a:ext>
            </a:extLst>
          </p:cNvPr>
          <p:cNvSpPr>
            <a:spLocks noGrp="1"/>
          </p:cNvSpPr>
          <p:nvPr>
            <p:ph type="sldNum" sz="quarter" idx="12"/>
          </p:nvPr>
        </p:nvSpPr>
        <p:spPr/>
        <p:txBody>
          <a:bodyPr/>
          <a:lstStyle/>
          <a:p>
            <a:fld id="{9038F142-A16F-4A46-8374-49C4DF7D7EA9}" type="slidenum">
              <a:rPr lang="en-US" smtClean="0"/>
              <a:t>12</a:t>
            </a:fld>
            <a:endParaRPr lang="en-US"/>
          </a:p>
        </p:txBody>
      </p:sp>
      <p:sp>
        <p:nvSpPr>
          <p:cNvPr id="17" name="TextBox 16">
            <a:extLst>
              <a:ext uri="{FF2B5EF4-FFF2-40B4-BE49-F238E27FC236}">
                <a16:creationId xmlns:a16="http://schemas.microsoft.com/office/drawing/2014/main" id="{D6B535A8-ADD7-41F5-BE35-EFABF3F651F8}"/>
              </a:ext>
            </a:extLst>
          </p:cNvPr>
          <p:cNvSpPr txBox="1"/>
          <p:nvPr/>
        </p:nvSpPr>
        <p:spPr>
          <a:xfrm>
            <a:off x="298580" y="4553339"/>
            <a:ext cx="571344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Provides Radiation protection</a:t>
            </a:r>
          </a:p>
          <a:p>
            <a:pPr marL="285750" indent="-285750">
              <a:buFont typeface="Arial" panose="020B0604020202020204" pitchFamily="34" charset="0"/>
              <a:buChar char="•"/>
            </a:pPr>
            <a:r>
              <a:rPr lang="en-US" dirty="0"/>
              <a:t>Computer Hardware and Software make many assumptions from this</a:t>
            </a:r>
          </a:p>
          <a:p>
            <a:pPr marL="742950" lvl="1" indent="-285750">
              <a:buFont typeface="Arial" panose="020B0604020202020204" pitchFamily="34" charset="0"/>
              <a:buChar char="•"/>
            </a:pPr>
            <a:r>
              <a:rPr lang="en-US" dirty="0"/>
              <a:t>Processors are under 10 nanometers</a:t>
            </a:r>
          </a:p>
          <a:p>
            <a:pPr marL="1200150" lvl="2" indent="-285750">
              <a:buFont typeface="Arial" panose="020B0604020202020204" pitchFamily="34" charset="0"/>
              <a:buChar char="•"/>
            </a:pPr>
            <a:r>
              <a:rPr lang="en-US" dirty="0"/>
              <a:t>Sheet of paper ~100,000 nanometers</a:t>
            </a:r>
          </a:p>
          <a:p>
            <a:pPr marL="1200150" lvl="2" indent="-285750">
              <a:buFont typeface="Arial" panose="020B0604020202020204" pitchFamily="34" charset="0"/>
              <a:buChar char="•"/>
            </a:pPr>
            <a:r>
              <a:rPr lang="en-US" dirty="0"/>
              <a:t>HEPA filters ~0.3 um (300 nanometers)</a:t>
            </a:r>
          </a:p>
        </p:txBody>
      </p:sp>
    </p:spTree>
    <p:extLst>
      <p:ext uri="{BB962C8B-B14F-4D97-AF65-F5344CB8AC3E}">
        <p14:creationId xmlns:p14="http://schemas.microsoft.com/office/powerpoint/2010/main" val="171275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078C-572F-47BC-9FCD-CC26AB00A153}"/>
              </a:ext>
            </a:extLst>
          </p:cNvPr>
          <p:cNvSpPr>
            <a:spLocks noGrp="1"/>
          </p:cNvSpPr>
          <p:nvPr>
            <p:ph type="title"/>
          </p:nvPr>
        </p:nvSpPr>
        <p:spPr/>
        <p:txBody>
          <a:bodyPr/>
          <a:lstStyle/>
          <a:p>
            <a:r>
              <a:rPr lang="en-US" dirty="0"/>
              <a:t>Mars Magnetosphere</a:t>
            </a:r>
          </a:p>
        </p:txBody>
      </p:sp>
      <p:sp>
        <p:nvSpPr>
          <p:cNvPr id="3" name="Content Placeholder 2">
            <a:extLst>
              <a:ext uri="{FF2B5EF4-FFF2-40B4-BE49-F238E27FC236}">
                <a16:creationId xmlns:a16="http://schemas.microsoft.com/office/drawing/2014/main" id="{C0F9C646-AF64-493B-862A-A4B37548A959}"/>
              </a:ext>
            </a:extLst>
          </p:cNvPr>
          <p:cNvSpPr>
            <a:spLocks noGrp="1"/>
          </p:cNvSpPr>
          <p:nvPr>
            <p:ph sz="half" idx="1"/>
          </p:nvPr>
        </p:nvSpPr>
        <p:spPr>
          <a:xfrm>
            <a:off x="838200" y="1825625"/>
            <a:ext cx="5805196" cy="4351338"/>
          </a:xfrm>
        </p:spPr>
        <p:txBody>
          <a:bodyPr/>
          <a:lstStyle/>
          <a:p>
            <a:r>
              <a:rPr lang="en-US" dirty="0"/>
              <a:t>Mars has a weaker Magnetosphere</a:t>
            </a:r>
          </a:p>
          <a:p>
            <a:pPr lvl="1"/>
            <a:r>
              <a:rPr lang="en-US" dirty="0"/>
              <a:t>Induced from interaction between solar winds and induced electric currents</a:t>
            </a:r>
          </a:p>
          <a:p>
            <a:r>
              <a:rPr lang="en-US" dirty="0"/>
              <a:t>In transit no radiation protection</a:t>
            </a:r>
          </a:p>
          <a:p>
            <a:pPr lvl="1"/>
            <a:r>
              <a:rPr lang="en-US" dirty="0"/>
              <a:t>Radiation damages hardware</a:t>
            </a:r>
          </a:p>
          <a:p>
            <a:pPr lvl="1"/>
            <a:r>
              <a:rPr lang="en-US" dirty="0"/>
              <a:t>Radiation causes Single event upsets (SEUs)</a:t>
            </a:r>
          </a:p>
        </p:txBody>
      </p:sp>
      <p:pic>
        <p:nvPicPr>
          <p:cNvPr id="7" name="Content Placeholder 6" descr="A picture containing text, image, night sky&#10;&#10;Description automatically generated">
            <a:extLst>
              <a:ext uri="{FF2B5EF4-FFF2-40B4-BE49-F238E27FC236}">
                <a16:creationId xmlns:a16="http://schemas.microsoft.com/office/drawing/2014/main" id="{89446006-E163-46F1-9C2A-55F074EFD3CA}"/>
              </a:ext>
            </a:extLst>
          </p:cNvPr>
          <p:cNvPicPr>
            <a:picLocks noGrp="1" noChangeAspect="1"/>
          </p:cNvPicPr>
          <p:nvPr>
            <p:ph sz="half" idx="2"/>
          </p:nvPr>
        </p:nvPicPr>
        <p:blipFill rotWithShape="1">
          <a:blip r:embed="rId2"/>
          <a:srcRect l="24829" r="19187"/>
          <a:stretch/>
        </p:blipFill>
        <p:spPr>
          <a:xfrm>
            <a:off x="6979298" y="1349047"/>
            <a:ext cx="4140200" cy="4159906"/>
          </a:xfrm>
        </p:spPr>
      </p:pic>
      <p:sp>
        <p:nvSpPr>
          <p:cNvPr id="5" name="Slide Number Placeholder 4">
            <a:extLst>
              <a:ext uri="{FF2B5EF4-FFF2-40B4-BE49-F238E27FC236}">
                <a16:creationId xmlns:a16="http://schemas.microsoft.com/office/drawing/2014/main" id="{0AB1421E-B014-4055-845D-31D2DFEE9E00}"/>
              </a:ext>
            </a:extLst>
          </p:cNvPr>
          <p:cNvSpPr>
            <a:spLocks noGrp="1"/>
          </p:cNvSpPr>
          <p:nvPr>
            <p:ph type="sldNum" sz="quarter" idx="12"/>
          </p:nvPr>
        </p:nvSpPr>
        <p:spPr/>
        <p:txBody>
          <a:bodyPr/>
          <a:lstStyle/>
          <a:p>
            <a:fld id="{9038F142-A16F-4A46-8374-49C4DF7D7EA9}" type="slidenum">
              <a:rPr lang="en-US" smtClean="0"/>
              <a:t>13</a:t>
            </a:fld>
            <a:endParaRPr lang="en-US"/>
          </a:p>
        </p:txBody>
      </p:sp>
      <p:sp>
        <p:nvSpPr>
          <p:cNvPr id="8" name="TextBox 7">
            <a:extLst>
              <a:ext uri="{FF2B5EF4-FFF2-40B4-BE49-F238E27FC236}">
                <a16:creationId xmlns:a16="http://schemas.microsoft.com/office/drawing/2014/main" id="{DC1C7E70-1DE2-46DF-8553-A11AEAAD90EF}"/>
              </a:ext>
            </a:extLst>
          </p:cNvPr>
          <p:cNvSpPr txBox="1"/>
          <p:nvPr/>
        </p:nvSpPr>
        <p:spPr>
          <a:xfrm>
            <a:off x="6979298" y="5588029"/>
            <a:ext cx="4374502" cy="646331"/>
          </a:xfrm>
          <a:prstGeom prst="rect">
            <a:avLst/>
          </a:prstGeom>
          <a:noFill/>
        </p:spPr>
        <p:txBody>
          <a:bodyPr wrap="square" rtlCol="0">
            <a:spAutoFit/>
          </a:bodyPr>
          <a:lstStyle/>
          <a:p>
            <a:pPr algn="ctr"/>
            <a:r>
              <a:rPr lang="en-US" dirty="0"/>
              <a:t>Via MAVEN Spacecraft</a:t>
            </a:r>
          </a:p>
          <a:p>
            <a:endParaRPr lang="en-US" dirty="0"/>
          </a:p>
        </p:txBody>
      </p:sp>
    </p:spTree>
    <p:extLst>
      <p:ext uri="{BB962C8B-B14F-4D97-AF65-F5344CB8AC3E}">
        <p14:creationId xmlns:p14="http://schemas.microsoft.com/office/powerpoint/2010/main" val="1327804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69BC-5039-47E7-91B8-808BABE2A921}"/>
              </a:ext>
            </a:extLst>
          </p:cNvPr>
          <p:cNvSpPr>
            <a:spLocks noGrp="1"/>
          </p:cNvSpPr>
          <p:nvPr>
            <p:ph type="title"/>
          </p:nvPr>
        </p:nvSpPr>
        <p:spPr/>
        <p:txBody>
          <a:bodyPr/>
          <a:lstStyle/>
          <a:p>
            <a:r>
              <a:rPr lang="en-US" dirty="0"/>
              <a:t>Radiation Hardening</a:t>
            </a:r>
          </a:p>
        </p:txBody>
      </p:sp>
      <p:sp>
        <p:nvSpPr>
          <p:cNvPr id="3" name="Content Placeholder 2">
            <a:extLst>
              <a:ext uri="{FF2B5EF4-FFF2-40B4-BE49-F238E27FC236}">
                <a16:creationId xmlns:a16="http://schemas.microsoft.com/office/drawing/2014/main" id="{ADC5A253-FD62-43B7-AEDE-9BFFBC77854D}"/>
              </a:ext>
            </a:extLst>
          </p:cNvPr>
          <p:cNvSpPr>
            <a:spLocks noGrp="1"/>
          </p:cNvSpPr>
          <p:nvPr>
            <p:ph sz="half" idx="1"/>
          </p:nvPr>
        </p:nvSpPr>
        <p:spPr/>
        <p:txBody>
          <a:bodyPr/>
          <a:lstStyle/>
          <a:p>
            <a:r>
              <a:rPr lang="en-US" dirty="0"/>
              <a:t>Radiation tolerant processors</a:t>
            </a:r>
          </a:p>
          <a:p>
            <a:pPr lvl="1"/>
            <a:r>
              <a:rPr lang="en-US" dirty="0"/>
              <a:t>Generations behind</a:t>
            </a:r>
          </a:p>
          <a:p>
            <a:pPr lvl="1"/>
            <a:r>
              <a:rPr lang="en-US" dirty="0"/>
              <a:t>Single core and &lt; 1.5 GHz</a:t>
            </a:r>
          </a:p>
          <a:p>
            <a:pPr lvl="1"/>
            <a:r>
              <a:rPr lang="en-US" dirty="0"/>
              <a:t>JWST RAD750</a:t>
            </a:r>
          </a:p>
          <a:p>
            <a:pPr lvl="2"/>
            <a:r>
              <a:rPr lang="en-US" dirty="0"/>
              <a:t>150 nm, 200 MHz</a:t>
            </a:r>
          </a:p>
          <a:p>
            <a:pPr lvl="1"/>
            <a:r>
              <a:rPr lang="en-US" dirty="0"/>
              <a:t>Underclocking</a:t>
            </a:r>
          </a:p>
          <a:p>
            <a:pPr lvl="1"/>
            <a:r>
              <a:rPr lang="en-US" dirty="0"/>
              <a:t>Physical protection</a:t>
            </a:r>
          </a:p>
          <a:p>
            <a:r>
              <a:rPr lang="en-US" dirty="0"/>
              <a:t>Redundancies</a:t>
            </a:r>
          </a:p>
          <a:p>
            <a:pPr lvl="1"/>
            <a:r>
              <a:rPr lang="en-US" dirty="0"/>
              <a:t>Voting, self-checking pairs, multiple network planes</a:t>
            </a:r>
          </a:p>
          <a:p>
            <a:endParaRPr lang="en-US" dirty="0"/>
          </a:p>
        </p:txBody>
      </p:sp>
      <p:pic>
        <p:nvPicPr>
          <p:cNvPr id="7" name="Content Placeholder 6" descr="A picture containing text, indoor, engine, miller&#10;&#10;Description automatically generated">
            <a:extLst>
              <a:ext uri="{FF2B5EF4-FFF2-40B4-BE49-F238E27FC236}">
                <a16:creationId xmlns:a16="http://schemas.microsoft.com/office/drawing/2014/main" id="{CC553505-BAC9-4AF3-8ED8-32AEB4A8EF1C}"/>
              </a:ext>
            </a:extLst>
          </p:cNvPr>
          <p:cNvPicPr>
            <a:picLocks noGrp="1" noChangeAspect="1"/>
          </p:cNvPicPr>
          <p:nvPr>
            <p:ph sz="half" idx="2"/>
          </p:nvPr>
        </p:nvPicPr>
        <p:blipFill>
          <a:blip r:embed="rId2"/>
          <a:stretch>
            <a:fillRect/>
          </a:stretch>
        </p:blipFill>
        <p:spPr>
          <a:xfrm>
            <a:off x="7057650" y="1630836"/>
            <a:ext cx="4296150" cy="2370458"/>
          </a:xfrm>
        </p:spPr>
      </p:pic>
      <p:sp>
        <p:nvSpPr>
          <p:cNvPr id="5" name="Slide Number Placeholder 4">
            <a:extLst>
              <a:ext uri="{FF2B5EF4-FFF2-40B4-BE49-F238E27FC236}">
                <a16:creationId xmlns:a16="http://schemas.microsoft.com/office/drawing/2014/main" id="{7704102B-0CE4-4D00-8FF6-6A4A1E6E9614}"/>
              </a:ext>
            </a:extLst>
          </p:cNvPr>
          <p:cNvSpPr>
            <a:spLocks noGrp="1"/>
          </p:cNvSpPr>
          <p:nvPr>
            <p:ph type="sldNum" sz="quarter" idx="12"/>
          </p:nvPr>
        </p:nvSpPr>
        <p:spPr/>
        <p:txBody>
          <a:bodyPr/>
          <a:lstStyle/>
          <a:p>
            <a:fld id="{9038F142-A16F-4A46-8374-49C4DF7D7EA9}" type="slidenum">
              <a:rPr lang="en-US" smtClean="0"/>
              <a:t>14</a:t>
            </a:fld>
            <a:endParaRPr lang="en-US" dirty="0"/>
          </a:p>
        </p:txBody>
      </p:sp>
      <p:sp>
        <p:nvSpPr>
          <p:cNvPr id="8" name="TextBox 7">
            <a:extLst>
              <a:ext uri="{FF2B5EF4-FFF2-40B4-BE49-F238E27FC236}">
                <a16:creationId xmlns:a16="http://schemas.microsoft.com/office/drawing/2014/main" id="{8A07C36E-58D8-4947-8E02-25CA3D39F824}"/>
              </a:ext>
            </a:extLst>
          </p:cNvPr>
          <p:cNvSpPr txBox="1"/>
          <p:nvPr/>
        </p:nvSpPr>
        <p:spPr>
          <a:xfrm>
            <a:off x="7057651" y="4301412"/>
            <a:ext cx="4296150" cy="646331"/>
          </a:xfrm>
          <a:prstGeom prst="rect">
            <a:avLst/>
          </a:prstGeom>
          <a:noFill/>
        </p:spPr>
        <p:txBody>
          <a:bodyPr wrap="square" rtlCol="0">
            <a:spAutoFit/>
          </a:bodyPr>
          <a:lstStyle/>
          <a:p>
            <a:r>
              <a:rPr lang="en-US" dirty="0"/>
              <a:t>SpaceBourne-2 from HPE</a:t>
            </a:r>
          </a:p>
          <a:p>
            <a:pPr marL="285750" indent="-285750">
              <a:buFont typeface="Arial" panose="020B0604020202020204" pitchFamily="34" charset="0"/>
              <a:buChar char="•"/>
            </a:pPr>
            <a:r>
              <a:rPr lang="en-US" dirty="0"/>
              <a:t>Testing of high-performance computers</a:t>
            </a:r>
          </a:p>
        </p:txBody>
      </p:sp>
      <p:sp>
        <p:nvSpPr>
          <p:cNvPr id="9" name="TextBox 8">
            <a:extLst>
              <a:ext uri="{FF2B5EF4-FFF2-40B4-BE49-F238E27FC236}">
                <a16:creationId xmlns:a16="http://schemas.microsoft.com/office/drawing/2014/main" id="{1AD6542D-A81E-49F7-A6F9-562226B13897}"/>
              </a:ext>
            </a:extLst>
          </p:cNvPr>
          <p:cNvSpPr txBox="1"/>
          <p:nvPr/>
        </p:nvSpPr>
        <p:spPr>
          <a:xfrm>
            <a:off x="7057650" y="5225235"/>
            <a:ext cx="4648200" cy="369332"/>
          </a:xfrm>
          <a:prstGeom prst="rect">
            <a:avLst/>
          </a:prstGeom>
          <a:noFill/>
        </p:spPr>
        <p:txBody>
          <a:bodyPr wrap="square" rtlCol="0">
            <a:spAutoFit/>
          </a:bodyPr>
          <a:lstStyle/>
          <a:p>
            <a:r>
              <a:rPr lang="en-US" dirty="0"/>
              <a:t>Orion uses PowerPC 750FX</a:t>
            </a:r>
          </a:p>
        </p:txBody>
      </p:sp>
    </p:spTree>
    <p:extLst>
      <p:ext uri="{BB962C8B-B14F-4D97-AF65-F5344CB8AC3E}">
        <p14:creationId xmlns:p14="http://schemas.microsoft.com/office/powerpoint/2010/main" val="4278005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882F-B90F-4E9E-A35B-0A77F0368B6A}"/>
              </a:ext>
            </a:extLst>
          </p:cNvPr>
          <p:cNvSpPr>
            <a:spLocks noGrp="1"/>
          </p:cNvSpPr>
          <p:nvPr>
            <p:ph type="title"/>
          </p:nvPr>
        </p:nvSpPr>
        <p:spPr/>
        <p:txBody>
          <a:bodyPr/>
          <a:lstStyle/>
          <a:p>
            <a:r>
              <a:rPr lang="en-US" dirty="0"/>
              <a:t>Software</a:t>
            </a:r>
          </a:p>
        </p:txBody>
      </p:sp>
      <p:sp>
        <p:nvSpPr>
          <p:cNvPr id="3" name="Content Placeholder 2">
            <a:extLst>
              <a:ext uri="{FF2B5EF4-FFF2-40B4-BE49-F238E27FC236}">
                <a16:creationId xmlns:a16="http://schemas.microsoft.com/office/drawing/2014/main" id="{0D469525-5C31-4689-B356-5BCDDC25D888}"/>
              </a:ext>
            </a:extLst>
          </p:cNvPr>
          <p:cNvSpPr>
            <a:spLocks noGrp="1"/>
          </p:cNvSpPr>
          <p:nvPr>
            <p:ph idx="1"/>
          </p:nvPr>
        </p:nvSpPr>
        <p:spPr/>
        <p:txBody>
          <a:bodyPr>
            <a:normAutofit/>
          </a:bodyPr>
          <a:lstStyle/>
          <a:p>
            <a:r>
              <a:rPr lang="en-US" dirty="0"/>
              <a:t>NASA utilizes NPR 7150.2 Rev D</a:t>
            </a:r>
          </a:p>
          <a:p>
            <a:pPr lvl="1"/>
            <a:r>
              <a:rPr lang="en-US" dirty="0"/>
              <a:t>Space systems are class A and class B</a:t>
            </a:r>
          </a:p>
          <a:p>
            <a:r>
              <a:rPr lang="en-US" dirty="0"/>
              <a:t>Need to be deterministic in hard real-time systems</a:t>
            </a:r>
          </a:p>
          <a:p>
            <a:pPr lvl="1"/>
            <a:r>
              <a:rPr lang="en-US" dirty="0"/>
              <a:t>Machine Learning is non-deterministic and statistical</a:t>
            </a:r>
          </a:p>
          <a:p>
            <a:r>
              <a:rPr lang="en-US" dirty="0"/>
              <a:t>Cost of failures due to bugs much higher</a:t>
            </a:r>
          </a:p>
          <a:p>
            <a:r>
              <a:rPr lang="en-US" dirty="0"/>
              <a:t>Mitigate SEUs</a:t>
            </a:r>
          </a:p>
          <a:p>
            <a:r>
              <a:rPr lang="en-US" dirty="0"/>
              <a:t>Provide dissimilar redundancy to prevent common cause failures</a:t>
            </a:r>
          </a:p>
          <a:p>
            <a:r>
              <a:rPr lang="en-US" dirty="0"/>
              <a:t>Autonomous software must handle microgravity effects</a:t>
            </a:r>
          </a:p>
          <a:p>
            <a:r>
              <a:rPr lang="en-US" dirty="0"/>
              <a:t>No reliance on Earth systems (time, GPS, operators, …)</a:t>
            </a:r>
          </a:p>
          <a:p>
            <a:endParaRPr lang="en-US" dirty="0"/>
          </a:p>
        </p:txBody>
      </p:sp>
      <p:sp>
        <p:nvSpPr>
          <p:cNvPr id="5" name="Slide Number Placeholder 4">
            <a:extLst>
              <a:ext uri="{FF2B5EF4-FFF2-40B4-BE49-F238E27FC236}">
                <a16:creationId xmlns:a16="http://schemas.microsoft.com/office/drawing/2014/main" id="{B1D2AB56-5FCB-4B87-9B4C-5B205586591A}"/>
              </a:ext>
            </a:extLst>
          </p:cNvPr>
          <p:cNvSpPr>
            <a:spLocks noGrp="1"/>
          </p:cNvSpPr>
          <p:nvPr>
            <p:ph type="sldNum" sz="quarter" idx="12"/>
          </p:nvPr>
        </p:nvSpPr>
        <p:spPr/>
        <p:txBody>
          <a:bodyPr/>
          <a:lstStyle/>
          <a:p>
            <a:fld id="{9038F142-A16F-4A46-8374-49C4DF7D7EA9}" type="slidenum">
              <a:rPr lang="en-US" smtClean="0"/>
              <a:t>15</a:t>
            </a:fld>
            <a:endParaRPr lang="en-US"/>
          </a:p>
        </p:txBody>
      </p:sp>
    </p:spTree>
    <p:extLst>
      <p:ext uri="{BB962C8B-B14F-4D97-AF65-F5344CB8AC3E}">
        <p14:creationId xmlns:p14="http://schemas.microsoft.com/office/powerpoint/2010/main" val="421256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A33D-5AE1-4CBC-A353-889007943C30}"/>
              </a:ext>
            </a:extLst>
          </p:cNvPr>
          <p:cNvSpPr>
            <a:spLocks noGrp="1"/>
          </p:cNvSpPr>
          <p:nvPr>
            <p:ph type="title"/>
          </p:nvPr>
        </p:nvSpPr>
        <p:spPr/>
        <p:txBody>
          <a:bodyPr/>
          <a:lstStyle/>
          <a:p>
            <a:r>
              <a:rPr lang="en-US" dirty="0"/>
              <a:t>Status and Future</a:t>
            </a:r>
          </a:p>
        </p:txBody>
      </p:sp>
      <p:sp>
        <p:nvSpPr>
          <p:cNvPr id="3" name="Content Placeholder 2">
            <a:extLst>
              <a:ext uri="{FF2B5EF4-FFF2-40B4-BE49-F238E27FC236}">
                <a16:creationId xmlns:a16="http://schemas.microsoft.com/office/drawing/2014/main" id="{2B6B33FF-1035-4CAE-8F32-78E2003FC062}"/>
              </a:ext>
            </a:extLst>
          </p:cNvPr>
          <p:cNvSpPr>
            <a:spLocks noGrp="1"/>
          </p:cNvSpPr>
          <p:nvPr>
            <p:ph idx="1"/>
          </p:nvPr>
        </p:nvSpPr>
        <p:spPr/>
        <p:txBody>
          <a:bodyPr/>
          <a:lstStyle/>
          <a:p>
            <a:r>
              <a:rPr lang="en-US" dirty="0"/>
              <a:t>Working under </a:t>
            </a:r>
            <a:r>
              <a:rPr lang="en-US" dirty="0">
                <a:hlinkClick r:id="rId2"/>
              </a:rPr>
              <a:t>NASA’s </a:t>
            </a:r>
            <a:r>
              <a:rPr lang="en-US" dirty="0" err="1">
                <a:hlinkClick r:id="rId2"/>
              </a:rPr>
              <a:t>NextStep</a:t>
            </a:r>
            <a:r>
              <a:rPr lang="en-US" dirty="0">
                <a:hlinkClick r:id="rId2"/>
              </a:rPr>
              <a:t> Appendix A</a:t>
            </a:r>
            <a:endParaRPr lang="en-US" dirty="0"/>
          </a:p>
          <a:p>
            <a:pPr lvl="1"/>
            <a:r>
              <a:rPr lang="en-US" dirty="0"/>
              <a:t>Still in preformulating stages</a:t>
            </a:r>
          </a:p>
          <a:p>
            <a:r>
              <a:rPr lang="en-US" dirty="0"/>
              <a:t>Writing of requirements for the habitats</a:t>
            </a:r>
          </a:p>
          <a:p>
            <a:pPr lvl="1"/>
            <a:r>
              <a:rPr lang="en-US" dirty="0"/>
              <a:t>No limitations on innovation</a:t>
            </a:r>
          </a:p>
          <a:p>
            <a:r>
              <a:rPr lang="en-US" dirty="0"/>
              <a:t>Research of technologies</a:t>
            </a:r>
          </a:p>
          <a:p>
            <a:pPr lvl="1"/>
            <a:r>
              <a:rPr lang="en-US" dirty="0"/>
              <a:t>Looking for partners, development, and demonstrations</a:t>
            </a:r>
          </a:p>
          <a:p>
            <a:pPr lvl="1"/>
            <a:r>
              <a:rPr lang="en-US"/>
              <a:t>Verifications/tools</a:t>
            </a:r>
            <a:endParaRPr lang="en-US" dirty="0"/>
          </a:p>
        </p:txBody>
      </p:sp>
      <p:sp>
        <p:nvSpPr>
          <p:cNvPr id="4" name="Slide Number Placeholder 3">
            <a:extLst>
              <a:ext uri="{FF2B5EF4-FFF2-40B4-BE49-F238E27FC236}">
                <a16:creationId xmlns:a16="http://schemas.microsoft.com/office/drawing/2014/main" id="{0D685C0D-40B3-48B8-8D78-51AD36C7CBC3}"/>
              </a:ext>
            </a:extLst>
          </p:cNvPr>
          <p:cNvSpPr>
            <a:spLocks noGrp="1"/>
          </p:cNvSpPr>
          <p:nvPr>
            <p:ph type="sldNum" sz="quarter" idx="12"/>
          </p:nvPr>
        </p:nvSpPr>
        <p:spPr/>
        <p:txBody>
          <a:bodyPr/>
          <a:lstStyle/>
          <a:p>
            <a:fld id="{9038F142-A16F-4A46-8374-49C4DF7D7EA9}" type="slidenum">
              <a:rPr lang="en-US" smtClean="0"/>
              <a:t>16</a:t>
            </a:fld>
            <a:endParaRPr lang="en-US"/>
          </a:p>
        </p:txBody>
      </p:sp>
    </p:spTree>
    <p:extLst>
      <p:ext uri="{BB962C8B-B14F-4D97-AF65-F5344CB8AC3E}">
        <p14:creationId xmlns:p14="http://schemas.microsoft.com/office/powerpoint/2010/main" val="139490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C68B85-AAFB-434E-BF3A-9DBD3DDFE161}"/>
              </a:ext>
            </a:extLst>
          </p:cNvPr>
          <p:cNvPicPr>
            <a:picLocks noChangeAspect="1"/>
          </p:cNvPicPr>
          <p:nvPr/>
        </p:nvPicPr>
        <p:blipFill>
          <a:blip r:embed="rId2"/>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8EAEF155-9F5E-4E5E-A701-49DE7B8F553E}"/>
              </a:ext>
            </a:extLst>
          </p:cNvPr>
          <p:cNvSpPr>
            <a:spLocks noGrp="1"/>
          </p:cNvSpPr>
          <p:nvPr>
            <p:ph type="sldNum" sz="quarter" idx="12"/>
          </p:nvPr>
        </p:nvSpPr>
        <p:spPr/>
        <p:txBody>
          <a:bodyPr/>
          <a:lstStyle/>
          <a:p>
            <a:fld id="{9038F142-A16F-4A46-8374-49C4DF7D7EA9}" type="slidenum">
              <a:rPr lang="en-US" smtClean="0"/>
              <a:t>17</a:t>
            </a:fld>
            <a:endParaRPr lang="en-US"/>
          </a:p>
        </p:txBody>
      </p:sp>
    </p:spTree>
    <p:extLst>
      <p:ext uri="{BB962C8B-B14F-4D97-AF65-F5344CB8AC3E}">
        <p14:creationId xmlns:p14="http://schemas.microsoft.com/office/powerpoint/2010/main" val="3405509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F909CC-6397-4974-9B2E-FFFA63386C36}"/>
              </a:ext>
            </a:extLst>
          </p:cNvPr>
          <p:cNvSpPr>
            <a:spLocks noGrp="1"/>
          </p:cNvSpPr>
          <p:nvPr>
            <p:ph type="sldNum" sz="quarter" idx="12"/>
          </p:nvPr>
        </p:nvSpPr>
        <p:spPr/>
        <p:txBody>
          <a:bodyPr/>
          <a:lstStyle/>
          <a:p>
            <a:fld id="{0AF55A35-7ED7-DD4F-85C9-98165BD8A662}" type="slidenum">
              <a:rPr lang="en-US" smtClean="0"/>
              <a:t>18</a:t>
            </a:fld>
            <a:endParaRPr lang="en-US" dirty="0"/>
          </a:p>
        </p:txBody>
      </p:sp>
      <p:sp>
        <p:nvSpPr>
          <p:cNvPr id="5" name="Rectangle 4">
            <a:extLst>
              <a:ext uri="{FF2B5EF4-FFF2-40B4-BE49-F238E27FC236}">
                <a16:creationId xmlns:a16="http://schemas.microsoft.com/office/drawing/2014/main" id="{0A506C17-34B1-4939-8823-F3211F274997}"/>
              </a:ext>
            </a:extLst>
          </p:cNvPr>
          <p:cNvSpPr/>
          <p:nvPr/>
        </p:nvSpPr>
        <p:spPr>
          <a:xfrm>
            <a:off x="3829262" y="2813447"/>
            <a:ext cx="4533484" cy="1231106"/>
          </a:xfrm>
          <a:prstGeom prst="rect">
            <a:avLst/>
          </a:prstGeom>
          <a:noFill/>
        </p:spPr>
        <p:txBody>
          <a:bodyPr wrap="none" lIns="121920" tIns="60960" rIns="121920" bIns="60960">
            <a:spAutoFit/>
          </a:bodyPr>
          <a:lstStyle/>
          <a:p>
            <a:pPr algn="ctr"/>
            <a:r>
              <a:rPr lang="en-US" sz="7200" b="1" dirty="0">
                <a:ln w="22225">
                  <a:solidFill>
                    <a:schemeClr val="accent2"/>
                  </a:solidFill>
                  <a:prstDash val="solid"/>
                </a:ln>
                <a:solidFill>
                  <a:schemeClr val="accent2">
                    <a:lumMod val="40000"/>
                    <a:lumOff val="60000"/>
                  </a:schemeClr>
                </a:solidFill>
              </a:rPr>
              <a:t>Questions?</a:t>
            </a:r>
          </a:p>
        </p:txBody>
      </p:sp>
    </p:spTree>
    <p:extLst>
      <p:ext uri="{BB962C8B-B14F-4D97-AF65-F5344CB8AC3E}">
        <p14:creationId xmlns:p14="http://schemas.microsoft.com/office/powerpoint/2010/main" val="232739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32EE0C-2E29-4B8E-BAB6-BE63308A4DED}"/>
              </a:ext>
            </a:extLst>
          </p:cNvPr>
          <p:cNvSpPr>
            <a:spLocks noGrp="1"/>
          </p:cNvSpPr>
          <p:nvPr>
            <p:ph type="title"/>
          </p:nvPr>
        </p:nvSpPr>
        <p:spPr/>
        <p:txBody>
          <a:bodyPr/>
          <a:lstStyle/>
          <a:p>
            <a:r>
              <a:rPr lang="en-US" dirty="0"/>
              <a:t>Topic Outline</a:t>
            </a:r>
          </a:p>
        </p:txBody>
      </p:sp>
      <p:sp>
        <p:nvSpPr>
          <p:cNvPr id="5" name="Content Placeholder 4">
            <a:extLst>
              <a:ext uri="{FF2B5EF4-FFF2-40B4-BE49-F238E27FC236}">
                <a16:creationId xmlns:a16="http://schemas.microsoft.com/office/drawing/2014/main" id="{A86A42F8-BD1B-4E3C-8FD9-13C254806459}"/>
              </a:ext>
            </a:extLst>
          </p:cNvPr>
          <p:cNvSpPr>
            <a:spLocks noGrp="1"/>
          </p:cNvSpPr>
          <p:nvPr>
            <p:ph idx="1"/>
          </p:nvPr>
        </p:nvSpPr>
        <p:spPr/>
        <p:txBody>
          <a:bodyPr/>
          <a:lstStyle/>
          <a:p>
            <a:r>
              <a:rPr lang="en-US" dirty="0"/>
              <a:t>What is NASA’s Moon to Mars Campaign?</a:t>
            </a:r>
          </a:p>
          <a:p>
            <a:r>
              <a:rPr lang="en-US" dirty="0"/>
              <a:t>What is needed for deep space habitats?</a:t>
            </a:r>
          </a:p>
          <a:p>
            <a:r>
              <a:rPr lang="en-US" dirty="0"/>
              <a:t>Limitations/constraints on Space Hardware and Software</a:t>
            </a:r>
          </a:p>
          <a:p>
            <a:r>
              <a:rPr lang="en-US" dirty="0"/>
              <a:t>Current status and Future</a:t>
            </a:r>
          </a:p>
          <a:p>
            <a:pPr marL="0" indent="0">
              <a:buNone/>
            </a:pPr>
            <a:endParaRPr lang="en-US" dirty="0"/>
          </a:p>
        </p:txBody>
      </p:sp>
      <p:sp>
        <p:nvSpPr>
          <p:cNvPr id="2" name="Slide Number Placeholder 1">
            <a:extLst>
              <a:ext uri="{FF2B5EF4-FFF2-40B4-BE49-F238E27FC236}">
                <a16:creationId xmlns:a16="http://schemas.microsoft.com/office/drawing/2014/main" id="{ABB11B44-8AFE-46FF-B7FF-1C5C933C36CC}"/>
              </a:ext>
            </a:extLst>
          </p:cNvPr>
          <p:cNvSpPr>
            <a:spLocks noGrp="1"/>
          </p:cNvSpPr>
          <p:nvPr>
            <p:ph type="sldNum" sz="quarter" idx="12"/>
          </p:nvPr>
        </p:nvSpPr>
        <p:spPr/>
        <p:txBody>
          <a:bodyPr/>
          <a:lstStyle/>
          <a:p>
            <a:fld id="{9038F142-A16F-4A46-8374-49C4DF7D7EA9}" type="slidenum">
              <a:rPr lang="en-US" smtClean="0"/>
              <a:t>2</a:t>
            </a:fld>
            <a:endParaRPr lang="en-US"/>
          </a:p>
        </p:txBody>
      </p:sp>
    </p:spTree>
    <p:extLst>
      <p:ext uri="{BB962C8B-B14F-4D97-AF65-F5344CB8AC3E}">
        <p14:creationId xmlns:p14="http://schemas.microsoft.com/office/powerpoint/2010/main" val="422725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crater&#10;&#10;Description automatically generated">
            <a:extLst>
              <a:ext uri="{FF2B5EF4-FFF2-40B4-BE49-F238E27FC236}">
                <a16:creationId xmlns:a16="http://schemas.microsoft.com/office/drawing/2014/main" id="{E68C9A93-5E78-4ADE-9D42-051822DD5E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63952" y="-2666999"/>
            <a:ext cx="6858000" cy="12191999"/>
          </a:xfrm>
          <a:prstGeom prst="rect">
            <a:avLst/>
          </a:prstGeom>
        </p:spPr>
      </p:pic>
      <p:sp>
        <p:nvSpPr>
          <p:cNvPr id="2" name="Title 1">
            <a:extLst>
              <a:ext uri="{FF2B5EF4-FFF2-40B4-BE49-F238E27FC236}">
                <a16:creationId xmlns:a16="http://schemas.microsoft.com/office/drawing/2014/main" id="{FC1986BB-D1B0-4FDA-8B07-93B452E1938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a:solidFill>
                  <a:srgbClr val="FFFFFF"/>
                </a:solidFill>
              </a:rPr>
              <a:t>Exploration of the Moon</a:t>
            </a:r>
          </a:p>
        </p:txBody>
      </p:sp>
      <p:sp>
        <p:nvSpPr>
          <p:cNvPr id="3" name="Slide Number Placeholder 2">
            <a:extLst>
              <a:ext uri="{FF2B5EF4-FFF2-40B4-BE49-F238E27FC236}">
                <a16:creationId xmlns:a16="http://schemas.microsoft.com/office/drawing/2014/main" id="{F95DE665-8B59-4C62-94C0-F27BDC2962FD}"/>
              </a:ext>
            </a:extLst>
          </p:cNvPr>
          <p:cNvSpPr>
            <a:spLocks noGrp="1"/>
          </p:cNvSpPr>
          <p:nvPr>
            <p:ph type="sldNum" sz="quarter" idx="12"/>
          </p:nvPr>
        </p:nvSpPr>
        <p:spPr/>
        <p:txBody>
          <a:bodyPr/>
          <a:lstStyle/>
          <a:p>
            <a:fld id="{9038F142-A16F-4A46-8374-49C4DF7D7EA9}" type="slidenum">
              <a:rPr lang="en-US" smtClean="0"/>
              <a:t>3</a:t>
            </a:fld>
            <a:endParaRPr lang="en-US"/>
          </a:p>
        </p:txBody>
      </p:sp>
    </p:spTree>
    <p:extLst>
      <p:ext uri="{BB962C8B-B14F-4D97-AF65-F5344CB8AC3E}">
        <p14:creationId xmlns:p14="http://schemas.microsoft.com/office/powerpoint/2010/main" val="420029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8BB52FE-108B-0A49-92AA-3B0FB5D6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4" name="Title 5">
            <a:extLst>
              <a:ext uri="{FF2B5EF4-FFF2-40B4-BE49-F238E27FC236}">
                <a16:creationId xmlns:a16="http://schemas.microsoft.com/office/drawing/2014/main" id="{3D6A5BBB-7DAE-7A48-A896-E2B1CC33BE2D}"/>
              </a:ext>
            </a:extLst>
          </p:cNvPr>
          <p:cNvSpPr txBox="1">
            <a:spLocks/>
          </p:cNvSpPr>
          <p:nvPr/>
        </p:nvSpPr>
        <p:spPr>
          <a:xfrm>
            <a:off x="653266" y="104774"/>
            <a:ext cx="10515600" cy="799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Artemis Base Camp | Buildup</a:t>
            </a:r>
          </a:p>
        </p:txBody>
      </p:sp>
      <p:pic>
        <p:nvPicPr>
          <p:cNvPr id="5" name="Picture 4">
            <a:extLst>
              <a:ext uri="{FF2B5EF4-FFF2-40B4-BE49-F238E27FC236}">
                <a16:creationId xmlns:a16="http://schemas.microsoft.com/office/drawing/2014/main" id="{BC34DF82-3F6F-4CD8-A240-EC9B78DF996B}"/>
              </a:ext>
            </a:extLst>
          </p:cNvPr>
          <p:cNvPicPr>
            <a:picLocks noChangeAspect="1"/>
          </p:cNvPicPr>
          <p:nvPr/>
        </p:nvPicPr>
        <p:blipFill>
          <a:blip r:embed="rId3"/>
          <a:stretch>
            <a:fillRect/>
          </a:stretch>
        </p:blipFill>
        <p:spPr>
          <a:xfrm>
            <a:off x="2981719" y="6467436"/>
            <a:ext cx="5858693" cy="285790"/>
          </a:xfrm>
          <a:prstGeom prst="rect">
            <a:avLst/>
          </a:prstGeom>
        </p:spPr>
      </p:pic>
      <p:sp>
        <p:nvSpPr>
          <p:cNvPr id="2" name="Slide Number Placeholder 1">
            <a:extLst>
              <a:ext uri="{FF2B5EF4-FFF2-40B4-BE49-F238E27FC236}">
                <a16:creationId xmlns:a16="http://schemas.microsoft.com/office/drawing/2014/main" id="{DF784219-8669-40EF-B52E-FADFEFD94D74}"/>
              </a:ext>
            </a:extLst>
          </p:cNvPr>
          <p:cNvSpPr>
            <a:spLocks noGrp="1"/>
          </p:cNvSpPr>
          <p:nvPr>
            <p:ph type="sldNum" sz="quarter" idx="12"/>
          </p:nvPr>
        </p:nvSpPr>
        <p:spPr/>
        <p:txBody>
          <a:bodyPr/>
          <a:lstStyle/>
          <a:p>
            <a:fld id="{AAA21668-7E2D-D34B-8F28-D8590BEFEB53}" type="slidenum">
              <a:rPr lang="en-US" smtClean="0"/>
              <a:t>4</a:t>
            </a:fld>
            <a:endParaRPr lang="en-US"/>
          </a:p>
        </p:txBody>
      </p:sp>
    </p:spTree>
    <p:extLst>
      <p:ext uri="{BB962C8B-B14F-4D97-AF65-F5344CB8AC3E}">
        <p14:creationId xmlns:p14="http://schemas.microsoft.com/office/powerpoint/2010/main" val="1906650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itting, person, table&#10;&#10;Description automatically generated">
            <a:extLst>
              <a:ext uri="{FF2B5EF4-FFF2-40B4-BE49-F238E27FC236}">
                <a16:creationId xmlns:a16="http://schemas.microsoft.com/office/drawing/2014/main" id="{6BD5929F-330B-456C-B9AF-DBC5D3A2A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27"/>
            <a:ext cx="12192000" cy="6858000"/>
          </a:xfrm>
          <a:prstGeom prst="rect">
            <a:avLst/>
          </a:prstGeom>
        </p:spPr>
      </p:pic>
      <p:sp>
        <p:nvSpPr>
          <p:cNvPr id="4" name="TextBox 3">
            <a:extLst>
              <a:ext uri="{FF2B5EF4-FFF2-40B4-BE49-F238E27FC236}">
                <a16:creationId xmlns:a16="http://schemas.microsoft.com/office/drawing/2014/main" id="{82E3CE0D-C0F1-1A4B-9799-DDCDD2AAEE3F}"/>
              </a:ext>
            </a:extLst>
          </p:cNvPr>
          <p:cNvSpPr txBox="1"/>
          <p:nvPr/>
        </p:nvSpPr>
        <p:spPr>
          <a:xfrm>
            <a:off x="838200" y="6323598"/>
            <a:ext cx="1927131" cy="338554"/>
          </a:xfrm>
          <a:prstGeom prst="rect">
            <a:avLst/>
          </a:prstGeom>
          <a:noFill/>
        </p:spPr>
        <p:txBody>
          <a:bodyPr wrap="none" rtlCol="0">
            <a:spAutoFit/>
          </a:bodyPr>
          <a:lstStyle/>
          <a:p>
            <a:r>
              <a:rPr lang="en-US" sz="1600" i="1">
                <a:solidFill>
                  <a:schemeClr val="bg1"/>
                </a:solidFill>
                <a:latin typeface="Arial" panose="020B0604020202020204" pitchFamily="34" charset="0"/>
                <a:cs typeface="Arial" panose="020B0604020202020204" pitchFamily="34" charset="0"/>
              </a:rPr>
              <a:t>Concept illustration</a:t>
            </a:r>
          </a:p>
        </p:txBody>
      </p:sp>
      <p:sp>
        <p:nvSpPr>
          <p:cNvPr id="2" name="Slide Number Placeholder 1">
            <a:extLst>
              <a:ext uri="{FF2B5EF4-FFF2-40B4-BE49-F238E27FC236}">
                <a16:creationId xmlns:a16="http://schemas.microsoft.com/office/drawing/2014/main" id="{BB2A36D4-7F4D-E94E-9623-9D9B8624D958}"/>
              </a:ext>
            </a:extLst>
          </p:cNvPr>
          <p:cNvSpPr>
            <a:spLocks noGrp="1"/>
          </p:cNvSpPr>
          <p:nvPr>
            <p:ph type="sldNum" sz="quarter" idx="4294967295"/>
          </p:nvPr>
        </p:nvSpPr>
        <p:spPr/>
        <p:txBody>
          <a:bodyPr/>
          <a:lstStyle/>
          <a:p>
            <a:fld id="{AAA21668-7E2D-D34B-8F28-D8590BEFEB53}" type="slidenum">
              <a:rPr lang="en-US" smtClean="0"/>
              <a:t>5</a:t>
            </a:fld>
            <a:endParaRPr lang="en-US"/>
          </a:p>
        </p:txBody>
      </p:sp>
      <p:sp>
        <p:nvSpPr>
          <p:cNvPr id="5" name="TextBox 4"/>
          <p:cNvSpPr txBox="1"/>
          <p:nvPr/>
        </p:nvSpPr>
        <p:spPr>
          <a:xfrm>
            <a:off x="369651" y="1176284"/>
            <a:ext cx="11452698" cy="3785652"/>
          </a:xfrm>
          <a:prstGeom prst="rect">
            <a:avLst/>
          </a:prstGeom>
          <a:solidFill>
            <a:schemeClr val="tx1">
              <a:alpha val="46000"/>
            </a:schemeClr>
          </a:solidFill>
        </p:spPr>
        <p:txBody>
          <a:bodyPr wrap="square" rtlCol="0">
            <a:spAutoFit/>
          </a:bodyPr>
          <a:lstStyle/>
          <a:p>
            <a:pPr marL="285750" indent="-285750">
              <a:buFont typeface="Arial" panose="020B0604020202020204" pitchFamily="34" charset="0"/>
              <a:buChar char="•"/>
            </a:pPr>
            <a:r>
              <a:rPr lang="en-US" sz="2000" b="1" dirty="0">
                <a:solidFill>
                  <a:schemeClr val="bg1"/>
                </a:solidFill>
                <a:latin typeface="Arial"/>
                <a:cs typeface="Arial"/>
              </a:rPr>
              <a:t>The Sustained Lunar Presence segment includes all activities on or around the Moon that contribute to both the establishment of a sustained human lunar presence and to risk reduction for human Mars exploration.</a:t>
            </a:r>
          </a:p>
          <a:p>
            <a:pPr marL="285750" indent="-285750">
              <a:buFont typeface="Arial" panose="020B0604020202020204" pitchFamily="34" charset="0"/>
              <a:buChar char="•"/>
            </a:pPr>
            <a:endParaRPr lang="en-US" sz="2000" b="1" dirty="0">
              <a:solidFill>
                <a:schemeClr val="bg1"/>
              </a:solidFill>
              <a:latin typeface="Arial"/>
              <a:cs typeface="Arial"/>
            </a:endParaRPr>
          </a:p>
          <a:p>
            <a:pPr marL="285750" indent="-285750">
              <a:buFont typeface="Arial" panose="020B0604020202020204" pitchFamily="34" charset="0"/>
              <a:buChar char="•"/>
            </a:pPr>
            <a:r>
              <a:rPr lang="en-US" sz="2000" b="1" dirty="0">
                <a:solidFill>
                  <a:schemeClr val="bg1"/>
                </a:solidFill>
                <a:latin typeface="Arial"/>
                <a:cs typeface="Arial"/>
              </a:rPr>
              <a:t>Establishes a basic set of infrastructure that spans core functions </a:t>
            </a:r>
          </a:p>
          <a:p>
            <a:pPr marL="742950" lvl="1" indent="-285750">
              <a:buFont typeface="Arial" panose="020B0604020202020204" pitchFamily="34" charset="0"/>
              <a:buChar char="•"/>
            </a:pPr>
            <a:r>
              <a:rPr lang="en-US" sz="2000" b="1" dirty="0">
                <a:solidFill>
                  <a:schemeClr val="bg1"/>
                </a:solidFill>
                <a:latin typeface="Arial"/>
                <a:cs typeface="Arial"/>
              </a:rPr>
              <a:t>Access</a:t>
            </a:r>
          </a:p>
          <a:p>
            <a:pPr marL="742950" lvl="1" indent="-285750">
              <a:buFont typeface="Arial" panose="020B0604020202020204" pitchFamily="34" charset="0"/>
              <a:buChar char="•"/>
            </a:pPr>
            <a:r>
              <a:rPr lang="en-US" sz="2000" b="1" dirty="0">
                <a:solidFill>
                  <a:schemeClr val="bg1"/>
                </a:solidFill>
                <a:latin typeface="Arial"/>
                <a:cs typeface="Arial"/>
              </a:rPr>
              <a:t>EVA</a:t>
            </a:r>
          </a:p>
          <a:p>
            <a:pPr marL="742950" lvl="1" indent="-285750">
              <a:buFont typeface="Arial" panose="020B0604020202020204" pitchFamily="34" charset="0"/>
              <a:buChar char="•"/>
            </a:pPr>
            <a:r>
              <a:rPr lang="en-US" sz="2000" b="1" dirty="0">
                <a:solidFill>
                  <a:schemeClr val="bg1"/>
                </a:solidFill>
                <a:latin typeface="Arial"/>
                <a:cs typeface="Arial"/>
              </a:rPr>
              <a:t>Mobility</a:t>
            </a:r>
          </a:p>
          <a:p>
            <a:pPr marL="742950" lvl="1" indent="-285750">
              <a:buFont typeface="Arial" panose="020B0604020202020204" pitchFamily="34" charset="0"/>
              <a:buChar char="•"/>
            </a:pPr>
            <a:r>
              <a:rPr lang="en-US" sz="2000" b="1" dirty="0">
                <a:solidFill>
                  <a:schemeClr val="bg1"/>
                </a:solidFill>
                <a:latin typeface="Arial"/>
                <a:cs typeface="Arial"/>
              </a:rPr>
              <a:t>Habitation</a:t>
            </a:r>
          </a:p>
          <a:p>
            <a:pPr marL="742950" lvl="1" indent="-285750">
              <a:buFont typeface="Arial" panose="020B0604020202020204" pitchFamily="34" charset="0"/>
              <a:buChar char="•"/>
            </a:pPr>
            <a:r>
              <a:rPr lang="en-US" sz="2000" b="1" dirty="0">
                <a:solidFill>
                  <a:schemeClr val="bg1"/>
                </a:solidFill>
                <a:latin typeface="Arial"/>
                <a:cs typeface="Arial"/>
              </a:rPr>
              <a:t>Power</a:t>
            </a:r>
          </a:p>
          <a:p>
            <a:pPr marL="742950" lvl="1" indent="-285750">
              <a:buFont typeface="Arial" panose="020B0604020202020204" pitchFamily="34" charset="0"/>
              <a:buChar char="•"/>
            </a:pPr>
            <a:r>
              <a:rPr lang="en-US" sz="2000" b="1" dirty="0">
                <a:solidFill>
                  <a:schemeClr val="bg1"/>
                </a:solidFill>
                <a:latin typeface="Arial"/>
                <a:cs typeface="Arial"/>
              </a:rPr>
              <a:t>Communication and Navigation</a:t>
            </a:r>
          </a:p>
          <a:p>
            <a:pPr marL="742950" lvl="1" indent="-285750">
              <a:buFont typeface="Arial" panose="020B0604020202020204" pitchFamily="34" charset="0"/>
              <a:buChar char="•"/>
            </a:pPr>
            <a:r>
              <a:rPr lang="en-US" sz="2000" b="1" dirty="0">
                <a:solidFill>
                  <a:schemeClr val="bg1"/>
                </a:solidFill>
                <a:latin typeface="Arial"/>
                <a:cs typeface="Arial"/>
              </a:rPr>
              <a:t>ISRU</a:t>
            </a:r>
          </a:p>
        </p:txBody>
      </p:sp>
      <p:sp>
        <p:nvSpPr>
          <p:cNvPr id="8" name="Title 5">
            <a:extLst>
              <a:ext uri="{FF2B5EF4-FFF2-40B4-BE49-F238E27FC236}">
                <a16:creationId xmlns:a16="http://schemas.microsoft.com/office/drawing/2014/main" id="{7D961DCC-7903-4EBC-9596-DB680142A77C}"/>
              </a:ext>
            </a:extLst>
          </p:cNvPr>
          <p:cNvSpPr txBox="1">
            <a:spLocks/>
          </p:cNvSpPr>
          <p:nvPr/>
        </p:nvSpPr>
        <p:spPr>
          <a:xfrm>
            <a:off x="653266" y="104774"/>
            <a:ext cx="11104394" cy="799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Artemis Base Camp | Sustained Human Lunar Presence</a:t>
            </a:r>
          </a:p>
        </p:txBody>
      </p:sp>
    </p:spTree>
    <p:extLst>
      <p:ext uri="{BB962C8B-B14F-4D97-AF65-F5344CB8AC3E}">
        <p14:creationId xmlns:p14="http://schemas.microsoft.com/office/powerpoint/2010/main" val="1852903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3ACEA9F-E078-4F9F-BD0D-F1DB867E9AFF}"/>
              </a:ext>
            </a:extLst>
          </p:cNvPr>
          <p:cNvSpPr>
            <a:spLocks noGrp="1"/>
          </p:cNvSpPr>
          <p:nvPr>
            <p:ph type="title"/>
          </p:nvPr>
        </p:nvSpPr>
        <p:spPr>
          <a:xfrm>
            <a:off x="7711303" y="257911"/>
            <a:ext cx="3852041" cy="1834056"/>
          </a:xfrm>
        </p:spPr>
        <p:txBody>
          <a:bodyPr vert="horz" lIns="91440" tIns="45720" rIns="91440" bIns="45720" rtlCol="0" anchor="b">
            <a:normAutofit/>
          </a:bodyPr>
          <a:lstStyle/>
          <a:p>
            <a:pPr algn="ctr"/>
            <a:r>
              <a:rPr lang="en-US" sz="4000" dirty="0"/>
              <a:t>LUNAR SURFACE HABITAT</a:t>
            </a:r>
          </a:p>
        </p:txBody>
      </p:sp>
      <p:sp>
        <p:nvSpPr>
          <p:cNvPr id="3" name="Slide Number Placeholder 2">
            <a:extLst>
              <a:ext uri="{FF2B5EF4-FFF2-40B4-BE49-F238E27FC236}">
                <a16:creationId xmlns:a16="http://schemas.microsoft.com/office/drawing/2014/main" id="{500C3CCB-BE37-4E7A-B500-7C743AB663BA}"/>
              </a:ext>
            </a:extLst>
          </p:cNvPr>
          <p:cNvSpPr>
            <a:spLocks noGrp="1"/>
          </p:cNvSpPr>
          <p:nvPr>
            <p:ph type="sldNum" sz="quarter" idx="12"/>
          </p:nvPr>
        </p:nvSpPr>
        <p:spPr/>
        <p:txBody>
          <a:bodyPr/>
          <a:lstStyle/>
          <a:p>
            <a:fld id="{9038F142-A16F-4A46-8374-49C4DF7D7EA9}" type="slidenum">
              <a:rPr lang="en-US" smtClean="0"/>
              <a:t>6</a:t>
            </a:fld>
            <a:endParaRPr lang="en-US"/>
          </a:p>
        </p:txBody>
      </p:sp>
    </p:spTree>
    <p:extLst>
      <p:ext uri="{BB962C8B-B14F-4D97-AF65-F5344CB8AC3E}">
        <p14:creationId xmlns:p14="http://schemas.microsoft.com/office/powerpoint/2010/main" val="426211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BEF7FC-567C-46F8-96D3-8E39D31CE8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2663952" y="-2666999"/>
            <a:ext cx="6858000" cy="12191999"/>
          </a:xfrm>
          <a:prstGeom prst="rect">
            <a:avLst/>
          </a:prstGeom>
        </p:spPr>
      </p:pic>
      <p:sp>
        <p:nvSpPr>
          <p:cNvPr id="2" name="Title 1">
            <a:extLst>
              <a:ext uri="{FF2B5EF4-FFF2-40B4-BE49-F238E27FC236}">
                <a16:creationId xmlns:a16="http://schemas.microsoft.com/office/drawing/2014/main" id="{DD28DFC1-C873-40FB-973B-B34945347A1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Exploration of Mars</a:t>
            </a:r>
          </a:p>
        </p:txBody>
      </p:sp>
      <p:sp>
        <p:nvSpPr>
          <p:cNvPr id="3" name="Slide Number Placeholder 2">
            <a:extLst>
              <a:ext uri="{FF2B5EF4-FFF2-40B4-BE49-F238E27FC236}">
                <a16:creationId xmlns:a16="http://schemas.microsoft.com/office/drawing/2014/main" id="{C5678B42-46C1-4086-ABE5-11676047F411}"/>
              </a:ext>
            </a:extLst>
          </p:cNvPr>
          <p:cNvSpPr>
            <a:spLocks noGrp="1"/>
          </p:cNvSpPr>
          <p:nvPr>
            <p:ph type="sldNum" sz="quarter" idx="12"/>
          </p:nvPr>
        </p:nvSpPr>
        <p:spPr/>
        <p:txBody>
          <a:bodyPr/>
          <a:lstStyle/>
          <a:p>
            <a:fld id="{9038F142-A16F-4A46-8374-49C4DF7D7EA9}" type="slidenum">
              <a:rPr lang="en-US" smtClean="0"/>
              <a:t>7</a:t>
            </a:fld>
            <a:endParaRPr lang="en-US"/>
          </a:p>
        </p:txBody>
      </p:sp>
    </p:spTree>
    <p:extLst>
      <p:ext uri="{BB962C8B-B14F-4D97-AF65-F5344CB8AC3E}">
        <p14:creationId xmlns:p14="http://schemas.microsoft.com/office/powerpoint/2010/main" val="116194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C43F-787E-354B-BBC8-A31392C2EFF8}"/>
              </a:ext>
            </a:extLst>
          </p:cNvPr>
          <p:cNvSpPr>
            <a:spLocks noGrp="1"/>
          </p:cNvSpPr>
          <p:nvPr>
            <p:ph type="title"/>
          </p:nvPr>
        </p:nvSpPr>
        <p:spPr/>
        <p:txBody>
          <a:bodyPr/>
          <a:lstStyle/>
          <a:p>
            <a:endParaRPr lang="en-US"/>
          </a:p>
        </p:txBody>
      </p:sp>
      <p:pic>
        <p:nvPicPr>
          <p:cNvPr id="4" name="Picture 3" descr="A picture containing black, sitting, set, man&#10;&#10;Description automatically generated">
            <a:extLst>
              <a:ext uri="{FF2B5EF4-FFF2-40B4-BE49-F238E27FC236}">
                <a16:creationId xmlns:a16="http://schemas.microsoft.com/office/drawing/2014/main" id="{D96FAEBC-4269-C94D-84DA-003FFE68956D}"/>
              </a:ext>
            </a:extLst>
          </p:cNvPr>
          <p:cNvPicPr>
            <a:picLocks noChangeAspect="1"/>
          </p:cNvPicPr>
          <p:nvPr/>
        </p:nvPicPr>
        <p:blipFill>
          <a:blip r:embed="rId2"/>
          <a:stretch>
            <a:fillRect/>
          </a:stretch>
        </p:blipFill>
        <p:spPr>
          <a:xfrm>
            <a:off x="-55192" y="12307"/>
            <a:ext cx="12247192" cy="6876288"/>
          </a:xfrm>
          <a:prstGeom prst="rect">
            <a:avLst/>
          </a:prstGeom>
        </p:spPr>
      </p:pic>
      <p:sp>
        <p:nvSpPr>
          <p:cNvPr id="6" name="Title 5">
            <a:extLst>
              <a:ext uri="{FF2B5EF4-FFF2-40B4-BE49-F238E27FC236}">
                <a16:creationId xmlns:a16="http://schemas.microsoft.com/office/drawing/2014/main" id="{4E5CA71D-23AC-C54F-830B-846A5AE0C275}"/>
              </a:ext>
            </a:extLst>
          </p:cNvPr>
          <p:cNvSpPr txBox="1">
            <a:spLocks/>
          </p:cNvSpPr>
          <p:nvPr/>
        </p:nvSpPr>
        <p:spPr>
          <a:xfrm>
            <a:off x="673814" y="12307"/>
            <a:ext cx="10515600" cy="1065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Extending Lunar Missions to Prepare for Mars</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851DB455-AD1B-4E4E-BE6A-53AD87966793}"/>
              </a:ext>
            </a:extLst>
          </p:cNvPr>
          <p:cNvPicPr>
            <a:picLocks noChangeAspect="1"/>
          </p:cNvPicPr>
          <p:nvPr/>
        </p:nvPicPr>
        <p:blipFill>
          <a:blip r:embed="rId3"/>
          <a:stretch>
            <a:fillRect/>
          </a:stretch>
        </p:blipFill>
        <p:spPr>
          <a:xfrm>
            <a:off x="673814" y="396975"/>
            <a:ext cx="1594001" cy="298875"/>
          </a:xfrm>
          <a:prstGeom prst="rect">
            <a:avLst/>
          </a:prstGeom>
        </p:spPr>
      </p:pic>
      <p:sp>
        <p:nvSpPr>
          <p:cNvPr id="8" name="Oval 7"/>
          <p:cNvSpPr/>
          <p:nvPr/>
        </p:nvSpPr>
        <p:spPr>
          <a:xfrm>
            <a:off x="10307955" y="1930400"/>
            <a:ext cx="1355725" cy="129195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7D688401-F8FB-4A79-AFA7-8238ED84922B}"/>
              </a:ext>
            </a:extLst>
          </p:cNvPr>
          <p:cNvSpPr>
            <a:spLocks noGrp="1"/>
          </p:cNvSpPr>
          <p:nvPr>
            <p:ph type="sldNum" sz="quarter" idx="12"/>
          </p:nvPr>
        </p:nvSpPr>
        <p:spPr/>
        <p:txBody>
          <a:bodyPr/>
          <a:lstStyle/>
          <a:p>
            <a:fld id="{AAA21668-7E2D-D34B-8F28-D8590BEFEB53}" type="slidenum">
              <a:rPr lang="en-US" smtClean="0"/>
              <a:t>8</a:t>
            </a:fld>
            <a:endParaRPr lang="en-US"/>
          </a:p>
        </p:txBody>
      </p:sp>
    </p:spTree>
    <p:extLst>
      <p:ext uri="{BB962C8B-B14F-4D97-AF65-F5344CB8AC3E}">
        <p14:creationId xmlns:p14="http://schemas.microsoft.com/office/powerpoint/2010/main" val="288629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rk, propeller, holding&#10;&#10;Description automatically generated">
            <a:extLst>
              <a:ext uri="{FF2B5EF4-FFF2-40B4-BE49-F238E27FC236}">
                <a16:creationId xmlns:a16="http://schemas.microsoft.com/office/drawing/2014/main" id="{4BB3C346-E00F-7E44-9A0B-16BA5E27FAE2}"/>
              </a:ext>
            </a:extLst>
          </p:cNvPr>
          <p:cNvPicPr>
            <a:picLocks noChangeAspect="1"/>
          </p:cNvPicPr>
          <p:nvPr/>
        </p:nvPicPr>
        <p:blipFill rotWithShape="1">
          <a:blip r:embed="rId3"/>
          <a:srcRect l="1"/>
          <a:stretch/>
        </p:blipFill>
        <p:spPr>
          <a:xfrm flipV="1">
            <a:off x="20" y="-22"/>
            <a:ext cx="12191977" cy="6858022"/>
          </a:xfrm>
          <a:prstGeom prst="rect">
            <a:avLst/>
          </a:prstGeom>
        </p:spPr>
      </p:pic>
      <p:sp>
        <p:nvSpPr>
          <p:cNvPr id="4" name="Title 3">
            <a:extLst>
              <a:ext uri="{FF2B5EF4-FFF2-40B4-BE49-F238E27FC236}">
                <a16:creationId xmlns:a16="http://schemas.microsoft.com/office/drawing/2014/main" id="{8EC636E5-267F-4656-A960-6455719DB1EC}"/>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rPr>
              <a:t>MARS TRANSIT HABITAT</a:t>
            </a:r>
            <a:br>
              <a:rPr lang="en-US" sz="5200">
                <a:solidFill>
                  <a:srgbClr val="FFFFFF"/>
                </a:solidFill>
              </a:rPr>
            </a:br>
            <a:endParaRPr lang="en-US" sz="5200" dirty="0">
              <a:solidFill>
                <a:srgbClr val="FFFFFF"/>
              </a:solidFill>
            </a:endParaRPr>
          </a:p>
        </p:txBody>
      </p:sp>
      <p:sp>
        <p:nvSpPr>
          <p:cNvPr id="2" name="Slide Number Placeholder 1">
            <a:extLst>
              <a:ext uri="{FF2B5EF4-FFF2-40B4-BE49-F238E27FC236}">
                <a16:creationId xmlns:a16="http://schemas.microsoft.com/office/drawing/2014/main" id="{49882619-1474-4211-9153-A61F9EEAC804}"/>
              </a:ext>
            </a:extLst>
          </p:cNvPr>
          <p:cNvSpPr>
            <a:spLocks noGrp="1"/>
          </p:cNvSpPr>
          <p:nvPr>
            <p:ph type="sldNum" sz="quarter" idx="12"/>
          </p:nvPr>
        </p:nvSpPr>
        <p:spPr/>
        <p:txBody>
          <a:bodyPr/>
          <a:lstStyle/>
          <a:p>
            <a:fld id="{9038F142-A16F-4A46-8374-49C4DF7D7EA9}" type="slidenum">
              <a:rPr lang="en-US" smtClean="0"/>
              <a:t>9</a:t>
            </a:fld>
            <a:endParaRPr lang="en-US"/>
          </a:p>
        </p:txBody>
      </p:sp>
    </p:spTree>
    <p:extLst>
      <p:ext uri="{BB962C8B-B14F-4D97-AF65-F5344CB8AC3E}">
        <p14:creationId xmlns:p14="http://schemas.microsoft.com/office/powerpoint/2010/main" val="717572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TotalTime>
  <Words>899</Words>
  <Application>Microsoft Office PowerPoint</Application>
  <PresentationFormat>Widescreen</PresentationFormat>
  <Paragraphs>128</Paragraphs>
  <Slides>18</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Courier New</vt:lpstr>
      <vt:lpstr>Monaco</vt:lpstr>
      <vt:lpstr>Office Theme</vt:lpstr>
      <vt:lpstr>1_Office Theme</vt:lpstr>
      <vt:lpstr>NASA’s Moon to Mars Autonomous Habitat Status </vt:lpstr>
      <vt:lpstr>Topic Outline</vt:lpstr>
      <vt:lpstr>Exploration of the Moon</vt:lpstr>
      <vt:lpstr>PowerPoint Presentation</vt:lpstr>
      <vt:lpstr>PowerPoint Presentation</vt:lpstr>
      <vt:lpstr>LUNAR SURFACE HABITAT</vt:lpstr>
      <vt:lpstr>Exploration of Mars</vt:lpstr>
      <vt:lpstr>PowerPoint Presentation</vt:lpstr>
      <vt:lpstr>MARS TRANSIT HABITAT </vt:lpstr>
      <vt:lpstr>Transit Habitat Challenges</vt:lpstr>
      <vt:lpstr>Autonomous Systems &amp; Robotics</vt:lpstr>
      <vt:lpstr>Earth’s Magnetosphere</vt:lpstr>
      <vt:lpstr>Mars Magnetosphere</vt:lpstr>
      <vt:lpstr>Radiation Hardening</vt:lpstr>
      <vt:lpstr>Software</vt:lpstr>
      <vt:lpstr>Status and Future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MSFC Software, Simulation, Controls, and Autonomy Capabilities </dc:title>
  <cp:lastModifiedBy>Tashakkor, Scott B (MSFC-ES52)</cp:lastModifiedBy>
  <cp:revision>3</cp:revision>
  <dcterms:created xsi:type="dcterms:W3CDTF">2019-09-19T15:32:31Z</dcterms:created>
  <dcterms:modified xsi:type="dcterms:W3CDTF">2022-10-06T15:29:29Z</dcterms:modified>
</cp:coreProperties>
</file>