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3" r:id="rId2"/>
    <p:sldId id="294" r:id="rId3"/>
    <p:sldId id="300" r:id="rId4"/>
    <p:sldId id="1751" r:id="rId5"/>
    <p:sldId id="1744" r:id="rId6"/>
    <p:sldId id="1749" r:id="rId7"/>
    <p:sldId id="1738" r:id="rId8"/>
    <p:sldId id="1746" r:id="rId9"/>
    <p:sldId id="174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8A7"/>
    <a:srgbClr val="DB352C"/>
    <a:srgbClr val="0B3D91"/>
    <a:srgbClr val="FC3D21"/>
    <a:srgbClr val="2664A4"/>
    <a:srgbClr val="FD3D21"/>
    <a:srgbClr val="FF6C4D"/>
    <a:srgbClr val="74240B"/>
    <a:srgbClr val="723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/>
    <p:restoredTop sz="86134" autoAdjust="0"/>
  </p:normalViewPr>
  <p:slideViewPr>
    <p:cSldViewPr snapToGrid="0">
      <p:cViewPr varScale="1">
        <p:scale>
          <a:sx n="98" d="100"/>
          <a:sy n="98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5A1CF8-5F50-4851-B0DB-FFCAB37653A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BE1E86-6994-40B4-B4CD-DB42FA4767A7}">
      <dgm:prSet phldrT="[Text]"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E20BA3B8-4051-468E-9737-3189EE3E2365}" type="parTrans" cxnId="{0A745B0C-603B-4ACD-BECE-D11EB5C54465}">
      <dgm:prSet/>
      <dgm:spPr/>
      <dgm:t>
        <a:bodyPr/>
        <a:lstStyle/>
        <a:p>
          <a:endParaRPr lang="en-US"/>
        </a:p>
      </dgm:t>
    </dgm:pt>
    <dgm:pt modelId="{79CB7A17-7AAA-485E-8341-29D53B15854D}" type="sibTrans" cxnId="{0A745B0C-603B-4ACD-BECE-D11EB5C54465}">
      <dgm:prSet/>
      <dgm:spPr/>
      <dgm:t>
        <a:bodyPr/>
        <a:lstStyle/>
        <a:p>
          <a:endParaRPr lang="en-US"/>
        </a:p>
      </dgm:t>
    </dgm:pt>
    <dgm:pt modelId="{7DC08D2A-A95D-4B6C-AD3B-9DB2879231CC}">
      <dgm:prSet phldrT="[Text]"/>
      <dgm:spPr/>
      <dgm:t>
        <a:bodyPr/>
        <a:lstStyle/>
        <a:p>
          <a:r>
            <a:rPr lang="en-US" b="1" dirty="0"/>
            <a:t>University of Virginia</a:t>
          </a:r>
        </a:p>
      </dgm:t>
    </dgm:pt>
    <dgm:pt modelId="{4D1035A6-AB61-440B-9BD3-7129B8416519}" type="parTrans" cxnId="{9F32424F-0844-4A38-B79C-11B22070D210}">
      <dgm:prSet/>
      <dgm:spPr/>
      <dgm:t>
        <a:bodyPr/>
        <a:lstStyle/>
        <a:p>
          <a:endParaRPr lang="en-US"/>
        </a:p>
      </dgm:t>
    </dgm:pt>
    <dgm:pt modelId="{DBE8FE88-9EC9-499F-A79C-563931DBA22F}" type="sibTrans" cxnId="{9F32424F-0844-4A38-B79C-11B22070D210}">
      <dgm:prSet/>
      <dgm:spPr/>
      <dgm:t>
        <a:bodyPr/>
        <a:lstStyle/>
        <a:p>
          <a:endParaRPr lang="en-US"/>
        </a:p>
      </dgm:t>
    </dgm:pt>
    <dgm:pt modelId="{66339A2B-6DCD-4F70-A5A1-B01ABECAEAAF}">
      <dgm:prSet phldrT="[Text]"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8B9EED48-44FB-42ED-AA4E-874407014E48}" type="parTrans" cxnId="{400F74E2-2348-4CC4-A887-3737540BDFEC}">
      <dgm:prSet/>
      <dgm:spPr/>
      <dgm:t>
        <a:bodyPr/>
        <a:lstStyle/>
        <a:p>
          <a:endParaRPr lang="en-US"/>
        </a:p>
      </dgm:t>
    </dgm:pt>
    <dgm:pt modelId="{EB977BF0-F76F-4AFE-AB22-52D674A547FD}" type="sibTrans" cxnId="{400F74E2-2348-4CC4-A887-3737540BDFEC}">
      <dgm:prSet/>
      <dgm:spPr/>
      <dgm:t>
        <a:bodyPr/>
        <a:lstStyle/>
        <a:p>
          <a:endParaRPr lang="en-US"/>
        </a:p>
      </dgm:t>
    </dgm:pt>
    <dgm:pt modelId="{D0FDA0AE-37CF-410C-B16F-7E957A9358AE}">
      <dgm:prSet phldrT="[Text]"/>
      <dgm:spPr/>
      <dgm:t>
        <a:bodyPr/>
        <a:lstStyle/>
        <a:p>
          <a:r>
            <a:rPr lang="en-US" b="1" dirty="0"/>
            <a:t>Miami University</a:t>
          </a:r>
        </a:p>
      </dgm:t>
    </dgm:pt>
    <dgm:pt modelId="{BF210FBF-C452-4AB1-BA7D-322A87DFAD94}" type="parTrans" cxnId="{231C6205-077E-46CE-94A4-95F08108783A}">
      <dgm:prSet/>
      <dgm:spPr/>
      <dgm:t>
        <a:bodyPr/>
        <a:lstStyle/>
        <a:p>
          <a:endParaRPr lang="en-US"/>
        </a:p>
      </dgm:t>
    </dgm:pt>
    <dgm:pt modelId="{DD11BE6E-4E02-4641-90E9-450F758B3010}" type="sibTrans" cxnId="{231C6205-077E-46CE-94A4-95F08108783A}">
      <dgm:prSet/>
      <dgm:spPr/>
      <dgm:t>
        <a:bodyPr/>
        <a:lstStyle/>
        <a:p>
          <a:endParaRPr lang="en-US"/>
        </a:p>
      </dgm:t>
    </dgm:pt>
    <dgm:pt modelId="{22300544-70E5-4B8B-B2A6-2C2E5851507F}">
      <dgm:prSet phldrT="[Text]"/>
      <dgm:spPr>
        <a:solidFill>
          <a:schemeClr val="tx1"/>
        </a:solidFill>
      </dgm:spPr>
      <dgm:t>
        <a:bodyPr/>
        <a:lstStyle/>
        <a:p>
          <a:endParaRPr lang="en-US" b="1" dirty="0"/>
        </a:p>
      </dgm:t>
    </dgm:pt>
    <dgm:pt modelId="{BC71AE6C-3E5E-4CE2-BBDB-64D64D5468B7}" type="parTrans" cxnId="{B0EC6AA5-DB07-4033-A8D4-0D514F6DD973}">
      <dgm:prSet/>
      <dgm:spPr/>
      <dgm:t>
        <a:bodyPr/>
        <a:lstStyle/>
        <a:p>
          <a:endParaRPr lang="en-US"/>
        </a:p>
      </dgm:t>
    </dgm:pt>
    <dgm:pt modelId="{5DABD4BA-60B0-4660-AC73-760B13506879}" type="sibTrans" cxnId="{B0EC6AA5-DB07-4033-A8D4-0D514F6DD973}">
      <dgm:prSet/>
      <dgm:spPr/>
      <dgm:t>
        <a:bodyPr/>
        <a:lstStyle/>
        <a:p>
          <a:endParaRPr lang="en-US"/>
        </a:p>
      </dgm:t>
    </dgm:pt>
    <dgm:pt modelId="{60AD9BA0-4D6C-4C4C-8CB1-2AC01216B2AE}">
      <dgm:prSet phldrT="[Text]"/>
      <dgm:spPr/>
      <dgm:t>
        <a:bodyPr/>
        <a:lstStyle/>
        <a:p>
          <a:r>
            <a:rPr lang="en-US" b="1" dirty="0"/>
            <a:t>University of </a:t>
          </a:r>
          <a:r>
            <a:rPr lang="en-US" b="1" dirty="0" err="1"/>
            <a:t>Birjand</a:t>
          </a:r>
          <a:endParaRPr lang="en-US" b="1" dirty="0"/>
        </a:p>
      </dgm:t>
    </dgm:pt>
    <dgm:pt modelId="{8F91206C-C230-4C27-AB38-5DA9E2F2C644}" type="parTrans" cxnId="{9347AA3B-B4DD-48C7-9F96-9BCF2A31FD24}">
      <dgm:prSet/>
      <dgm:spPr/>
      <dgm:t>
        <a:bodyPr/>
        <a:lstStyle/>
        <a:p>
          <a:endParaRPr lang="en-US"/>
        </a:p>
      </dgm:t>
    </dgm:pt>
    <dgm:pt modelId="{474BD822-B8C7-40AB-A646-C9E3FD03C8D2}" type="sibTrans" cxnId="{9347AA3B-B4DD-48C7-9F96-9BCF2A31FD24}">
      <dgm:prSet/>
      <dgm:spPr/>
      <dgm:t>
        <a:bodyPr/>
        <a:lstStyle/>
        <a:p>
          <a:endParaRPr lang="en-US"/>
        </a:p>
      </dgm:t>
    </dgm:pt>
    <dgm:pt modelId="{F22061BC-67FE-4099-B901-A31613EA5103}">
      <dgm:prSet phldrT="[Text]"/>
      <dgm:spPr/>
      <dgm:t>
        <a:bodyPr/>
        <a:lstStyle/>
        <a:p>
          <a:pPr>
            <a:buNone/>
          </a:pPr>
          <a:r>
            <a:rPr lang="en-US" b="0" dirty="0"/>
            <a:t>-Mechanical &amp; Aerospace Engineering</a:t>
          </a:r>
        </a:p>
      </dgm:t>
    </dgm:pt>
    <dgm:pt modelId="{BC7A222B-A140-48F3-A531-1F8695B11A97}" type="parTrans" cxnId="{1DB2AE7D-1C81-45BE-97AD-90B87128087E}">
      <dgm:prSet/>
      <dgm:spPr/>
      <dgm:t>
        <a:bodyPr/>
        <a:lstStyle/>
        <a:p>
          <a:endParaRPr lang="en-US"/>
        </a:p>
      </dgm:t>
    </dgm:pt>
    <dgm:pt modelId="{1361985F-63D8-4260-A284-0559782A6283}" type="sibTrans" cxnId="{1DB2AE7D-1C81-45BE-97AD-90B87128087E}">
      <dgm:prSet/>
      <dgm:spPr/>
      <dgm:t>
        <a:bodyPr/>
        <a:lstStyle/>
        <a:p>
          <a:endParaRPr lang="en-US"/>
        </a:p>
      </dgm:t>
    </dgm:pt>
    <dgm:pt modelId="{EB885D08-0E68-4B63-840A-8DB4B2A46050}">
      <dgm:prSet phldrT="[Text]"/>
      <dgm:spPr/>
      <dgm:t>
        <a:bodyPr/>
        <a:lstStyle/>
        <a:p>
          <a:pPr>
            <a:buNone/>
          </a:pPr>
          <a:r>
            <a:rPr lang="en-US" b="0" dirty="0"/>
            <a:t>-Mechanical &amp; Manufacturing Engineering</a:t>
          </a:r>
        </a:p>
      </dgm:t>
    </dgm:pt>
    <dgm:pt modelId="{AC277E1B-1FED-4C57-8D14-461086FBACFC}" type="parTrans" cxnId="{E2448534-2272-4C73-B5B9-4EBE214C3772}">
      <dgm:prSet/>
      <dgm:spPr/>
      <dgm:t>
        <a:bodyPr/>
        <a:lstStyle/>
        <a:p>
          <a:endParaRPr lang="en-US"/>
        </a:p>
      </dgm:t>
    </dgm:pt>
    <dgm:pt modelId="{3FE768BC-CC98-4689-A486-1A799B7D23A0}" type="sibTrans" cxnId="{E2448534-2272-4C73-B5B9-4EBE214C3772}">
      <dgm:prSet/>
      <dgm:spPr/>
      <dgm:t>
        <a:bodyPr/>
        <a:lstStyle/>
        <a:p>
          <a:endParaRPr lang="en-US"/>
        </a:p>
      </dgm:t>
    </dgm:pt>
    <dgm:pt modelId="{44ECEE66-FF1D-47F8-B4F9-DCBDB1D964D7}">
      <dgm:prSet phldrT="[Text]"/>
      <dgm:spPr/>
      <dgm:t>
        <a:bodyPr/>
        <a:lstStyle/>
        <a:p>
          <a:pPr>
            <a:buNone/>
          </a:pPr>
          <a:r>
            <a:rPr lang="en-US" b="0" dirty="0"/>
            <a:t>-Mechanical Engineering</a:t>
          </a:r>
        </a:p>
      </dgm:t>
    </dgm:pt>
    <dgm:pt modelId="{7B39D8A1-B579-44E7-A73B-3A5814E8A634}" type="parTrans" cxnId="{F48DEADD-A966-4B1F-BBB4-BB10C9143CF1}">
      <dgm:prSet/>
      <dgm:spPr/>
      <dgm:t>
        <a:bodyPr/>
        <a:lstStyle/>
        <a:p>
          <a:endParaRPr lang="en-US"/>
        </a:p>
      </dgm:t>
    </dgm:pt>
    <dgm:pt modelId="{5FCD6E3B-C4F4-4976-A9DA-A6347085C9FB}" type="sibTrans" cxnId="{F48DEADD-A966-4B1F-BBB4-BB10C9143CF1}">
      <dgm:prSet/>
      <dgm:spPr/>
      <dgm:t>
        <a:bodyPr/>
        <a:lstStyle/>
        <a:p>
          <a:endParaRPr lang="en-US"/>
        </a:p>
      </dgm:t>
    </dgm:pt>
    <dgm:pt modelId="{9990C709-073B-4EBF-8326-AB11AFE4B7B1}" type="pres">
      <dgm:prSet presAssocID="{635A1CF8-5F50-4851-B0DB-FFCAB37653A8}" presName="linearFlow" presStyleCnt="0">
        <dgm:presLayoutVars>
          <dgm:dir/>
          <dgm:animLvl val="lvl"/>
          <dgm:resizeHandles val="exact"/>
        </dgm:presLayoutVars>
      </dgm:prSet>
      <dgm:spPr/>
    </dgm:pt>
    <dgm:pt modelId="{AEB41CE5-736C-4A4F-97B1-154B6BA1B517}" type="pres">
      <dgm:prSet presAssocID="{DDBE1E86-6994-40B4-B4CD-DB42FA4767A7}" presName="composite" presStyleCnt="0"/>
      <dgm:spPr/>
    </dgm:pt>
    <dgm:pt modelId="{D5BF7922-3315-4728-992E-3C27C6E0766A}" type="pres">
      <dgm:prSet presAssocID="{DDBE1E86-6994-40B4-B4CD-DB42FA4767A7}" presName="parentText" presStyleLbl="alignNode1" presStyleIdx="0" presStyleCnt="3" custAng="10800000">
        <dgm:presLayoutVars>
          <dgm:chMax val="1"/>
          <dgm:bulletEnabled val="1"/>
        </dgm:presLayoutVars>
      </dgm:prSet>
      <dgm:spPr/>
    </dgm:pt>
    <dgm:pt modelId="{8A9A167E-4F2E-401E-B226-944BA1F866DF}" type="pres">
      <dgm:prSet presAssocID="{DDBE1E86-6994-40B4-B4CD-DB42FA4767A7}" presName="descendantText" presStyleLbl="alignAcc1" presStyleIdx="0" presStyleCnt="3" custLinFactNeighborY="53446">
        <dgm:presLayoutVars>
          <dgm:bulletEnabled val="1"/>
        </dgm:presLayoutVars>
      </dgm:prSet>
      <dgm:spPr/>
    </dgm:pt>
    <dgm:pt modelId="{1252AFFD-FF42-4AF6-878A-43CF6CB34F20}" type="pres">
      <dgm:prSet presAssocID="{79CB7A17-7AAA-485E-8341-29D53B15854D}" presName="sp" presStyleCnt="0"/>
      <dgm:spPr/>
    </dgm:pt>
    <dgm:pt modelId="{BE6FD8D5-CE44-4EA3-B638-A173DF802840}" type="pres">
      <dgm:prSet presAssocID="{66339A2B-6DCD-4F70-A5A1-B01ABECAEAAF}" presName="composite" presStyleCnt="0"/>
      <dgm:spPr/>
    </dgm:pt>
    <dgm:pt modelId="{E4A88AD0-0371-425F-9EB6-63814C7A459C}" type="pres">
      <dgm:prSet presAssocID="{66339A2B-6DCD-4F70-A5A1-B01ABECAEAAF}" presName="parentText" presStyleLbl="alignNode1" presStyleIdx="1" presStyleCnt="3" custAng="10800000">
        <dgm:presLayoutVars>
          <dgm:chMax val="1"/>
          <dgm:bulletEnabled val="1"/>
        </dgm:presLayoutVars>
      </dgm:prSet>
      <dgm:spPr/>
    </dgm:pt>
    <dgm:pt modelId="{9D4C520E-851D-4E1B-80C9-E7458D124C68}" type="pres">
      <dgm:prSet presAssocID="{66339A2B-6DCD-4F70-A5A1-B01ABECAEAAF}" presName="descendantText" presStyleLbl="alignAcc1" presStyleIdx="1" presStyleCnt="3" custLinFactNeighborX="-160" custLinFactNeighborY="54521">
        <dgm:presLayoutVars>
          <dgm:bulletEnabled val="1"/>
        </dgm:presLayoutVars>
      </dgm:prSet>
      <dgm:spPr/>
    </dgm:pt>
    <dgm:pt modelId="{0F92C315-BAD2-43B5-BF68-F281F3734922}" type="pres">
      <dgm:prSet presAssocID="{EB977BF0-F76F-4AFE-AB22-52D674A547FD}" presName="sp" presStyleCnt="0"/>
      <dgm:spPr/>
    </dgm:pt>
    <dgm:pt modelId="{9B337848-81B9-4853-AB8B-E75A91A14843}" type="pres">
      <dgm:prSet presAssocID="{22300544-70E5-4B8B-B2A6-2C2E5851507F}" presName="composite" presStyleCnt="0"/>
      <dgm:spPr/>
    </dgm:pt>
    <dgm:pt modelId="{7053979D-FD22-47BB-8DCC-CEA97E47DAA6}" type="pres">
      <dgm:prSet presAssocID="{22300544-70E5-4B8B-B2A6-2C2E5851507F}" presName="parentText" presStyleLbl="alignNode1" presStyleIdx="2" presStyleCnt="3" custAng="10800000" custLinFactNeighborX="-336" custLinFactNeighborY="20879">
        <dgm:presLayoutVars>
          <dgm:chMax val="1"/>
          <dgm:bulletEnabled val="1"/>
        </dgm:presLayoutVars>
      </dgm:prSet>
      <dgm:spPr/>
    </dgm:pt>
    <dgm:pt modelId="{89A9E30D-37A2-4D9D-9EF8-E8A06D4AC206}" type="pres">
      <dgm:prSet presAssocID="{22300544-70E5-4B8B-B2A6-2C2E5851507F}" presName="descendantText" presStyleLbl="alignAcc1" presStyleIdx="2" presStyleCnt="3" custLinFactNeighborX="-308" custLinFactNeighborY="54141">
        <dgm:presLayoutVars>
          <dgm:bulletEnabled val="1"/>
        </dgm:presLayoutVars>
      </dgm:prSet>
      <dgm:spPr/>
    </dgm:pt>
  </dgm:ptLst>
  <dgm:cxnLst>
    <dgm:cxn modelId="{231C6205-077E-46CE-94A4-95F08108783A}" srcId="{66339A2B-6DCD-4F70-A5A1-B01ABECAEAAF}" destId="{D0FDA0AE-37CF-410C-B16F-7E957A9358AE}" srcOrd="0" destOrd="0" parTransId="{BF210FBF-C452-4AB1-BA7D-322A87DFAD94}" sibTransId="{DD11BE6E-4E02-4641-90E9-450F758B3010}"/>
    <dgm:cxn modelId="{0A745B0C-603B-4ACD-BECE-D11EB5C54465}" srcId="{635A1CF8-5F50-4851-B0DB-FFCAB37653A8}" destId="{DDBE1E86-6994-40B4-B4CD-DB42FA4767A7}" srcOrd="0" destOrd="0" parTransId="{E20BA3B8-4051-468E-9737-3189EE3E2365}" sibTransId="{79CB7A17-7AAA-485E-8341-29D53B15854D}"/>
    <dgm:cxn modelId="{752EA713-8087-44F4-B420-4BBFE9EC9FBF}" type="presOf" srcId="{635A1CF8-5F50-4851-B0DB-FFCAB37653A8}" destId="{9990C709-073B-4EBF-8326-AB11AFE4B7B1}" srcOrd="0" destOrd="0" presId="urn:microsoft.com/office/officeart/2005/8/layout/chevron2"/>
    <dgm:cxn modelId="{D85D6014-F170-4CEA-8F77-8B4EBB3C6BE9}" type="presOf" srcId="{F22061BC-67FE-4099-B901-A31613EA5103}" destId="{8A9A167E-4F2E-401E-B226-944BA1F866DF}" srcOrd="0" destOrd="1" presId="urn:microsoft.com/office/officeart/2005/8/layout/chevron2"/>
    <dgm:cxn modelId="{CAC44115-7637-487E-9F23-03C5594B227D}" type="presOf" srcId="{22300544-70E5-4B8B-B2A6-2C2E5851507F}" destId="{7053979D-FD22-47BB-8DCC-CEA97E47DAA6}" srcOrd="0" destOrd="0" presId="urn:microsoft.com/office/officeart/2005/8/layout/chevron2"/>
    <dgm:cxn modelId="{CF35FB24-7DD9-442A-B8E3-6627DD2BCA1C}" type="presOf" srcId="{7DC08D2A-A95D-4B6C-AD3B-9DB2879231CC}" destId="{8A9A167E-4F2E-401E-B226-944BA1F866DF}" srcOrd="0" destOrd="0" presId="urn:microsoft.com/office/officeart/2005/8/layout/chevron2"/>
    <dgm:cxn modelId="{E2448534-2272-4C73-B5B9-4EBE214C3772}" srcId="{66339A2B-6DCD-4F70-A5A1-B01ABECAEAAF}" destId="{EB885D08-0E68-4B63-840A-8DB4B2A46050}" srcOrd="1" destOrd="0" parTransId="{AC277E1B-1FED-4C57-8D14-461086FBACFC}" sibTransId="{3FE768BC-CC98-4689-A486-1A799B7D23A0}"/>
    <dgm:cxn modelId="{9347AA3B-B4DD-48C7-9F96-9BCF2A31FD24}" srcId="{22300544-70E5-4B8B-B2A6-2C2E5851507F}" destId="{60AD9BA0-4D6C-4C4C-8CB1-2AC01216B2AE}" srcOrd="0" destOrd="0" parTransId="{8F91206C-C230-4C27-AB38-5DA9E2F2C644}" sibTransId="{474BD822-B8C7-40AB-A646-C9E3FD03C8D2}"/>
    <dgm:cxn modelId="{9F32424F-0844-4A38-B79C-11B22070D210}" srcId="{DDBE1E86-6994-40B4-B4CD-DB42FA4767A7}" destId="{7DC08D2A-A95D-4B6C-AD3B-9DB2879231CC}" srcOrd="0" destOrd="0" parTransId="{4D1035A6-AB61-440B-9BD3-7129B8416519}" sibTransId="{DBE8FE88-9EC9-499F-A79C-563931DBA22F}"/>
    <dgm:cxn modelId="{95D21573-D8DE-4A20-A423-D28F31502A39}" type="presOf" srcId="{EB885D08-0E68-4B63-840A-8DB4B2A46050}" destId="{9D4C520E-851D-4E1B-80C9-E7458D124C68}" srcOrd="0" destOrd="1" presId="urn:microsoft.com/office/officeart/2005/8/layout/chevron2"/>
    <dgm:cxn modelId="{1DB2AE7D-1C81-45BE-97AD-90B87128087E}" srcId="{DDBE1E86-6994-40B4-B4CD-DB42FA4767A7}" destId="{F22061BC-67FE-4099-B901-A31613EA5103}" srcOrd="1" destOrd="0" parTransId="{BC7A222B-A140-48F3-A531-1F8695B11A97}" sibTransId="{1361985F-63D8-4260-A284-0559782A6283}"/>
    <dgm:cxn modelId="{65C77681-3CD0-490D-AE01-D2622140948F}" type="presOf" srcId="{66339A2B-6DCD-4F70-A5A1-B01ABECAEAAF}" destId="{E4A88AD0-0371-425F-9EB6-63814C7A459C}" srcOrd="0" destOrd="0" presId="urn:microsoft.com/office/officeart/2005/8/layout/chevron2"/>
    <dgm:cxn modelId="{660C0F8B-B3AF-4DD1-93F0-B6E44048AB93}" type="presOf" srcId="{44ECEE66-FF1D-47F8-B4F9-DCBDB1D964D7}" destId="{89A9E30D-37A2-4D9D-9EF8-E8A06D4AC206}" srcOrd="0" destOrd="1" presId="urn:microsoft.com/office/officeart/2005/8/layout/chevron2"/>
    <dgm:cxn modelId="{B0EC6AA5-DB07-4033-A8D4-0D514F6DD973}" srcId="{635A1CF8-5F50-4851-B0DB-FFCAB37653A8}" destId="{22300544-70E5-4B8B-B2A6-2C2E5851507F}" srcOrd="2" destOrd="0" parTransId="{BC71AE6C-3E5E-4CE2-BBDB-64D64D5468B7}" sibTransId="{5DABD4BA-60B0-4660-AC73-760B13506879}"/>
    <dgm:cxn modelId="{FE638BAA-FA64-4A2B-8A86-E3F25E76122B}" type="presOf" srcId="{60AD9BA0-4D6C-4C4C-8CB1-2AC01216B2AE}" destId="{89A9E30D-37A2-4D9D-9EF8-E8A06D4AC206}" srcOrd="0" destOrd="0" presId="urn:microsoft.com/office/officeart/2005/8/layout/chevron2"/>
    <dgm:cxn modelId="{309708B0-2E32-434D-B36B-973F34B3B2CC}" type="presOf" srcId="{D0FDA0AE-37CF-410C-B16F-7E957A9358AE}" destId="{9D4C520E-851D-4E1B-80C9-E7458D124C68}" srcOrd="0" destOrd="0" presId="urn:microsoft.com/office/officeart/2005/8/layout/chevron2"/>
    <dgm:cxn modelId="{F48DEADD-A966-4B1F-BBB4-BB10C9143CF1}" srcId="{22300544-70E5-4B8B-B2A6-2C2E5851507F}" destId="{44ECEE66-FF1D-47F8-B4F9-DCBDB1D964D7}" srcOrd="1" destOrd="0" parTransId="{7B39D8A1-B579-44E7-A73B-3A5814E8A634}" sibTransId="{5FCD6E3B-C4F4-4976-A9DA-A6347085C9FB}"/>
    <dgm:cxn modelId="{400F74E2-2348-4CC4-A887-3737540BDFEC}" srcId="{635A1CF8-5F50-4851-B0DB-FFCAB37653A8}" destId="{66339A2B-6DCD-4F70-A5A1-B01ABECAEAAF}" srcOrd="1" destOrd="0" parTransId="{8B9EED48-44FB-42ED-AA4E-874407014E48}" sibTransId="{EB977BF0-F76F-4AFE-AB22-52D674A547FD}"/>
    <dgm:cxn modelId="{81E8A5EB-BF97-43CD-A36C-2DC44C4C6BAA}" type="presOf" srcId="{DDBE1E86-6994-40B4-B4CD-DB42FA4767A7}" destId="{D5BF7922-3315-4728-992E-3C27C6E0766A}" srcOrd="0" destOrd="0" presId="urn:microsoft.com/office/officeart/2005/8/layout/chevron2"/>
    <dgm:cxn modelId="{F7C1DF99-ED51-4009-AB08-6D3A15ABB68E}" type="presParOf" srcId="{9990C709-073B-4EBF-8326-AB11AFE4B7B1}" destId="{AEB41CE5-736C-4A4F-97B1-154B6BA1B517}" srcOrd="0" destOrd="0" presId="urn:microsoft.com/office/officeart/2005/8/layout/chevron2"/>
    <dgm:cxn modelId="{6896A705-F9A0-486C-9F83-F4EDFD56060F}" type="presParOf" srcId="{AEB41CE5-736C-4A4F-97B1-154B6BA1B517}" destId="{D5BF7922-3315-4728-992E-3C27C6E0766A}" srcOrd="0" destOrd="0" presId="urn:microsoft.com/office/officeart/2005/8/layout/chevron2"/>
    <dgm:cxn modelId="{A8D1D0A2-B25D-417E-ACBE-B895F7836834}" type="presParOf" srcId="{AEB41CE5-736C-4A4F-97B1-154B6BA1B517}" destId="{8A9A167E-4F2E-401E-B226-944BA1F866DF}" srcOrd="1" destOrd="0" presId="urn:microsoft.com/office/officeart/2005/8/layout/chevron2"/>
    <dgm:cxn modelId="{475F92B7-135B-42A8-ADFC-8F662C1D2D27}" type="presParOf" srcId="{9990C709-073B-4EBF-8326-AB11AFE4B7B1}" destId="{1252AFFD-FF42-4AF6-878A-43CF6CB34F20}" srcOrd="1" destOrd="0" presId="urn:microsoft.com/office/officeart/2005/8/layout/chevron2"/>
    <dgm:cxn modelId="{DC24F4B7-48C4-4D2A-9694-1934BC07C1B0}" type="presParOf" srcId="{9990C709-073B-4EBF-8326-AB11AFE4B7B1}" destId="{BE6FD8D5-CE44-4EA3-B638-A173DF802840}" srcOrd="2" destOrd="0" presId="urn:microsoft.com/office/officeart/2005/8/layout/chevron2"/>
    <dgm:cxn modelId="{9D7B8CDA-FC80-4CC4-B919-5185DAE0B7F2}" type="presParOf" srcId="{BE6FD8D5-CE44-4EA3-B638-A173DF802840}" destId="{E4A88AD0-0371-425F-9EB6-63814C7A459C}" srcOrd="0" destOrd="0" presId="urn:microsoft.com/office/officeart/2005/8/layout/chevron2"/>
    <dgm:cxn modelId="{2B0264EC-844E-4D07-989D-161B6C9EFC16}" type="presParOf" srcId="{BE6FD8D5-CE44-4EA3-B638-A173DF802840}" destId="{9D4C520E-851D-4E1B-80C9-E7458D124C68}" srcOrd="1" destOrd="0" presId="urn:microsoft.com/office/officeart/2005/8/layout/chevron2"/>
    <dgm:cxn modelId="{04AA2915-7118-4C7A-906F-EEA7D00A3D5F}" type="presParOf" srcId="{9990C709-073B-4EBF-8326-AB11AFE4B7B1}" destId="{0F92C315-BAD2-43B5-BF68-F281F3734922}" srcOrd="3" destOrd="0" presId="urn:microsoft.com/office/officeart/2005/8/layout/chevron2"/>
    <dgm:cxn modelId="{C3A3D77C-441A-4FB6-8015-7BD1F9F4BE05}" type="presParOf" srcId="{9990C709-073B-4EBF-8326-AB11AFE4B7B1}" destId="{9B337848-81B9-4853-AB8B-E75A91A14843}" srcOrd="4" destOrd="0" presId="urn:microsoft.com/office/officeart/2005/8/layout/chevron2"/>
    <dgm:cxn modelId="{40EE6471-3D43-4D94-B28D-7BDB1EFE65F5}" type="presParOf" srcId="{9B337848-81B9-4853-AB8B-E75A91A14843}" destId="{7053979D-FD22-47BB-8DCC-CEA97E47DAA6}" srcOrd="0" destOrd="0" presId="urn:microsoft.com/office/officeart/2005/8/layout/chevron2"/>
    <dgm:cxn modelId="{04D32C97-570C-49FF-B19A-D9CEE4209006}" type="presParOf" srcId="{9B337848-81B9-4853-AB8B-E75A91A14843}" destId="{89A9E30D-37A2-4D9D-9EF8-E8A06D4AC206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208145-BA47-4B4A-8892-9B6F3253B96C}" type="doc">
      <dgm:prSet loTypeId="urn:microsoft.com/office/officeart/2005/8/layout/hProcess6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340F45A-8A11-49D9-A8DB-6829431543B4}">
      <dgm:prSet phldrT="[Text]"/>
      <dgm:spPr/>
      <dgm:t>
        <a:bodyPr/>
        <a:lstStyle/>
        <a:p>
          <a:r>
            <a:rPr lang="en-US" dirty="0"/>
            <a:t>3-months</a:t>
          </a:r>
        </a:p>
      </dgm:t>
    </dgm:pt>
    <dgm:pt modelId="{C5A14851-6F0D-452C-B692-0600A8649380}" type="parTrans" cxnId="{26B71591-ED59-484B-BAE0-1C9DC5C0F176}">
      <dgm:prSet/>
      <dgm:spPr/>
      <dgm:t>
        <a:bodyPr/>
        <a:lstStyle/>
        <a:p>
          <a:endParaRPr lang="en-US"/>
        </a:p>
      </dgm:t>
    </dgm:pt>
    <dgm:pt modelId="{B1819DEF-750F-4D49-8A5D-BDF4E32D3B4B}" type="sibTrans" cxnId="{26B71591-ED59-484B-BAE0-1C9DC5C0F176}">
      <dgm:prSet/>
      <dgm:spPr/>
      <dgm:t>
        <a:bodyPr/>
        <a:lstStyle/>
        <a:p>
          <a:endParaRPr lang="en-US"/>
        </a:p>
      </dgm:t>
    </dgm:pt>
    <dgm:pt modelId="{10783B13-CEB3-4E29-BF77-FFD5F10BBCE9}">
      <dgm:prSet phldrT="[Text]" custT="1"/>
      <dgm:spPr/>
      <dgm:t>
        <a:bodyPr/>
        <a:lstStyle/>
        <a:p>
          <a:pPr>
            <a:buNone/>
          </a:pPr>
          <a:endParaRPr lang="en-US" sz="1100" dirty="0"/>
        </a:p>
      </dgm:t>
    </dgm:pt>
    <dgm:pt modelId="{A4C9709F-5CEB-4F14-ADD7-6ADC75CBEA8D}" type="parTrans" cxnId="{6F6C7CA4-0A95-4994-8740-517FA6475B0D}">
      <dgm:prSet/>
      <dgm:spPr/>
      <dgm:t>
        <a:bodyPr/>
        <a:lstStyle/>
        <a:p>
          <a:endParaRPr lang="en-US"/>
        </a:p>
      </dgm:t>
    </dgm:pt>
    <dgm:pt modelId="{F34FF1E0-C88F-4C29-91A0-D2035C91B9D9}" type="sibTrans" cxnId="{6F6C7CA4-0A95-4994-8740-517FA6475B0D}">
      <dgm:prSet/>
      <dgm:spPr/>
      <dgm:t>
        <a:bodyPr/>
        <a:lstStyle/>
        <a:p>
          <a:endParaRPr lang="en-US"/>
        </a:p>
      </dgm:t>
    </dgm:pt>
    <dgm:pt modelId="{D8A67A16-B304-4679-95CB-8CE7CDFF2770}">
      <dgm:prSet phldrT="[Text]"/>
      <dgm:spPr/>
      <dgm:t>
        <a:bodyPr/>
        <a:lstStyle/>
        <a:p>
          <a:r>
            <a:rPr lang="en-US" dirty="0"/>
            <a:t>6-months</a:t>
          </a:r>
        </a:p>
      </dgm:t>
    </dgm:pt>
    <dgm:pt modelId="{E319BD17-7375-4990-9DFE-E5BE138DB4BD}" type="parTrans" cxnId="{2719D0F1-8DEF-4E39-B9B1-DD63D04B212A}">
      <dgm:prSet/>
      <dgm:spPr/>
      <dgm:t>
        <a:bodyPr/>
        <a:lstStyle/>
        <a:p>
          <a:endParaRPr lang="en-US"/>
        </a:p>
      </dgm:t>
    </dgm:pt>
    <dgm:pt modelId="{29273676-07E5-4317-A561-39F4967CFF96}" type="sibTrans" cxnId="{2719D0F1-8DEF-4E39-B9B1-DD63D04B212A}">
      <dgm:prSet/>
      <dgm:spPr/>
      <dgm:t>
        <a:bodyPr/>
        <a:lstStyle/>
        <a:p>
          <a:endParaRPr lang="en-US"/>
        </a:p>
      </dgm:t>
    </dgm:pt>
    <dgm:pt modelId="{8D178E87-8562-49CA-8153-A2BD7122950F}">
      <dgm:prSet phldrT="[Text]"/>
      <dgm:spPr/>
      <dgm:t>
        <a:bodyPr/>
        <a:lstStyle/>
        <a:p>
          <a:r>
            <a:rPr lang="en-US" dirty="0"/>
            <a:t>1-year</a:t>
          </a:r>
        </a:p>
      </dgm:t>
    </dgm:pt>
    <dgm:pt modelId="{A9025FC1-247F-429E-889E-89820A79EF21}" type="parTrans" cxnId="{87730E16-6605-4BD7-BB7A-46C05F4E8FDF}">
      <dgm:prSet/>
      <dgm:spPr/>
      <dgm:t>
        <a:bodyPr/>
        <a:lstStyle/>
        <a:p>
          <a:endParaRPr lang="en-US"/>
        </a:p>
      </dgm:t>
    </dgm:pt>
    <dgm:pt modelId="{C62182AC-F760-4E7B-AFEF-46CD03EDCCE5}" type="sibTrans" cxnId="{87730E16-6605-4BD7-BB7A-46C05F4E8FDF}">
      <dgm:prSet/>
      <dgm:spPr/>
      <dgm:t>
        <a:bodyPr/>
        <a:lstStyle/>
        <a:p>
          <a:endParaRPr lang="en-US"/>
        </a:p>
      </dgm:t>
    </dgm:pt>
    <dgm:pt modelId="{AF685B0A-917C-4FBF-83E8-5D04E8A8FF92}">
      <dgm:prSet phldrT="[Text]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US" sz="1100" dirty="0"/>
        </a:p>
      </dgm:t>
    </dgm:pt>
    <dgm:pt modelId="{935A5A7F-A2A0-46CC-8B5E-5B9E22DA82CC}" type="parTrans" cxnId="{8A92F46E-7E8C-41E4-B414-93918422BD49}">
      <dgm:prSet/>
      <dgm:spPr/>
      <dgm:t>
        <a:bodyPr/>
        <a:lstStyle/>
        <a:p>
          <a:endParaRPr lang="en-US"/>
        </a:p>
      </dgm:t>
    </dgm:pt>
    <dgm:pt modelId="{4F6C9993-F67C-4AE1-8C4B-DBB5CE210A13}" type="sibTrans" cxnId="{8A92F46E-7E8C-41E4-B414-93918422BD49}">
      <dgm:prSet/>
      <dgm:spPr/>
      <dgm:t>
        <a:bodyPr/>
        <a:lstStyle/>
        <a:p>
          <a:endParaRPr lang="en-US"/>
        </a:p>
      </dgm:t>
    </dgm:pt>
    <dgm:pt modelId="{D0CC71FC-52F1-4B0E-A682-90D74C446EA0}">
      <dgm:prSet phldrT="[Text]" custT="1"/>
      <dgm:spPr/>
      <dgm:t>
        <a:bodyPr/>
        <a:lstStyle/>
        <a:p>
          <a:r>
            <a:rPr lang="en-US" sz="1200" dirty="0"/>
            <a:t>Beam steering</a:t>
          </a:r>
        </a:p>
      </dgm:t>
    </dgm:pt>
    <dgm:pt modelId="{D7F3B01A-A958-4B5A-A7BC-177F0B331A36}" type="parTrans" cxnId="{152F95F8-B569-4B05-A3C5-DACC408D8030}">
      <dgm:prSet/>
      <dgm:spPr/>
      <dgm:t>
        <a:bodyPr/>
        <a:lstStyle/>
        <a:p>
          <a:endParaRPr lang="en-US"/>
        </a:p>
      </dgm:t>
    </dgm:pt>
    <dgm:pt modelId="{44F45A41-87D9-4FCD-A326-27239E63F8D9}" type="sibTrans" cxnId="{152F95F8-B569-4B05-A3C5-DACC408D8030}">
      <dgm:prSet/>
      <dgm:spPr/>
      <dgm:t>
        <a:bodyPr/>
        <a:lstStyle/>
        <a:p>
          <a:endParaRPr lang="en-US"/>
        </a:p>
      </dgm:t>
    </dgm:pt>
    <dgm:pt modelId="{07A3B152-3F2F-42F0-A018-84B6796B5F47}">
      <dgm:prSet/>
      <dgm:spPr/>
      <dgm:t>
        <a:bodyPr/>
        <a:lstStyle/>
        <a:p>
          <a:r>
            <a:rPr lang="en-US" dirty="0"/>
            <a:t>2-years</a:t>
          </a:r>
        </a:p>
      </dgm:t>
    </dgm:pt>
    <dgm:pt modelId="{21C0A20A-9AE6-44AC-851C-C05CF4137E45}" type="parTrans" cxnId="{1DE3B6A0-10DC-4852-B248-9088704323B7}">
      <dgm:prSet/>
      <dgm:spPr/>
      <dgm:t>
        <a:bodyPr/>
        <a:lstStyle/>
        <a:p>
          <a:endParaRPr lang="en-US"/>
        </a:p>
      </dgm:t>
    </dgm:pt>
    <dgm:pt modelId="{B7FFD895-BDFC-4FB7-9801-D37335325FA4}" type="sibTrans" cxnId="{1DE3B6A0-10DC-4852-B248-9088704323B7}">
      <dgm:prSet/>
      <dgm:spPr/>
      <dgm:t>
        <a:bodyPr/>
        <a:lstStyle/>
        <a:p>
          <a:endParaRPr lang="en-US"/>
        </a:p>
      </dgm:t>
    </dgm:pt>
    <dgm:pt modelId="{EE131595-F905-4100-A5B7-30B6230F1ECC}">
      <dgm:prSet custT="1"/>
      <dgm:spPr/>
      <dgm:t>
        <a:bodyPr/>
        <a:lstStyle/>
        <a:p>
          <a:r>
            <a:rPr lang="en-US" sz="1200" dirty="0"/>
            <a:t>k-space filter demo</a:t>
          </a:r>
        </a:p>
      </dgm:t>
    </dgm:pt>
    <dgm:pt modelId="{F5A62420-A27C-4B14-8FFF-4AF435080180}" type="parTrans" cxnId="{C9618472-BE57-4EF5-9EBE-1EE4CAB77F04}">
      <dgm:prSet/>
      <dgm:spPr/>
      <dgm:t>
        <a:bodyPr/>
        <a:lstStyle/>
        <a:p>
          <a:endParaRPr lang="en-US"/>
        </a:p>
      </dgm:t>
    </dgm:pt>
    <dgm:pt modelId="{0FD7061C-5D91-455A-B25D-4237D1434B50}" type="sibTrans" cxnId="{C9618472-BE57-4EF5-9EBE-1EE4CAB77F04}">
      <dgm:prSet/>
      <dgm:spPr/>
      <dgm:t>
        <a:bodyPr/>
        <a:lstStyle/>
        <a:p>
          <a:endParaRPr lang="en-US"/>
        </a:p>
      </dgm:t>
    </dgm:pt>
    <dgm:pt modelId="{292C4358-D721-4085-BDB1-8C6EB166945D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US" sz="1200" dirty="0"/>
        </a:p>
      </dgm:t>
    </dgm:pt>
    <dgm:pt modelId="{A0145013-D2AE-4019-AEA3-4BA34F24D261}" type="parTrans" cxnId="{DF512543-12B4-4569-8402-BA9273BF3246}">
      <dgm:prSet/>
      <dgm:spPr/>
      <dgm:t>
        <a:bodyPr/>
        <a:lstStyle/>
        <a:p>
          <a:endParaRPr lang="en-US"/>
        </a:p>
      </dgm:t>
    </dgm:pt>
    <dgm:pt modelId="{784E6ABA-2F27-42AA-85BB-FE34297B2BED}" type="sibTrans" cxnId="{DF512543-12B4-4569-8402-BA9273BF3246}">
      <dgm:prSet/>
      <dgm:spPr/>
      <dgm:t>
        <a:bodyPr/>
        <a:lstStyle/>
        <a:p>
          <a:endParaRPr lang="en-US"/>
        </a:p>
      </dgm:t>
    </dgm:pt>
    <dgm:pt modelId="{009408FF-AADB-4EAA-8511-1B297907C82C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US" sz="1300" dirty="0"/>
        </a:p>
      </dgm:t>
    </dgm:pt>
    <dgm:pt modelId="{192CB3E1-D957-4189-9114-F29FE00BB5DB}" type="parTrans" cxnId="{7FA5ECEA-D99C-4394-AF22-8872904A06DC}">
      <dgm:prSet/>
      <dgm:spPr/>
      <dgm:t>
        <a:bodyPr/>
        <a:lstStyle/>
        <a:p>
          <a:endParaRPr lang="en-US"/>
        </a:p>
      </dgm:t>
    </dgm:pt>
    <dgm:pt modelId="{8CF93905-E94F-426D-A74F-D2EBCEA2012C}" type="sibTrans" cxnId="{7FA5ECEA-D99C-4394-AF22-8872904A06DC}">
      <dgm:prSet/>
      <dgm:spPr/>
      <dgm:t>
        <a:bodyPr/>
        <a:lstStyle/>
        <a:p>
          <a:endParaRPr lang="en-US"/>
        </a:p>
      </dgm:t>
    </dgm:pt>
    <dgm:pt modelId="{97688BAB-8F9D-4BC7-AA47-7BD622EE816F}">
      <dgm:prSet phldrT="[Text]" custT="1"/>
      <dgm:spPr/>
      <dgm:t>
        <a:bodyPr/>
        <a:lstStyle/>
        <a:p>
          <a:r>
            <a:rPr lang="en-US" sz="1200" dirty="0"/>
            <a:t>10×10 array of PCM</a:t>
          </a:r>
        </a:p>
      </dgm:t>
    </dgm:pt>
    <dgm:pt modelId="{E28D6E62-1F06-48A6-A00C-1CD595F3B4C6}" type="parTrans" cxnId="{E008151F-1086-4DF8-9A19-E18FC5FCD899}">
      <dgm:prSet/>
      <dgm:spPr/>
      <dgm:t>
        <a:bodyPr/>
        <a:lstStyle/>
        <a:p>
          <a:endParaRPr lang="en-US"/>
        </a:p>
      </dgm:t>
    </dgm:pt>
    <dgm:pt modelId="{87187058-79BE-4A4A-B77B-5F2A73A92683}" type="sibTrans" cxnId="{E008151F-1086-4DF8-9A19-E18FC5FCD899}">
      <dgm:prSet/>
      <dgm:spPr/>
      <dgm:t>
        <a:bodyPr/>
        <a:lstStyle/>
        <a:p>
          <a:endParaRPr lang="en-US"/>
        </a:p>
      </dgm:t>
    </dgm:pt>
    <dgm:pt modelId="{E68FF395-459C-4CCD-B52F-E982DB42DB48}">
      <dgm:prSet phldrT="[Text]" custT="1"/>
      <dgm:spPr/>
      <dgm:t>
        <a:bodyPr/>
        <a:lstStyle/>
        <a:p>
          <a:r>
            <a:rPr lang="en-US" sz="1200" dirty="0"/>
            <a:t>Heater Design Optimization</a:t>
          </a:r>
        </a:p>
      </dgm:t>
    </dgm:pt>
    <dgm:pt modelId="{D81F7842-353D-43D5-AED8-48116C1C3001}" type="parTrans" cxnId="{C59DC66B-F748-4C79-A758-3357450C4AE7}">
      <dgm:prSet/>
      <dgm:spPr/>
      <dgm:t>
        <a:bodyPr/>
        <a:lstStyle/>
        <a:p>
          <a:endParaRPr lang="en-US"/>
        </a:p>
      </dgm:t>
    </dgm:pt>
    <dgm:pt modelId="{7DDDE5C3-9AF4-4F07-B750-3F6DA697B1A7}" type="sibTrans" cxnId="{C59DC66B-F748-4C79-A758-3357450C4AE7}">
      <dgm:prSet/>
      <dgm:spPr/>
      <dgm:t>
        <a:bodyPr/>
        <a:lstStyle/>
        <a:p>
          <a:endParaRPr lang="en-US"/>
        </a:p>
      </dgm:t>
    </dgm:pt>
    <dgm:pt modelId="{EB7BC8D4-20EA-45E3-8075-A211757B5EA5}">
      <dgm:prSet custT="1"/>
      <dgm:spPr/>
      <dgm:t>
        <a:bodyPr/>
        <a:lstStyle/>
        <a:p>
          <a:r>
            <a:rPr lang="en-US" sz="1200" dirty="0"/>
            <a:t>Material Design Optimization</a:t>
          </a:r>
        </a:p>
      </dgm:t>
    </dgm:pt>
    <dgm:pt modelId="{060B86B3-AE73-4C16-9D7F-77960F034D6D}" type="sibTrans" cxnId="{AF452678-C167-4E9F-8F23-F4EBD9DA5969}">
      <dgm:prSet/>
      <dgm:spPr/>
      <dgm:t>
        <a:bodyPr/>
        <a:lstStyle/>
        <a:p>
          <a:endParaRPr lang="en-US"/>
        </a:p>
      </dgm:t>
    </dgm:pt>
    <dgm:pt modelId="{AF6F27CA-1075-4DF9-A3CF-E9204E9B0AAF}" type="parTrans" cxnId="{AF452678-C167-4E9F-8F23-F4EBD9DA5969}">
      <dgm:prSet/>
      <dgm:spPr/>
      <dgm:t>
        <a:bodyPr/>
        <a:lstStyle/>
        <a:p>
          <a:endParaRPr lang="en-US"/>
        </a:p>
      </dgm:t>
    </dgm:pt>
    <dgm:pt modelId="{27380438-C99C-497F-88D9-9C468D074454}">
      <dgm:prSet phldrT="[Text]" custT="1"/>
      <dgm:spPr/>
      <dgm:t>
        <a:bodyPr/>
        <a:lstStyle/>
        <a:p>
          <a:r>
            <a:rPr lang="en-US" sz="1200" dirty="0"/>
            <a:t>100×100 array of PCM</a:t>
          </a:r>
        </a:p>
      </dgm:t>
    </dgm:pt>
    <dgm:pt modelId="{C5070CDF-5AF6-4D8B-A118-EDFEF9BF77E9}" type="parTrans" cxnId="{011645D5-1FC1-49B3-BA22-CC41D2CCE646}">
      <dgm:prSet/>
      <dgm:spPr/>
      <dgm:t>
        <a:bodyPr/>
        <a:lstStyle/>
        <a:p>
          <a:endParaRPr lang="en-US"/>
        </a:p>
      </dgm:t>
    </dgm:pt>
    <dgm:pt modelId="{E9A80840-967C-4BFD-B3D2-312AFD4C87F1}" type="sibTrans" cxnId="{011645D5-1FC1-49B3-BA22-CC41D2CCE646}">
      <dgm:prSet/>
      <dgm:spPr/>
      <dgm:t>
        <a:bodyPr/>
        <a:lstStyle/>
        <a:p>
          <a:endParaRPr lang="en-US"/>
        </a:p>
      </dgm:t>
    </dgm:pt>
    <dgm:pt modelId="{85FDED54-CC61-44E9-8530-D881A0B0D524}">
      <dgm:prSet phldrT="[Text]" custT="1"/>
      <dgm:spPr/>
      <dgm:t>
        <a:bodyPr/>
        <a:lstStyle/>
        <a:p>
          <a:endParaRPr lang="en-US" sz="1200" dirty="0"/>
        </a:p>
      </dgm:t>
    </dgm:pt>
    <dgm:pt modelId="{D7A5B080-8B6B-4B45-9BA0-6F385C9197D6}" type="parTrans" cxnId="{C99281EF-F96E-4AC6-A72F-7BA796C8D2B7}">
      <dgm:prSet/>
      <dgm:spPr/>
      <dgm:t>
        <a:bodyPr/>
        <a:lstStyle/>
        <a:p>
          <a:endParaRPr lang="en-US"/>
        </a:p>
      </dgm:t>
    </dgm:pt>
    <dgm:pt modelId="{482BF96E-4FA8-48BC-92FE-3FB282763DB2}" type="sibTrans" cxnId="{C99281EF-F96E-4AC6-A72F-7BA796C8D2B7}">
      <dgm:prSet/>
      <dgm:spPr/>
      <dgm:t>
        <a:bodyPr/>
        <a:lstStyle/>
        <a:p>
          <a:endParaRPr lang="en-US"/>
        </a:p>
      </dgm:t>
    </dgm:pt>
    <dgm:pt modelId="{1A300883-D7F2-4923-8368-4058387E5E52}">
      <dgm:prSet/>
      <dgm:spPr/>
      <dgm:t>
        <a:bodyPr/>
        <a:lstStyle/>
        <a:p>
          <a:r>
            <a:rPr lang="en-US" dirty="0"/>
            <a:t>Imaging with distorted wavefront</a:t>
          </a:r>
        </a:p>
      </dgm:t>
    </dgm:pt>
    <dgm:pt modelId="{4DC24ED5-2F7D-403A-81A7-61DFAD156262}" type="parTrans" cxnId="{D2C783BD-528F-467F-9A0E-23A26D649914}">
      <dgm:prSet/>
      <dgm:spPr/>
      <dgm:t>
        <a:bodyPr/>
        <a:lstStyle/>
        <a:p>
          <a:endParaRPr lang="en-US"/>
        </a:p>
      </dgm:t>
    </dgm:pt>
    <dgm:pt modelId="{B6C2B116-C5E3-4EBE-B392-5A1E6BBC3797}" type="sibTrans" cxnId="{D2C783BD-528F-467F-9A0E-23A26D649914}">
      <dgm:prSet/>
      <dgm:spPr/>
      <dgm:t>
        <a:bodyPr/>
        <a:lstStyle/>
        <a:p>
          <a:endParaRPr lang="en-US"/>
        </a:p>
      </dgm:t>
    </dgm:pt>
    <dgm:pt modelId="{12BFABCB-2690-434C-A0AC-774AEA70D3E1}">
      <dgm:prSet/>
      <dgm:spPr/>
      <dgm:t>
        <a:bodyPr/>
        <a:lstStyle/>
        <a:p>
          <a:endParaRPr lang="en-US" dirty="0"/>
        </a:p>
      </dgm:t>
    </dgm:pt>
    <dgm:pt modelId="{48981287-88C5-444A-8EBE-086C28F267A8}" type="parTrans" cxnId="{17C4968B-794F-424B-96EC-A42C874A42A4}">
      <dgm:prSet/>
      <dgm:spPr/>
      <dgm:t>
        <a:bodyPr/>
        <a:lstStyle/>
        <a:p>
          <a:endParaRPr lang="en-US"/>
        </a:p>
      </dgm:t>
    </dgm:pt>
    <dgm:pt modelId="{95B82724-810D-4EC0-AB2A-E7CF4E7BAEA0}" type="sibTrans" cxnId="{17C4968B-794F-424B-96EC-A42C874A42A4}">
      <dgm:prSet/>
      <dgm:spPr/>
      <dgm:t>
        <a:bodyPr/>
        <a:lstStyle/>
        <a:p>
          <a:endParaRPr lang="en-US"/>
        </a:p>
      </dgm:t>
    </dgm:pt>
    <dgm:pt modelId="{5D514E55-14A5-4367-9E33-42DCE3CFD555}">
      <dgm:prSet/>
      <dgm:spPr/>
      <dgm:t>
        <a:bodyPr/>
        <a:lstStyle/>
        <a:p>
          <a:r>
            <a:rPr lang="en-US" dirty="0"/>
            <a:t>1000×1000 array of PCM</a:t>
          </a:r>
        </a:p>
      </dgm:t>
    </dgm:pt>
    <dgm:pt modelId="{7FC7700C-65B2-4DA6-B6EB-C0539A0B5986}" type="parTrans" cxnId="{790DFD71-58E0-4A32-B907-A2EAB3FACD30}">
      <dgm:prSet/>
      <dgm:spPr/>
      <dgm:t>
        <a:bodyPr/>
        <a:lstStyle/>
        <a:p>
          <a:endParaRPr lang="en-US"/>
        </a:p>
      </dgm:t>
    </dgm:pt>
    <dgm:pt modelId="{0273505A-3F2E-40E1-9B3E-4B70AD7A5E4F}" type="sibTrans" cxnId="{790DFD71-58E0-4A32-B907-A2EAB3FACD30}">
      <dgm:prSet/>
      <dgm:spPr/>
      <dgm:t>
        <a:bodyPr/>
        <a:lstStyle/>
        <a:p>
          <a:endParaRPr lang="en-US"/>
        </a:p>
      </dgm:t>
    </dgm:pt>
    <dgm:pt modelId="{A2CE2987-F336-4734-BB6A-B23311D7DE32}">
      <dgm:prSet custT="1"/>
      <dgm:spPr/>
      <dgm:t>
        <a:bodyPr/>
        <a:lstStyle/>
        <a:p>
          <a:endParaRPr lang="en-US" sz="1200" dirty="0"/>
        </a:p>
      </dgm:t>
    </dgm:pt>
    <dgm:pt modelId="{699376A7-0DE9-4F66-8390-327688BD01DD}" type="parTrans" cxnId="{404AA03A-EB78-4101-A04F-7ED1FE463178}">
      <dgm:prSet/>
      <dgm:spPr/>
      <dgm:t>
        <a:bodyPr/>
        <a:lstStyle/>
        <a:p>
          <a:endParaRPr lang="en-US"/>
        </a:p>
      </dgm:t>
    </dgm:pt>
    <dgm:pt modelId="{42B8ACDB-52FD-46EC-BCC4-48AF1C24203E}" type="sibTrans" cxnId="{404AA03A-EB78-4101-A04F-7ED1FE463178}">
      <dgm:prSet/>
      <dgm:spPr/>
      <dgm:t>
        <a:bodyPr/>
        <a:lstStyle/>
        <a:p>
          <a:endParaRPr lang="en-US"/>
        </a:p>
      </dgm:t>
    </dgm:pt>
    <dgm:pt modelId="{D344C2F7-E69E-4A89-9CD7-A36687EB8FAD}">
      <dgm:prSet phldrT="[Text]" custT="1"/>
      <dgm:spPr/>
      <dgm:t>
        <a:bodyPr/>
        <a:lstStyle/>
        <a:p>
          <a:endParaRPr lang="en-US" sz="1200" dirty="0"/>
        </a:p>
      </dgm:t>
    </dgm:pt>
    <dgm:pt modelId="{013FB42B-2DD0-4D8C-92D1-BF05779A857B}" type="parTrans" cxnId="{DCB3620A-338D-47ED-A340-264745897E6C}">
      <dgm:prSet/>
      <dgm:spPr/>
      <dgm:t>
        <a:bodyPr/>
        <a:lstStyle/>
        <a:p>
          <a:endParaRPr lang="en-US"/>
        </a:p>
      </dgm:t>
    </dgm:pt>
    <dgm:pt modelId="{515F96F4-4D34-45A6-8399-7BADDCD0D8CC}" type="sibTrans" cxnId="{DCB3620A-338D-47ED-A340-264745897E6C}">
      <dgm:prSet/>
      <dgm:spPr/>
      <dgm:t>
        <a:bodyPr/>
        <a:lstStyle/>
        <a:p>
          <a:endParaRPr lang="en-US"/>
        </a:p>
      </dgm:t>
    </dgm:pt>
    <dgm:pt modelId="{6E90FA9D-77EC-4355-B3C9-66203AAF4DAA}" type="pres">
      <dgm:prSet presAssocID="{B4208145-BA47-4B4A-8892-9B6F3253B96C}" presName="theList" presStyleCnt="0">
        <dgm:presLayoutVars>
          <dgm:dir/>
          <dgm:animLvl val="lvl"/>
          <dgm:resizeHandles val="exact"/>
        </dgm:presLayoutVars>
      </dgm:prSet>
      <dgm:spPr/>
    </dgm:pt>
    <dgm:pt modelId="{DA5CF3F3-AEAC-4123-A6F6-AB2B0046EB2E}" type="pres">
      <dgm:prSet presAssocID="{F340F45A-8A11-49D9-A8DB-6829431543B4}" presName="compNode" presStyleCnt="0"/>
      <dgm:spPr/>
    </dgm:pt>
    <dgm:pt modelId="{9CFB9F5F-AEA7-4BF8-A043-BD7F27CD7BB3}" type="pres">
      <dgm:prSet presAssocID="{F340F45A-8A11-49D9-A8DB-6829431543B4}" presName="noGeometry" presStyleCnt="0"/>
      <dgm:spPr/>
    </dgm:pt>
    <dgm:pt modelId="{C7CF968D-F9E4-4886-AA6E-CF06239B397F}" type="pres">
      <dgm:prSet presAssocID="{F340F45A-8A11-49D9-A8DB-6829431543B4}" presName="childTextVisible" presStyleLbl="bgAccFollowNode1" presStyleIdx="0" presStyleCnt="4" custScaleX="126348" custLinFactNeighborX="4884">
        <dgm:presLayoutVars>
          <dgm:bulletEnabled val="1"/>
        </dgm:presLayoutVars>
      </dgm:prSet>
      <dgm:spPr/>
    </dgm:pt>
    <dgm:pt modelId="{95378C6D-5B82-4D80-A8D1-8277AFAD738B}" type="pres">
      <dgm:prSet presAssocID="{F340F45A-8A11-49D9-A8DB-6829431543B4}" presName="childTextHidden" presStyleLbl="bgAccFollowNode1" presStyleIdx="0" presStyleCnt="4"/>
      <dgm:spPr/>
    </dgm:pt>
    <dgm:pt modelId="{F7A3A861-A71E-470A-B2A6-C73F469ECDC0}" type="pres">
      <dgm:prSet presAssocID="{F340F45A-8A11-49D9-A8DB-6829431543B4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29F7210-C7AE-4FE3-BA62-C0D4E8585A31}" type="pres">
      <dgm:prSet presAssocID="{F340F45A-8A11-49D9-A8DB-6829431543B4}" presName="aSpace" presStyleCnt="0"/>
      <dgm:spPr/>
    </dgm:pt>
    <dgm:pt modelId="{1A2DF234-D85B-4B04-B8F3-4276509576D9}" type="pres">
      <dgm:prSet presAssocID="{D8A67A16-B304-4679-95CB-8CE7CDFF2770}" presName="compNode" presStyleCnt="0"/>
      <dgm:spPr/>
    </dgm:pt>
    <dgm:pt modelId="{67C1B32B-671D-4428-99F9-BC491BECED1C}" type="pres">
      <dgm:prSet presAssocID="{D8A67A16-B304-4679-95CB-8CE7CDFF2770}" presName="noGeometry" presStyleCnt="0"/>
      <dgm:spPr/>
    </dgm:pt>
    <dgm:pt modelId="{2B9F8BCA-5B7C-4B0F-87D4-575BF0BCDE9C}" type="pres">
      <dgm:prSet presAssocID="{D8A67A16-B304-4679-95CB-8CE7CDFF2770}" presName="childTextVisible" presStyleLbl="bgAccFollowNode1" presStyleIdx="1" presStyleCnt="4" custScaleX="126914" custLinFactNeighborX="8493" custLinFactNeighborY="0">
        <dgm:presLayoutVars>
          <dgm:bulletEnabled val="1"/>
        </dgm:presLayoutVars>
      </dgm:prSet>
      <dgm:spPr/>
    </dgm:pt>
    <dgm:pt modelId="{7A00DEFA-28F5-4559-AFA0-4644F34587B6}" type="pres">
      <dgm:prSet presAssocID="{D8A67A16-B304-4679-95CB-8CE7CDFF2770}" presName="childTextHidden" presStyleLbl="bgAccFollowNode1" presStyleIdx="1" presStyleCnt="4"/>
      <dgm:spPr/>
    </dgm:pt>
    <dgm:pt modelId="{682687FD-AE6B-43CA-9791-10D5E8AFEA3D}" type="pres">
      <dgm:prSet presAssocID="{D8A67A16-B304-4679-95CB-8CE7CDFF277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C890DD18-2A00-4ECC-8EC2-28A68A32AFC2}" type="pres">
      <dgm:prSet presAssocID="{D8A67A16-B304-4679-95CB-8CE7CDFF2770}" presName="aSpace" presStyleCnt="0"/>
      <dgm:spPr/>
    </dgm:pt>
    <dgm:pt modelId="{09D89F4F-A0CD-4BA7-A967-929709096D29}" type="pres">
      <dgm:prSet presAssocID="{8D178E87-8562-49CA-8153-A2BD7122950F}" presName="compNode" presStyleCnt="0"/>
      <dgm:spPr/>
    </dgm:pt>
    <dgm:pt modelId="{93594B5E-E056-43EE-A914-A4CA7488794C}" type="pres">
      <dgm:prSet presAssocID="{8D178E87-8562-49CA-8153-A2BD7122950F}" presName="noGeometry" presStyleCnt="0"/>
      <dgm:spPr/>
    </dgm:pt>
    <dgm:pt modelId="{20F6D964-474A-4B9E-ADFC-BE3A1769D13F}" type="pres">
      <dgm:prSet presAssocID="{8D178E87-8562-49CA-8153-A2BD7122950F}" presName="childTextVisible" presStyleLbl="bgAccFollowNode1" presStyleIdx="2" presStyleCnt="4" custScaleX="114579" custLinFactNeighborX="4917">
        <dgm:presLayoutVars>
          <dgm:bulletEnabled val="1"/>
        </dgm:presLayoutVars>
      </dgm:prSet>
      <dgm:spPr/>
    </dgm:pt>
    <dgm:pt modelId="{8AF9AE80-2530-4581-AC16-02775F670364}" type="pres">
      <dgm:prSet presAssocID="{8D178E87-8562-49CA-8153-A2BD7122950F}" presName="childTextHidden" presStyleLbl="bgAccFollowNode1" presStyleIdx="2" presStyleCnt="4"/>
      <dgm:spPr/>
    </dgm:pt>
    <dgm:pt modelId="{9F5938C7-952A-44EB-BCB9-1D4F5CECAC35}" type="pres">
      <dgm:prSet presAssocID="{8D178E87-8562-49CA-8153-A2BD7122950F}" presName="parentText" presStyleLbl="node1" presStyleIdx="2" presStyleCnt="4" custLinFactNeighborX="2380" custLinFactNeighborY="0">
        <dgm:presLayoutVars>
          <dgm:chMax val="1"/>
          <dgm:bulletEnabled val="1"/>
        </dgm:presLayoutVars>
      </dgm:prSet>
      <dgm:spPr/>
    </dgm:pt>
    <dgm:pt modelId="{2457E0DD-92B1-4505-98F8-035E18F10DF0}" type="pres">
      <dgm:prSet presAssocID="{8D178E87-8562-49CA-8153-A2BD7122950F}" presName="aSpace" presStyleCnt="0"/>
      <dgm:spPr/>
    </dgm:pt>
    <dgm:pt modelId="{4DD35A67-890B-4D8D-822E-9C548E475C5C}" type="pres">
      <dgm:prSet presAssocID="{07A3B152-3F2F-42F0-A018-84B6796B5F47}" presName="compNode" presStyleCnt="0"/>
      <dgm:spPr/>
    </dgm:pt>
    <dgm:pt modelId="{1CA09A5D-ED6B-4A63-95E9-937E1CD7F073}" type="pres">
      <dgm:prSet presAssocID="{07A3B152-3F2F-42F0-A018-84B6796B5F47}" presName="noGeometry" presStyleCnt="0"/>
      <dgm:spPr/>
    </dgm:pt>
    <dgm:pt modelId="{8785D476-4FDC-445D-A26E-9D7EAF110058}" type="pres">
      <dgm:prSet presAssocID="{07A3B152-3F2F-42F0-A018-84B6796B5F47}" presName="childTextVisible" presStyleLbl="bgAccFollowNode1" presStyleIdx="3" presStyleCnt="4">
        <dgm:presLayoutVars>
          <dgm:bulletEnabled val="1"/>
        </dgm:presLayoutVars>
      </dgm:prSet>
      <dgm:spPr/>
    </dgm:pt>
    <dgm:pt modelId="{02FB38ED-8896-41A2-9192-10BCF8CE3E3E}" type="pres">
      <dgm:prSet presAssocID="{07A3B152-3F2F-42F0-A018-84B6796B5F47}" presName="childTextHidden" presStyleLbl="bgAccFollowNode1" presStyleIdx="3" presStyleCnt="4"/>
      <dgm:spPr/>
    </dgm:pt>
    <dgm:pt modelId="{474E7EDF-C924-487B-BA48-0420790D0316}" type="pres">
      <dgm:prSet presAssocID="{07A3B152-3F2F-42F0-A018-84B6796B5F47}" presName="parentText" presStyleLbl="node1" presStyleIdx="3" presStyleCnt="4" custLinFactNeighborY="2070">
        <dgm:presLayoutVars>
          <dgm:chMax val="1"/>
          <dgm:bulletEnabled val="1"/>
        </dgm:presLayoutVars>
      </dgm:prSet>
      <dgm:spPr/>
    </dgm:pt>
  </dgm:ptLst>
  <dgm:cxnLst>
    <dgm:cxn modelId="{1D44A103-AB12-40AA-83FA-76C19B499DF5}" type="presOf" srcId="{A2CE2987-F336-4734-BB6A-B23311D7DE32}" destId="{95378C6D-5B82-4D80-A8D1-8277AFAD738B}" srcOrd="1" destOrd="2" presId="urn:microsoft.com/office/officeart/2005/8/layout/hProcess6"/>
    <dgm:cxn modelId="{DCB3620A-338D-47ED-A340-264745897E6C}" srcId="{D8A67A16-B304-4679-95CB-8CE7CDFF2770}" destId="{D344C2F7-E69E-4A89-9CD7-A36687EB8FAD}" srcOrd="2" destOrd="0" parTransId="{013FB42B-2DD0-4D8C-92D1-BF05779A857B}" sibTransId="{515F96F4-4D34-45A6-8399-7BADDCD0D8CC}"/>
    <dgm:cxn modelId="{8237830B-F046-40A4-8F85-484184958AB6}" type="presOf" srcId="{292C4358-D721-4085-BDB1-8C6EB166945D}" destId="{2B9F8BCA-5B7C-4B0F-87D4-575BF0BCDE9C}" srcOrd="0" destOrd="4" presId="urn:microsoft.com/office/officeart/2005/8/layout/hProcess6"/>
    <dgm:cxn modelId="{87730E16-6605-4BD7-BB7A-46C05F4E8FDF}" srcId="{B4208145-BA47-4B4A-8892-9B6F3253B96C}" destId="{8D178E87-8562-49CA-8153-A2BD7122950F}" srcOrd="2" destOrd="0" parTransId="{A9025FC1-247F-429E-889E-89820A79EF21}" sibTransId="{C62182AC-F760-4E7B-AFEF-46CD03EDCCE5}"/>
    <dgm:cxn modelId="{9AA9BC1C-60FB-4227-A45E-DA0D39912E2E}" type="presOf" srcId="{D0CC71FC-52F1-4B0E-A682-90D74C446EA0}" destId="{20F6D964-474A-4B9E-ADFC-BE3A1769D13F}" srcOrd="0" destOrd="1" presId="urn:microsoft.com/office/officeart/2005/8/layout/hProcess6"/>
    <dgm:cxn modelId="{E008151F-1086-4DF8-9A19-E18FC5FCD899}" srcId="{D8A67A16-B304-4679-95CB-8CE7CDFF2770}" destId="{97688BAB-8F9D-4BC7-AA47-7BD622EE816F}" srcOrd="3" destOrd="0" parTransId="{E28D6E62-1F06-48A6-A00C-1CD595F3B4C6}" sibTransId="{87187058-79BE-4A4A-B77B-5F2A73A92683}"/>
    <dgm:cxn modelId="{B927A329-10B0-455A-B3B4-84FD8581510F}" type="presOf" srcId="{07A3B152-3F2F-42F0-A018-84B6796B5F47}" destId="{474E7EDF-C924-487B-BA48-0420790D0316}" srcOrd="0" destOrd="0" presId="urn:microsoft.com/office/officeart/2005/8/layout/hProcess6"/>
    <dgm:cxn modelId="{B19A4D2E-EDA0-4D8F-8789-7DC2C8B9D58A}" type="presOf" srcId="{1A300883-D7F2-4923-8368-4058387E5E52}" destId="{8785D476-4FDC-445D-A26E-9D7EAF110058}" srcOrd="0" destOrd="0" presId="urn:microsoft.com/office/officeart/2005/8/layout/hProcess6"/>
    <dgm:cxn modelId="{E032852F-A4ED-4512-9785-D0CB6401DF61}" type="presOf" srcId="{D0CC71FC-52F1-4B0E-A682-90D74C446EA0}" destId="{8AF9AE80-2530-4581-AC16-02775F670364}" srcOrd="1" destOrd="1" presId="urn:microsoft.com/office/officeart/2005/8/layout/hProcess6"/>
    <dgm:cxn modelId="{04B0F332-FB3D-447E-B36B-74BDB774A797}" type="presOf" srcId="{D344C2F7-E69E-4A89-9CD7-A36687EB8FAD}" destId="{7A00DEFA-28F5-4559-AFA0-4644F34587B6}" srcOrd="1" destOrd="2" presId="urn:microsoft.com/office/officeart/2005/8/layout/hProcess6"/>
    <dgm:cxn modelId="{3A1B7C37-9259-46FE-9C0D-7EADB0BC06BD}" type="presOf" srcId="{F340F45A-8A11-49D9-A8DB-6829431543B4}" destId="{F7A3A861-A71E-470A-B2A6-C73F469ECDC0}" srcOrd="0" destOrd="0" presId="urn:microsoft.com/office/officeart/2005/8/layout/hProcess6"/>
    <dgm:cxn modelId="{F9635A3A-F737-4C49-A01C-32C17DC2F78A}" type="presOf" srcId="{AF685B0A-917C-4FBF-83E8-5D04E8A8FF92}" destId="{20F6D964-474A-4B9E-ADFC-BE3A1769D13F}" srcOrd="0" destOrd="0" presId="urn:microsoft.com/office/officeart/2005/8/layout/hProcess6"/>
    <dgm:cxn modelId="{404AA03A-EB78-4101-A04F-7ED1FE463178}" srcId="{F340F45A-8A11-49D9-A8DB-6829431543B4}" destId="{A2CE2987-F336-4734-BB6A-B23311D7DE32}" srcOrd="2" destOrd="0" parTransId="{699376A7-0DE9-4F66-8390-327688BD01DD}" sibTransId="{42B8ACDB-52FD-46EC-BCC4-48AF1C24203E}"/>
    <dgm:cxn modelId="{49FDE93A-142E-41AA-84E9-1703331F3F23}" type="presOf" srcId="{EB7BC8D4-20EA-45E3-8075-A211757B5EA5}" destId="{C7CF968D-F9E4-4886-AA6E-CF06239B397F}" srcOrd="0" destOrd="1" presId="urn:microsoft.com/office/officeart/2005/8/layout/hProcess6"/>
    <dgm:cxn modelId="{DCFA825D-7807-40F3-82F9-61AA40B9C18D}" type="presOf" srcId="{EE131595-F905-4100-A5B7-30B6230F1ECC}" destId="{C7CF968D-F9E4-4886-AA6E-CF06239B397F}" srcOrd="0" destOrd="3" presId="urn:microsoft.com/office/officeart/2005/8/layout/hProcess6"/>
    <dgm:cxn modelId="{6E37EF5D-F932-45D3-869F-0F6DD3F88CA5}" type="presOf" srcId="{5D514E55-14A5-4367-9E33-42DCE3CFD555}" destId="{02FB38ED-8896-41A2-9192-10BCF8CE3E3E}" srcOrd="1" destOrd="2" presId="urn:microsoft.com/office/officeart/2005/8/layout/hProcess6"/>
    <dgm:cxn modelId="{F9015C5E-B00D-49BA-B304-A9E3173C1803}" type="presOf" srcId="{97688BAB-8F9D-4BC7-AA47-7BD622EE816F}" destId="{2B9F8BCA-5B7C-4B0F-87D4-575BF0BCDE9C}" srcOrd="0" destOrd="3" presId="urn:microsoft.com/office/officeart/2005/8/layout/hProcess6"/>
    <dgm:cxn modelId="{B7AC1742-AE41-4DDE-A2D3-56C125E512AF}" type="presOf" srcId="{D8A67A16-B304-4679-95CB-8CE7CDFF2770}" destId="{682687FD-AE6B-43CA-9791-10D5E8AFEA3D}" srcOrd="0" destOrd="0" presId="urn:microsoft.com/office/officeart/2005/8/layout/hProcess6"/>
    <dgm:cxn modelId="{B4D19862-A5B9-44CA-A436-9641ED911A37}" type="presOf" srcId="{10783B13-CEB3-4E29-BF77-FFD5F10BBCE9}" destId="{95378C6D-5B82-4D80-A8D1-8277AFAD738B}" srcOrd="1" destOrd="0" presId="urn:microsoft.com/office/officeart/2005/8/layout/hProcess6"/>
    <dgm:cxn modelId="{DF512543-12B4-4569-8402-BA9273BF3246}" srcId="{D8A67A16-B304-4679-95CB-8CE7CDFF2770}" destId="{292C4358-D721-4085-BDB1-8C6EB166945D}" srcOrd="4" destOrd="0" parTransId="{A0145013-D2AE-4019-AEA3-4BA34F24D261}" sibTransId="{784E6ABA-2F27-42AA-85BB-FE34297B2BED}"/>
    <dgm:cxn modelId="{266DEA49-2C56-4435-8122-9830583E944C}" type="presOf" srcId="{B4208145-BA47-4B4A-8892-9B6F3253B96C}" destId="{6E90FA9D-77EC-4355-B3C9-66203AAF4DAA}" srcOrd="0" destOrd="0" presId="urn:microsoft.com/office/officeart/2005/8/layout/hProcess6"/>
    <dgm:cxn modelId="{0E086F4B-5B57-4F86-AFA8-3B354865E0F5}" type="presOf" srcId="{292C4358-D721-4085-BDB1-8C6EB166945D}" destId="{7A00DEFA-28F5-4559-AFA0-4644F34587B6}" srcOrd="1" destOrd="4" presId="urn:microsoft.com/office/officeart/2005/8/layout/hProcess6"/>
    <dgm:cxn modelId="{C59DC66B-F748-4C79-A758-3357450C4AE7}" srcId="{D8A67A16-B304-4679-95CB-8CE7CDFF2770}" destId="{E68FF395-459C-4CCD-B52F-E982DB42DB48}" srcOrd="1" destOrd="0" parTransId="{D81F7842-353D-43D5-AED8-48116C1C3001}" sibTransId="{7DDDE5C3-9AF4-4F07-B750-3F6DA697B1A7}"/>
    <dgm:cxn modelId="{7F4DA24D-3A7D-4184-9F78-085FB3ED7C13}" type="presOf" srcId="{27380438-C99C-497F-88D9-9C468D074454}" destId="{20F6D964-474A-4B9E-ADFC-BE3A1769D13F}" srcOrd="0" destOrd="3" presId="urn:microsoft.com/office/officeart/2005/8/layout/hProcess6"/>
    <dgm:cxn modelId="{D842716E-4852-4C65-9A20-C5071D49660E}" type="presOf" srcId="{D344C2F7-E69E-4A89-9CD7-A36687EB8FAD}" destId="{2B9F8BCA-5B7C-4B0F-87D4-575BF0BCDE9C}" srcOrd="0" destOrd="2" presId="urn:microsoft.com/office/officeart/2005/8/layout/hProcess6"/>
    <dgm:cxn modelId="{661E9B4E-B76D-4753-8200-7A6F70686FAE}" type="presOf" srcId="{009408FF-AADB-4EAA-8511-1B297907C82C}" destId="{7A00DEFA-28F5-4559-AFA0-4644F34587B6}" srcOrd="1" destOrd="0" presId="urn:microsoft.com/office/officeart/2005/8/layout/hProcess6"/>
    <dgm:cxn modelId="{8A92F46E-7E8C-41E4-B414-93918422BD49}" srcId="{8D178E87-8562-49CA-8153-A2BD7122950F}" destId="{AF685B0A-917C-4FBF-83E8-5D04E8A8FF92}" srcOrd="0" destOrd="0" parTransId="{935A5A7F-A2A0-46CC-8B5E-5B9E22DA82CC}" sibTransId="{4F6C9993-F67C-4AE1-8C4B-DBB5CE210A13}"/>
    <dgm:cxn modelId="{73D3804F-68A4-4601-BD33-D70270128EC2}" type="presOf" srcId="{1A300883-D7F2-4923-8368-4058387E5E52}" destId="{02FB38ED-8896-41A2-9192-10BCF8CE3E3E}" srcOrd="1" destOrd="0" presId="urn:microsoft.com/office/officeart/2005/8/layout/hProcess6"/>
    <dgm:cxn modelId="{FD19FA70-84CE-4192-A28A-AF113403735B}" type="presOf" srcId="{85FDED54-CC61-44E9-8530-D881A0B0D524}" destId="{8AF9AE80-2530-4581-AC16-02775F670364}" srcOrd="1" destOrd="2" presId="urn:microsoft.com/office/officeart/2005/8/layout/hProcess6"/>
    <dgm:cxn modelId="{790DFD71-58E0-4A32-B907-A2EAB3FACD30}" srcId="{07A3B152-3F2F-42F0-A018-84B6796B5F47}" destId="{5D514E55-14A5-4367-9E33-42DCE3CFD555}" srcOrd="2" destOrd="0" parTransId="{7FC7700C-65B2-4DA6-B6EB-C0539A0B5986}" sibTransId="{0273505A-3F2E-40E1-9B3E-4B70AD7A5E4F}"/>
    <dgm:cxn modelId="{C9618472-BE57-4EF5-9EBE-1EE4CAB77F04}" srcId="{F340F45A-8A11-49D9-A8DB-6829431543B4}" destId="{EE131595-F905-4100-A5B7-30B6230F1ECC}" srcOrd="3" destOrd="0" parTransId="{F5A62420-A27C-4B14-8FFF-4AF435080180}" sibTransId="{0FD7061C-5D91-455A-B25D-4237D1434B50}"/>
    <dgm:cxn modelId="{CC7E2E73-761F-4E53-A485-4A64A2D6787E}" type="presOf" srcId="{8D178E87-8562-49CA-8153-A2BD7122950F}" destId="{9F5938C7-952A-44EB-BCB9-1D4F5CECAC35}" srcOrd="0" destOrd="0" presId="urn:microsoft.com/office/officeart/2005/8/layout/hProcess6"/>
    <dgm:cxn modelId="{C2386C75-4108-4F7A-8882-A388375B404B}" type="presOf" srcId="{E68FF395-459C-4CCD-B52F-E982DB42DB48}" destId="{2B9F8BCA-5B7C-4B0F-87D4-575BF0BCDE9C}" srcOrd="0" destOrd="1" presId="urn:microsoft.com/office/officeart/2005/8/layout/hProcess6"/>
    <dgm:cxn modelId="{5EE7AD55-BF62-4152-8EE1-35F1981B3C91}" type="presOf" srcId="{AF685B0A-917C-4FBF-83E8-5D04E8A8FF92}" destId="{8AF9AE80-2530-4581-AC16-02775F670364}" srcOrd="1" destOrd="0" presId="urn:microsoft.com/office/officeart/2005/8/layout/hProcess6"/>
    <dgm:cxn modelId="{AF452678-C167-4E9F-8F23-F4EBD9DA5969}" srcId="{F340F45A-8A11-49D9-A8DB-6829431543B4}" destId="{EB7BC8D4-20EA-45E3-8075-A211757B5EA5}" srcOrd="1" destOrd="0" parTransId="{AF6F27CA-1075-4DF9-A3CF-E9204E9B0AAF}" sibTransId="{060B86B3-AE73-4C16-9D7F-77960F034D6D}"/>
    <dgm:cxn modelId="{32FE4E59-5550-476E-A7B4-C58B4B7C8EE0}" type="presOf" srcId="{5D514E55-14A5-4367-9E33-42DCE3CFD555}" destId="{8785D476-4FDC-445D-A26E-9D7EAF110058}" srcOrd="0" destOrd="2" presId="urn:microsoft.com/office/officeart/2005/8/layout/hProcess6"/>
    <dgm:cxn modelId="{D1C78C5A-E8A7-49B0-A1F0-6CDF339824EE}" type="presOf" srcId="{A2CE2987-F336-4734-BB6A-B23311D7DE32}" destId="{C7CF968D-F9E4-4886-AA6E-CF06239B397F}" srcOrd="0" destOrd="2" presId="urn:microsoft.com/office/officeart/2005/8/layout/hProcess6"/>
    <dgm:cxn modelId="{6924187D-86CA-45D7-8983-4BDEC69DDA33}" type="presOf" srcId="{85FDED54-CC61-44E9-8530-D881A0B0D524}" destId="{20F6D964-474A-4B9E-ADFC-BE3A1769D13F}" srcOrd="0" destOrd="2" presId="urn:microsoft.com/office/officeart/2005/8/layout/hProcess6"/>
    <dgm:cxn modelId="{4FCD5583-EBAF-4DCC-B8D5-8258DEC49A7D}" type="presOf" srcId="{EE131595-F905-4100-A5B7-30B6230F1ECC}" destId="{95378C6D-5B82-4D80-A8D1-8277AFAD738B}" srcOrd="1" destOrd="3" presId="urn:microsoft.com/office/officeart/2005/8/layout/hProcess6"/>
    <dgm:cxn modelId="{AB842E87-E345-4F41-8208-F3102C88B377}" type="presOf" srcId="{12BFABCB-2690-434C-A0AC-774AEA70D3E1}" destId="{02FB38ED-8896-41A2-9192-10BCF8CE3E3E}" srcOrd="1" destOrd="1" presId="urn:microsoft.com/office/officeart/2005/8/layout/hProcess6"/>
    <dgm:cxn modelId="{BFFA448A-0E6C-4DC8-A9C2-B58EAC7B0437}" type="presOf" srcId="{EB7BC8D4-20EA-45E3-8075-A211757B5EA5}" destId="{95378C6D-5B82-4D80-A8D1-8277AFAD738B}" srcOrd="1" destOrd="1" presId="urn:microsoft.com/office/officeart/2005/8/layout/hProcess6"/>
    <dgm:cxn modelId="{17C4968B-794F-424B-96EC-A42C874A42A4}" srcId="{07A3B152-3F2F-42F0-A018-84B6796B5F47}" destId="{12BFABCB-2690-434C-A0AC-774AEA70D3E1}" srcOrd="1" destOrd="0" parTransId="{48981287-88C5-444A-8EBE-086C28F267A8}" sibTransId="{95B82724-810D-4EC0-AB2A-E7CF4E7BAEA0}"/>
    <dgm:cxn modelId="{26B71591-ED59-484B-BAE0-1C9DC5C0F176}" srcId="{B4208145-BA47-4B4A-8892-9B6F3253B96C}" destId="{F340F45A-8A11-49D9-A8DB-6829431543B4}" srcOrd="0" destOrd="0" parTransId="{C5A14851-6F0D-452C-B692-0600A8649380}" sibTransId="{B1819DEF-750F-4D49-8A5D-BDF4E32D3B4B}"/>
    <dgm:cxn modelId="{1DE3B6A0-10DC-4852-B248-9088704323B7}" srcId="{B4208145-BA47-4B4A-8892-9B6F3253B96C}" destId="{07A3B152-3F2F-42F0-A018-84B6796B5F47}" srcOrd="3" destOrd="0" parTransId="{21C0A20A-9AE6-44AC-851C-C05CF4137E45}" sibTransId="{B7FFD895-BDFC-4FB7-9801-D37335325FA4}"/>
    <dgm:cxn modelId="{4F16E2A0-75F6-48CC-B8AE-DB66093940D1}" type="presOf" srcId="{009408FF-AADB-4EAA-8511-1B297907C82C}" destId="{2B9F8BCA-5B7C-4B0F-87D4-575BF0BCDE9C}" srcOrd="0" destOrd="0" presId="urn:microsoft.com/office/officeart/2005/8/layout/hProcess6"/>
    <dgm:cxn modelId="{AA61B8A2-81FF-497C-8233-F31A4BAC5E66}" type="presOf" srcId="{E68FF395-459C-4CCD-B52F-E982DB42DB48}" destId="{7A00DEFA-28F5-4559-AFA0-4644F34587B6}" srcOrd="1" destOrd="1" presId="urn:microsoft.com/office/officeart/2005/8/layout/hProcess6"/>
    <dgm:cxn modelId="{6F6C7CA4-0A95-4994-8740-517FA6475B0D}" srcId="{F340F45A-8A11-49D9-A8DB-6829431543B4}" destId="{10783B13-CEB3-4E29-BF77-FFD5F10BBCE9}" srcOrd="0" destOrd="0" parTransId="{A4C9709F-5CEB-4F14-ADD7-6ADC75CBEA8D}" sibTransId="{F34FF1E0-C88F-4C29-91A0-D2035C91B9D9}"/>
    <dgm:cxn modelId="{B7593EB7-6BA8-4399-9915-365F066EC0D0}" type="presOf" srcId="{12BFABCB-2690-434C-A0AC-774AEA70D3E1}" destId="{8785D476-4FDC-445D-A26E-9D7EAF110058}" srcOrd="0" destOrd="1" presId="urn:microsoft.com/office/officeart/2005/8/layout/hProcess6"/>
    <dgm:cxn modelId="{A494ACBC-D0BF-42BF-AE0F-CF5682CA5568}" type="presOf" srcId="{97688BAB-8F9D-4BC7-AA47-7BD622EE816F}" destId="{7A00DEFA-28F5-4559-AFA0-4644F34587B6}" srcOrd="1" destOrd="3" presId="urn:microsoft.com/office/officeart/2005/8/layout/hProcess6"/>
    <dgm:cxn modelId="{D2C783BD-528F-467F-9A0E-23A26D649914}" srcId="{07A3B152-3F2F-42F0-A018-84B6796B5F47}" destId="{1A300883-D7F2-4923-8368-4058387E5E52}" srcOrd="0" destOrd="0" parTransId="{4DC24ED5-2F7D-403A-81A7-61DFAD156262}" sibTransId="{B6C2B116-C5E3-4EBE-B392-5A1E6BBC3797}"/>
    <dgm:cxn modelId="{ACC137C2-8482-49EF-B427-5FB67718883C}" type="presOf" srcId="{27380438-C99C-497F-88D9-9C468D074454}" destId="{8AF9AE80-2530-4581-AC16-02775F670364}" srcOrd="1" destOrd="3" presId="urn:microsoft.com/office/officeart/2005/8/layout/hProcess6"/>
    <dgm:cxn modelId="{674F2FD5-F63F-46D1-8255-93A51993B469}" type="presOf" srcId="{10783B13-CEB3-4E29-BF77-FFD5F10BBCE9}" destId="{C7CF968D-F9E4-4886-AA6E-CF06239B397F}" srcOrd="0" destOrd="0" presId="urn:microsoft.com/office/officeart/2005/8/layout/hProcess6"/>
    <dgm:cxn modelId="{011645D5-1FC1-49B3-BA22-CC41D2CCE646}" srcId="{8D178E87-8562-49CA-8153-A2BD7122950F}" destId="{27380438-C99C-497F-88D9-9C468D074454}" srcOrd="3" destOrd="0" parTransId="{C5070CDF-5AF6-4D8B-A118-EDFEF9BF77E9}" sibTransId="{E9A80840-967C-4BFD-B3D2-312AFD4C87F1}"/>
    <dgm:cxn modelId="{7FA5ECEA-D99C-4394-AF22-8872904A06DC}" srcId="{D8A67A16-B304-4679-95CB-8CE7CDFF2770}" destId="{009408FF-AADB-4EAA-8511-1B297907C82C}" srcOrd="0" destOrd="0" parTransId="{192CB3E1-D957-4189-9114-F29FE00BB5DB}" sibTransId="{8CF93905-E94F-426D-A74F-D2EBCEA2012C}"/>
    <dgm:cxn modelId="{C99281EF-F96E-4AC6-A72F-7BA796C8D2B7}" srcId="{8D178E87-8562-49CA-8153-A2BD7122950F}" destId="{85FDED54-CC61-44E9-8530-D881A0B0D524}" srcOrd="2" destOrd="0" parTransId="{D7A5B080-8B6B-4B45-9BA0-6F385C9197D6}" sibTransId="{482BF96E-4FA8-48BC-92FE-3FB282763DB2}"/>
    <dgm:cxn modelId="{2719D0F1-8DEF-4E39-B9B1-DD63D04B212A}" srcId="{B4208145-BA47-4B4A-8892-9B6F3253B96C}" destId="{D8A67A16-B304-4679-95CB-8CE7CDFF2770}" srcOrd="1" destOrd="0" parTransId="{E319BD17-7375-4990-9DFE-E5BE138DB4BD}" sibTransId="{29273676-07E5-4317-A561-39F4967CFF96}"/>
    <dgm:cxn modelId="{152F95F8-B569-4B05-A3C5-DACC408D8030}" srcId="{8D178E87-8562-49CA-8153-A2BD7122950F}" destId="{D0CC71FC-52F1-4B0E-A682-90D74C446EA0}" srcOrd="1" destOrd="0" parTransId="{D7F3B01A-A958-4B5A-A7BC-177F0B331A36}" sibTransId="{44F45A41-87D9-4FCD-A326-27239E63F8D9}"/>
    <dgm:cxn modelId="{B429BC15-97E0-429F-9CCB-7D87A4FD39B3}" type="presParOf" srcId="{6E90FA9D-77EC-4355-B3C9-66203AAF4DAA}" destId="{DA5CF3F3-AEAC-4123-A6F6-AB2B0046EB2E}" srcOrd="0" destOrd="0" presId="urn:microsoft.com/office/officeart/2005/8/layout/hProcess6"/>
    <dgm:cxn modelId="{8513C8C7-3AE7-4DE0-8C88-EBBAFF3D6184}" type="presParOf" srcId="{DA5CF3F3-AEAC-4123-A6F6-AB2B0046EB2E}" destId="{9CFB9F5F-AEA7-4BF8-A043-BD7F27CD7BB3}" srcOrd="0" destOrd="0" presId="urn:microsoft.com/office/officeart/2005/8/layout/hProcess6"/>
    <dgm:cxn modelId="{30384937-16C2-4E2B-94AA-32DAE26E3569}" type="presParOf" srcId="{DA5CF3F3-AEAC-4123-A6F6-AB2B0046EB2E}" destId="{C7CF968D-F9E4-4886-AA6E-CF06239B397F}" srcOrd="1" destOrd="0" presId="urn:microsoft.com/office/officeart/2005/8/layout/hProcess6"/>
    <dgm:cxn modelId="{53531DD7-C1A7-4FDD-8E55-C8F89D279C6B}" type="presParOf" srcId="{DA5CF3F3-AEAC-4123-A6F6-AB2B0046EB2E}" destId="{95378C6D-5B82-4D80-A8D1-8277AFAD738B}" srcOrd="2" destOrd="0" presId="urn:microsoft.com/office/officeart/2005/8/layout/hProcess6"/>
    <dgm:cxn modelId="{0D160376-81BE-4B5B-9008-29A23714DB25}" type="presParOf" srcId="{DA5CF3F3-AEAC-4123-A6F6-AB2B0046EB2E}" destId="{F7A3A861-A71E-470A-B2A6-C73F469ECDC0}" srcOrd="3" destOrd="0" presId="urn:microsoft.com/office/officeart/2005/8/layout/hProcess6"/>
    <dgm:cxn modelId="{C6408104-90B3-4E8A-8C5E-C9FFEAC56E88}" type="presParOf" srcId="{6E90FA9D-77EC-4355-B3C9-66203AAF4DAA}" destId="{D29F7210-C7AE-4FE3-BA62-C0D4E8585A31}" srcOrd="1" destOrd="0" presId="urn:microsoft.com/office/officeart/2005/8/layout/hProcess6"/>
    <dgm:cxn modelId="{BD0CF34A-F2AB-4A37-8CA2-7F40D3557C1C}" type="presParOf" srcId="{6E90FA9D-77EC-4355-B3C9-66203AAF4DAA}" destId="{1A2DF234-D85B-4B04-B8F3-4276509576D9}" srcOrd="2" destOrd="0" presId="urn:microsoft.com/office/officeart/2005/8/layout/hProcess6"/>
    <dgm:cxn modelId="{95672BBF-8A9F-40AC-A100-B9AA3CC3C997}" type="presParOf" srcId="{1A2DF234-D85B-4B04-B8F3-4276509576D9}" destId="{67C1B32B-671D-4428-99F9-BC491BECED1C}" srcOrd="0" destOrd="0" presId="urn:microsoft.com/office/officeart/2005/8/layout/hProcess6"/>
    <dgm:cxn modelId="{82D8F878-F0BD-4F3F-854C-27E3049A0AF1}" type="presParOf" srcId="{1A2DF234-D85B-4B04-B8F3-4276509576D9}" destId="{2B9F8BCA-5B7C-4B0F-87D4-575BF0BCDE9C}" srcOrd="1" destOrd="0" presId="urn:microsoft.com/office/officeart/2005/8/layout/hProcess6"/>
    <dgm:cxn modelId="{4C86BBF6-1798-4BA9-91B6-7A9398352B7E}" type="presParOf" srcId="{1A2DF234-D85B-4B04-B8F3-4276509576D9}" destId="{7A00DEFA-28F5-4559-AFA0-4644F34587B6}" srcOrd="2" destOrd="0" presId="urn:microsoft.com/office/officeart/2005/8/layout/hProcess6"/>
    <dgm:cxn modelId="{36ED218E-FE84-48D8-9B5B-602816C5DFEA}" type="presParOf" srcId="{1A2DF234-D85B-4B04-B8F3-4276509576D9}" destId="{682687FD-AE6B-43CA-9791-10D5E8AFEA3D}" srcOrd="3" destOrd="0" presId="urn:microsoft.com/office/officeart/2005/8/layout/hProcess6"/>
    <dgm:cxn modelId="{F8CE6536-B693-4DB1-A71C-E9A1BF4A772D}" type="presParOf" srcId="{6E90FA9D-77EC-4355-B3C9-66203AAF4DAA}" destId="{C890DD18-2A00-4ECC-8EC2-28A68A32AFC2}" srcOrd="3" destOrd="0" presId="urn:microsoft.com/office/officeart/2005/8/layout/hProcess6"/>
    <dgm:cxn modelId="{C85D8C0B-8D27-4FAE-8B8D-C9434863D279}" type="presParOf" srcId="{6E90FA9D-77EC-4355-B3C9-66203AAF4DAA}" destId="{09D89F4F-A0CD-4BA7-A967-929709096D29}" srcOrd="4" destOrd="0" presId="urn:microsoft.com/office/officeart/2005/8/layout/hProcess6"/>
    <dgm:cxn modelId="{E85CD41A-BC7F-45BB-88CE-B5288D43A9CB}" type="presParOf" srcId="{09D89F4F-A0CD-4BA7-A967-929709096D29}" destId="{93594B5E-E056-43EE-A914-A4CA7488794C}" srcOrd="0" destOrd="0" presId="urn:microsoft.com/office/officeart/2005/8/layout/hProcess6"/>
    <dgm:cxn modelId="{4D0C3C63-0E1D-4170-8524-52AA95C2AE8F}" type="presParOf" srcId="{09D89F4F-A0CD-4BA7-A967-929709096D29}" destId="{20F6D964-474A-4B9E-ADFC-BE3A1769D13F}" srcOrd="1" destOrd="0" presId="urn:microsoft.com/office/officeart/2005/8/layout/hProcess6"/>
    <dgm:cxn modelId="{7622B62B-6CCC-4B3C-809F-E006D249DAA1}" type="presParOf" srcId="{09D89F4F-A0CD-4BA7-A967-929709096D29}" destId="{8AF9AE80-2530-4581-AC16-02775F670364}" srcOrd="2" destOrd="0" presId="urn:microsoft.com/office/officeart/2005/8/layout/hProcess6"/>
    <dgm:cxn modelId="{CEBC23F4-5152-4798-9C19-ED43EC94B452}" type="presParOf" srcId="{09D89F4F-A0CD-4BA7-A967-929709096D29}" destId="{9F5938C7-952A-44EB-BCB9-1D4F5CECAC35}" srcOrd="3" destOrd="0" presId="urn:microsoft.com/office/officeart/2005/8/layout/hProcess6"/>
    <dgm:cxn modelId="{9FA08EF5-8200-4B78-AEFD-49D1AD4F8415}" type="presParOf" srcId="{6E90FA9D-77EC-4355-B3C9-66203AAF4DAA}" destId="{2457E0DD-92B1-4505-98F8-035E18F10DF0}" srcOrd="5" destOrd="0" presId="urn:microsoft.com/office/officeart/2005/8/layout/hProcess6"/>
    <dgm:cxn modelId="{153E8B8B-BBB1-4BF3-9D9D-62C702163559}" type="presParOf" srcId="{6E90FA9D-77EC-4355-B3C9-66203AAF4DAA}" destId="{4DD35A67-890B-4D8D-822E-9C548E475C5C}" srcOrd="6" destOrd="0" presId="urn:microsoft.com/office/officeart/2005/8/layout/hProcess6"/>
    <dgm:cxn modelId="{DDD41D8B-4046-45E7-981D-11479DCF7A04}" type="presParOf" srcId="{4DD35A67-890B-4D8D-822E-9C548E475C5C}" destId="{1CA09A5D-ED6B-4A63-95E9-937E1CD7F073}" srcOrd="0" destOrd="0" presId="urn:microsoft.com/office/officeart/2005/8/layout/hProcess6"/>
    <dgm:cxn modelId="{8ADD4B74-71F6-4BBA-BE06-E97F3D23EE3F}" type="presParOf" srcId="{4DD35A67-890B-4D8D-822E-9C548E475C5C}" destId="{8785D476-4FDC-445D-A26E-9D7EAF110058}" srcOrd="1" destOrd="0" presId="urn:microsoft.com/office/officeart/2005/8/layout/hProcess6"/>
    <dgm:cxn modelId="{983C8B4D-D420-4425-A90A-FF76388EF96B}" type="presParOf" srcId="{4DD35A67-890B-4D8D-822E-9C548E475C5C}" destId="{02FB38ED-8896-41A2-9192-10BCF8CE3E3E}" srcOrd="2" destOrd="0" presId="urn:microsoft.com/office/officeart/2005/8/layout/hProcess6"/>
    <dgm:cxn modelId="{498F8258-17EC-4E40-93B4-8B72CF5EE771}" type="presParOf" srcId="{4DD35A67-890B-4D8D-822E-9C548E475C5C}" destId="{474E7EDF-C924-487B-BA48-0420790D0316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F7922-3315-4728-992E-3C27C6E0766A}">
      <dsp:nvSpPr>
        <dsp:cNvPr id="0" name=""/>
        <dsp:cNvSpPr/>
      </dsp:nvSpPr>
      <dsp:spPr>
        <a:xfrm rot="16200000">
          <a:off x="-159836" y="161346"/>
          <a:ext cx="1065573" cy="745901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 dirty="0"/>
        </a:p>
      </dsp:txBody>
      <dsp:txXfrm rot="-5400000">
        <a:off x="1" y="374460"/>
        <a:ext cx="745901" cy="319672"/>
      </dsp:txXfrm>
    </dsp:sp>
    <dsp:sp modelId="{8A9A167E-4F2E-401E-B226-944BA1F866DF}">
      <dsp:nvSpPr>
        <dsp:cNvPr id="0" name=""/>
        <dsp:cNvSpPr/>
      </dsp:nvSpPr>
      <dsp:spPr>
        <a:xfrm rot="5400000">
          <a:off x="2449724" y="-1332133"/>
          <a:ext cx="692622" cy="41002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University of Virginia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0" kern="1200" dirty="0"/>
            <a:t>-Mechanical &amp; Aerospace Engineering</a:t>
          </a:r>
        </a:p>
      </dsp:txBody>
      <dsp:txXfrm rot="-5400000">
        <a:off x="745902" y="405500"/>
        <a:ext cx="4066457" cy="625000"/>
      </dsp:txXfrm>
    </dsp:sp>
    <dsp:sp modelId="{E4A88AD0-0371-425F-9EB6-63814C7A459C}">
      <dsp:nvSpPr>
        <dsp:cNvPr id="0" name=""/>
        <dsp:cNvSpPr/>
      </dsp:nvSpPr>
      <dsp:spPr>
        <a:xfrm rot="16200000">
          <a:off x="-159836" y="1022378"/>
          <a:ext cx="1065573" cy="745901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 dirty="0"/>
        </a:p>
      </dsp:txBody>
      <dsp:txXfrm rot="-5400000">
        <a:off x="1" y="1235492"/>
        <a:ext cx="745901" cy="319672"/>
      </dsp:txXfrm>
    </dsp:sp>
    <dsp:sp modelId="{9D4C520E-851D-4E1B-80C9-E7458D124C68}">
      <dsp:nvSpPr>
        <dsp:cNvPr id="0" name=""/>
        <dsp:cNvSpPr/>
      </dsp:nvSpPr>
      <dsp:spPr>
        <a:xfrm rot="5400000">
          <a:off x="2443163" y="-463655"/>
          <a:ext cx="692622" cy="41002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Miami University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0" kern="1200" dirty="0"/>
            <a:t>-Mechanical &amp; Manufacturing Engineering</a:t>
          </a:r>
        </a:p>
      </dsp:txBody>
      <dsp:txXfrm rot="-5400000">
        <a:off x="739341" y="1273978"/>
        <a:ext cx="4066457" cy="625000"/>
      </dsp:txXfrm>
    </dsp:sp>
    <dsp:sp modelId="{7053979D-FD22-47BB-8DCC-CEA97E47DAA6}">
      <dsp:nvSpPr>
        <dsp:cNvPr id="0" name=""/>
        <dsp:cNvSpPr/>
      </dsp:nvSpPr>
      <dsp:spPr>
        <a:xfrm rot="16200000">
          <a:off x="-159836" y="1884920"/>
          <a:ext cx="1065573" cy="745901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 dirty="0"/>
        </a:p>
      </dsp:txBody>
      <dsp:txXfrm rot="-5400000">
        <a:off x="1" y="2098034"/>
        <a:ext cx="745901" cy="319672"/>
      </dsp:txXfrm>
    </dsp:sp>
    <dsp:sp modelId="{89A9E30D-37A2-4D9D-9EF8-E8A06D4AC206}">
      <dsp:nvSpPr>
        <dsp:cNvPr id="0" name=""/>
        <dsp:cNvSpPr/>
      </dsp:nvSpPr>
      <dsp:spPr>
        <a:xfrm rot="5400000">
          <a:off x="2437095" y="394212"/>
          <a:ext cx="692622" cy="41002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University of </a:t>
          </a:r>
          <a:r>
            <a:rPr lang="en-US" sz="1800" b="1" kern="1200" dirty="0" err="1"/>
            <a:t>Birjand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0" kern="1200" dirty="0"/>
            <a:t>-Mechanical Engineering</a:t>
          </a:r>
        </a:p>
      </dsp:txBody>
      <dsp:txXfrm rot="-5400000">
        <a:off x="733273" y="2131846"/>
        <a:ext cx="4066457" cy="625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F968D-F9E4-4886-AA6E-CF06239B397F}">
      <dsp:nvSpPr>
        <dsp:cNvPr id="0" name=""/>
        <dsp:cNvSpPr/>
      </dsp:nvSpPr>
      <dsp:spPr>
        <a:xfrm>
          <a:off x="351316" y="399764"/>
          <a:ext cx="2637027" cy="1824400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Material Design Optimization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k-space filter demo</a:t>
          </a:r>
        </a:p>
      </dsp:txBody>
      <dsp:txXfrm>
        <a:off x="1010573" y="673424"/>
        <a:ext cx="1339230" cy="1277080"/>
      </dsp:txXfrm>
    </dsp:sp>
    <dsp:sp modelId="{F7A3A861-A71E-470A-B2A6-C73F469ECDC0}">
      <dsp:nvSpPr>
        <dsp:cNvPr id="0" name=""/>
        <dsp:cNvSpPr/>
      </dsp:nvSpPr>
      <dsp:spPr>
        <a:xfrm>
          <a:off x="2559" y="790186"/>
          <a:ext cx="1043557" cy="104355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3-months</a:t>
          </a:r>
        </a:p>
      </dsp:txBody>
      <dsp:txXfrm>
        <a:off x="155384" y="943011"/>
        <a:ext cx="737907" cy="737907"/>
      </dsp:txXfrm>
    </dsp:sp>
    <dsp:sp modelId="{2B9F8BCA-5B7C-4B0F-87D4-575BF0BCDE9C}">
      <dsp:nvSpPr>
        <dsp:cNvPr id="0" name=""/>
        <dsp:cNvSpPr/>
      </dsp:nvSpPr>
      <dsp:spPr>
        <a:xfrm>
          <a:off x="3435028" y="399764"/>
          <a:ext cx="2648840" cy="1824400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16510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3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Heater Design Optimization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10×10 array of PCM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200" kern="1200" dirty="0"/>
        </a:p>
      </dsp:txBody>
      <dsp:txXfrm>
        <a:off x="4097238" y="673424"/>
        <a:ext cx="1348090" cy="1277080"/>
      </dsp:txXfrm>
    </dsp:sp>
    <dsp:sp modelId="{682687FD-AE6B-43CA-9791-10D5E8AFEA3D}">
      <dsp:nvSpPr>
        <dsp:cNvPr id="0" name=""/>
        <dsp:cNvSpPr/>
      </dsp:nvSpPr>
      <dsp:spPr>
        <a:xfrm>
          <a:off x="3016853" y="790186"/>
          <a:ext cx="1043557" cy="1043557"/>
        </a:xfrm>
        <a:prstGeom prst="ellipse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6-months</a:t>
          </a:r>
        </a:p>
      </dsp:txBody>
      <dsp:txXfrm>
        <a:off x="3169678" y="943011"/>
        <a:ext cx="737907" cy="737907"/>
      </dsp:txXfrm>
    </dsp:sp>
    <dsp:sp modelId="{20F6D964-474A-4B9E-ADFC-BE3A1769D13F}">
      <dsp:nvSpPr>
        <dsp:cNvPr id="0" name=""/>
        <dsp:cNvSpPr/>
      </dsp:nvSpPr>
      <dsp:spPr>
        <a:xfrm>
          <a:off x="6509316" y="399764"/>
          <a:ext cx="2391395" cy="1824400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1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Beam steering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100×100 array of PCM</a:t>
          </a:r>
        </a:p>
      </dsp:txBody>
      <dsp:txXfrm>
        <a:off x="7107165" y="673424"/>
        <a:ext cx="1165805" cy="1277080"/>
      </dsp:txXfrm>
    </dsp:sp>
    <dsp:sp modelId="{9F5938C7-952A-44EB-BCB9-1D4F5CECAC35}">
      <dsp:nvSpPr>
        <dsp:cNvPr id="0" name=""/>
        <dsp:cNvSpPr/>
      </dsp:nvSpPr>
      <dsp:spPr>
        <a:xfrm>
          <a:off x="6061891" y="790186"/>
          <a:ext cx="1043557" cy="1043557"/>
        </a:xfrm>
        <a:prstGeom prst="ellipse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1-year</a:t>
          </a:r>
        </a:p>
      </dsp:txBody>
      <dsp:txXfrm>
        <a:off x="6214716" y="943011"/>
        <a:ext cx="737907" cy="737907"/>
      </dsp:txXfrm>
    </dsp:sp>
    <dsp:sp modelId="{8785D476-4FDC-445D-A26E-9D7EAF110058}">
      <dsp:nvSpPr>
        <dsp:cNvPr id="0" name=""/>
        <dsp:cNvSpPr/>
      </dsp:nvSpPr>
      <dsp:spPr>
        <a:xfrm>
          <a:off x="9450311" y="399764"/>
          <a:ext cx="2087114" cy="1824400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Imaging with distorted wavefront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1000×1000 array of PCM</a:t>
          </a:r>
        </a:p>
      </dsp:txBody>
      <dsp:txXfrm>
        <a:off x="9972090" y="673424"/>
        <a:ext cx="1017468" cy="1277080"/>
      </dsp:txXfrm>
    </dsp:sp>
    <dsp:sp modelId="{474E7EDF-C924-487B-BA48-0420790D0316}">
      <dsp:nvSpPr>
        <dsp:cNvPr id="0" name=""/>
        <dsp:cNvSpPr/>
      </dsp:nvSpPr>
      <dsp:spPr>
        <a:xfrm>
          <a:off x="8928533" y="811787"/>
          <a:ext cx="1043557" cy="1043557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2-years</a:t>
          </a:r>
        </a:p>
      </dsp:txBody>
      <dsp:txXfrm>
        <a:off x="9081358" y="964612"/>
        <a:ext cx="737907" cy="737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26E539-0BCD-1545-23B0-D09A5D4565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05E68-6DA9-043E-201A-9F8B628096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405C3-786A-4BDE-B13B-DA2A73296372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EC3E6-18C0-F455-5764-E29D654D2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033481-D3D5-2438-1AAB-24FCCB4452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8B9DE-CF8E-441B-AE57-450F26F99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949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385E1-3F2A-3343-B3FC-47C01325C338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C83FB-3E6F-4C4F-A7BC-5255FCD6E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01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655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Clr>
                <a:srgbClr val="0000FF"/>
              </a:buClr>
              <a:buSzPct val="75000"/>
              <a:buFont typeface="Wingdings" panose="05000000000000000000" pitchFamily="2" charset="2"/>
              <a:buChar char="Ø"/>
            </a:pPr>
            <a:r>
              <a:rPr lang="en-US" sz="1200" b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Active wavefront control is a critical concept in a variety of optical systems, and the ability to on-the-fly tailor an optical wavefront has far-reaching implications.</a:t>
            </a:r>
          </a:p>
          <a:p>
            <a:pPr marL="342900" indent="-342900">
              <a:buClr>
                <a:srgbClr val="0000FF"/>
              </a:buClr>
              <a:buSzPct val="75000"/>
              <a:buFont typeface="Wingdings" panose="05000000000000000000" pitchFamily="2" charset="2"/>
              <a:buChar char="Ø"/>
            </a:pPr>
            <a:r>
              <a:rPr lang="en-US" sz="1200" b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Wavefront correction is currently limited to reflective technologies such as deformable mirrors that are bulky, expensive, and mechanically complex.</a:t>
            </a:r>
          </a:p>
          <a:p>
            <a:pPr marL="342900" indent="-342900">
              <a:buClr>
                <a:srgbClr val="0000FF"/>
              </a:buClr>
              <a:buSzPct val="75000"/>
              <a:buFont typeface="Wingdings" panose="05000000000000000000" pitchFamily="2" charset="2"/>
              <a:buChar char="Ø"/>
            </a:pPr>
            <a:r>
              <a:rPr lang="en-US" sz="1200" b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Other methods of tailoring optical wavefronts have been explored, such as </a:t>
            </a:r>
            <a:r>
              <a:rPr lang="en-US" sz="1200" b="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plenoptic</a:t>
            </a:r>
            <a:r>
              <a:rPr lang="en-US" sz="1200" b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imaging; however, these are fixed configurations that must be tailored for targeted applications and require computationally expensive image processing.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715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347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5A3F-209F-EE16-65EE-818EEE50B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8DCB65-9821-E9D2-6743-2AE67104C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5AA39-39E4-772F-5F4C-8423E6A37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36C43-7B7B-46FE-BD77-8110FC508C76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B2F78-5682-DE69-FAEF-98F5FFE9B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AC81C-BDEB-B8A8-8EF4-6574F206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49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6023B-8576-BE69-B2D9-60354E9B0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D940-524F-4FA1-A623-C93E7C7D34EA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848D0-4D34-8B15-760B-C9531A03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00F6-0D75-6A30-EACF-F794BDFF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42381E36-32AD-E638-2AC2-CA859C8EF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0473" y="2651999"/>
            <a:ext cx="7197536" cy="20033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B31E63-E158-FD22-E1D3-88B9E6577E93}"/>
              </a:ext>
            </a:extLst>
          </p:cNvPr>
          <p:cNvSpPr/>
          <p:nvPr userDrawn="1"/>
        </p:nvSpPr>
        <p:spPr>
          <a:xfrm>
            <a:off x="-3154" y="-10096"/>
            <a:ext cx="12192000" cy="735733"/>
          </a:xfrm>
          <a:prstGeom prst="rect">
            <a:avLst/>
          </a:prstGeom>
          <a:solidFill>
            <a:srgbClr val="0B3D91"/>
          </a:solidFill>
          <a:ln>
            <a:solidFill>
              <a:srgbClr val="0B3D9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72BBB4D5-5244-57B6-7735-D0060DA95A7E}"/>
              </a:ext>
            </a:extLst>
          </p:cNvPr>
          <p:cNvSpPr/>
          <p:nvPr userDrawn="1"/>
        </p:nvSpPr>
        <p:spPr>
          <a:xfrm flipH="1">
            <a:off x="69309" y="37968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218A8BA0-3FA9-6384-F4C9-D069E086CED8}"/>
              </a:ext>
            </a:extLst>
          </p:cNvPr>
          <p:cNvSpPr/>
          <p:nvPr userDrawn="1"/>
        </p:nvSpPr>
        <p:spPr>
          <a:xfrm flipH="1">
            <a:off x="838532" y="132932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B7DEDA27-6762-9CB8-5162-8E265BD8F907}"/>
              </a:ext>
            </a:extLst>
          </p:cNvPr>
          <p:cNvSpPr/>
          <p:nvPr userDrawn="1"/>
        </p:nvSpPr>
        <p:spPr>
          <a:xfrm flipH="1">
            <a:off x="963854" y="55024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FA5A0845-43AD-F451-47D5-5A7353672F68}"/>
              </a:ext>
            </a:extLst>
          </p:cNvPr>
          <p:cNvSpPr/>
          <p:nvPr userDrawn="1"/>
        </p:nvSpPr>
        <p:spPr>
          <a:xfrm flipH="1">
            <a:off x="2091312" y="591939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B28F2929-2020-00F2-BEEE-24FEA025C2BB}"/>
              </a:ext>
            </a:extLst>
          </p:cNvPr>
          <p:cNvSpPr/>
          <p:nvPr userDrawn="1"/>
        </p:nvSpPr>
        <p:spPr>
          <a:xfrm flipH="1">
            <a:off x="1534510" y="394138"/>
            <a:ext cx="99849" cy="68322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C898639A-1740-38DA-68D6-70C7F654420A}"/>
              </a:ext>
            </a:extLst>
          </p:cNvPr>
          <p:cNvSpPr/>
          <p:nvPr userDrawn="1"/>
        </p:nvSpPr>
        <p:spPr>
          <a:xfrm flipH="1">
            <a:off x="11592978" y="14851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14C8181B-F197-D35C-B1AB-E692C8A6A789}"/>
              </a:ext>
            </a:extLst>
          </p:cNvPr>
          <p:cNvSpPr/>
          <p:nvPr userDrawn="1"/>
        </p:nvSpPr>
        <p:spPr>
          <a:xfrm flipH="1">
            <a:off x="9188869" y="356690"/>
            <a:ext cx="71305" cy="68321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A0E469E6-A7D3-3221-5A06-C900899D1594}"/>
              </a:ext>
            </a:extLst>
          </p:cNvPr>
          <p:cNvSpPr/>
          <p:nvPr userDrawn="1"/>
        </p:nvSpPr>
        <p:spPr>
          <a:xfrm flipH="1">
            <a:off x="6832520" y="372026"/>
            <a:ext cx="99849" cy="68322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4-Point Star 17">
            <a:extLst>
              <a:ext uri="{FF2B5EF4-FFF2-40B4-BE49-F238E27FC236}">
                <a16:creationId xmlns:a16="http://schemas.microsoft.com/office/drawing/2014/main" id="{EE1A08BE-0C46-1BF9-58EC-C8AF2D2BC2CD}"/>
              </a:ext>
            </a:extLst>
          </p:cNvPr>
          <p:cNvSpPr/>
          <p:nvPr userDrawn="1"/>
        </p:nvSpPr>
        <p:spPr>
          <a:xfrm>
            <a:off x="5971461" y="134925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9" name="4-Point Star 18">
            <a:extLst>
              <a:ext uri="{FF2B5EF4-FFF2-40B4-BE49-F238E27FC236}">
                <a16:creationId xmlns:a16="http://schemas.microsoft.com/office/drawing/2014/main" id="{27BD1D60-1E60-C138-7D1B-CBB2F9E4B4ED}"/>
              </a:ext>
            </a:extLst>
          </p:cNvPr>
          <p:cNvSpPr/>
          <p:nvPr userDrawn="1"/>
        </p:nvSpPr>
        <p:spPr>
          <a:xfrm>
            <a:off x="9784313" y="544426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4-Point Star 19">
            <a:extLst>
              <a:ext uri="{FF2B5EF4-FFF2-40B4-BE49-F238E27FC236}">
                <a16:creationId xmlns:a16="http://schemas.microsoft.com/office/drawing/2014/main" id="{68E11664-7A9E-E0E3-71C1-0D5ABBB9BF87}"/>
              </a:ext>
            </a:extLst>
          </p:cNvPr>
          <p:cNvSpPr/>
          <p:nvPr userDrawn="1"/>
        </p:nvSpPr>
        <p:spPr>
          <a:xfrm>
            <a:off x="11692827" y="544427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4-Point Star 20">
            <a:extLst>
              <a:ext uri="{FF2B5EF4-FFF2-40B4-BE49-F238E27FC236}">
                <a16:creationId xmlns:a16="http://schemas.microsoft.com/office/drawing/2014/main" id="{FD79FDBD-E5FE-1BF8-597A-ED763DEE4138}"/>
              </a:ext>
            </a:extLst>
          </p:cNvPr>
          <p:cNvSpPr/>
          <p:nvPr userDrawn="1"/>
        </p:nvSpPr>
        <p:spPr>
          <a:xfrm>
            <a:off x="2443940" y="132932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4-Point Star 21">
            <a:extLst>
              <a:ext uri="{FF2B5EF4-FFF2-40B4-BE49-F238E27FC236}">
                <a16:creationId xmlns:a16="http://schemas.microsoft.com/office/drawing/2014/main" id="{7EA20AA0-B475-5A8F-DE35-A8673702B342}"/>
              </a:ext>
            </a:extLst>
          </p:cNvPr>
          <p:cNvSpPr/>
          <p:nvPr userDrawn="1"/>
        </p:nvSpPr>
        <p:spPr>
          <a:xfrm>
            <a:off x="2168561" y="784444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ACBEA8C-4E18-EB37-23C7-B61E3DD7A136}"/>
              </a:ext>
            </a:extLst>
          </p:cNvPr>
          <p:cNvSpPr/>
          <p:nvPr userDrawn="1"/>
        </p:nvSpPr>
        <p:spPr>
          <a:xfrm>
            <a:off x="296492" y="448265"/>
            <a:ext cx="48166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4-Point Star 23">
            <a:extLst>
              <a:ext uri="{FF2B5EF4-FFF2-40B4-BE49-F238E27FC236}">
                <a16:creationId xmlns:a16="http://schemas.microsoft.com/office/drawing/2014/main" id="{C8CD466F-DED6-0F21-F05B-782C67A9F251}"/>
              </a:ext>
            </a:extLst>
          </p:cNvPr>
          <p:cNvSpPr/>
          <p:nvPr userDrawn="1"/>
        </p:nvSpPr>
        <p:spPr>
          <a:xfrm>
            <a:off x="11048014" y="472130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xplosion 1 24">
            <a:extLst>
              <a:ext uri="{FF2B5EF4-FFF2-40B4-BE49-F238E27FC236}">
                <a16:creationId xmlns:a16="http://schemas.microsoft.com/office/drawing/2014/main" id="{EEBE50CF-AD67-452A-5CFA-24CB90D64BBD}"/>
              </a:ext>
            </a:extLst>
          </p:cNvPr>
          <p:cNvSpPr/>
          <p:nvPr userDrawn="1"/>
        </p:nvSpPr>
        <p:spPr>
          <a:xfrm>
            <a:off x="10301156" y="107260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A776BC9F-EAD7-F3A3-7B43-1B95292D7B64}"/>
              </a:ext>
            </a:extLst>
          </p:cNvPr>
          <p:cNvSpPr/>
          <p:nvPr userDrawn="1"/>
        </p:nvSpPr>
        <p:spPr>
          <a:xfrm flipH="1">
            <a:off x="6006904" y="570478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362318EE-0BFC-3C42-CBB1-534817DE893E}"/>
              </a:ext>
            </a:extLst>
          </p:cNvPr>
          <p:cNvSpPr/>
          <p:nvPr userDrawn="1"/>
        </p:nvSpPr>
        <p:spPr>
          <a:xfrm flipH="1">
            <a:off x="12088997" y="30370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0AD80E9C-4376-88EA-B4AA-53DFDD34F2AA}"/>
              </a:ext>
            </a:extLst>
          </p:cNvPr>
          <p:cNvSpPr/>
          <p:nvPr userDrawn="1"/>
        </p:nvSpPr>
        <p:spPr>
          <a:xfrm flipH="1">
            <a:off x="8869675" y="62363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A14DE248-6371-4025-866C-D9C2A51C01EC}"/>
              </a:ext>
            </a:extLst>
          </p:cNvPr>
          <p:cNvSpPr/>
          <p:nvPr userDrawn="1"/>
        </p:nvSpPr>
        <p:spPr>
          <a:xfrm flipH="1">
            <a:off x="6465566" y="404202"/>
            <a:ext cx="71305" cy="68321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4-Point Star 29">
            <a:extLst>
              <a:ext uri="{FF2B5EF4-FFF2-40B4-BE49-F238E27FC236}">
                <a16:creationId xmlns:a16="http://schemas.microsoft.com/office/drawing/2014/main" id="{FA55FC6A-2ECC-D866-6DB1-86AEAC906A75}"/>
              </a:ext>
            </a:extLst>
          </p:cNvPr>
          <p:cNvSpPr/>
          <p:nvPr userDrawn="1"/>
        </p:nvSpPr>
        <p:spPr>
          <a:xfrm>
            <a:off x="7061010" y="591938"/>
            <a:ext cx="99849" cy="8660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4-Point Star 30">
            <a:extLst>
              <a:ext uri="{FF2B5EF4-FFF2-40B4-BE49-F238E27FC236}">
                <a16:creationId xmlns:a16="http://schemas.microsoft.com/office/drawing/2014/main" id="{55290C6A-5E67-2BB3-A6C1-71F0B400F558}"/>
              </a:ext>
            </a:extLst>
          </p:cNvPr>
          <p:cNvSpPr/>
          <p:nvPr userDrawn="1"/>
        </p:nvSpPr>
        <p:spPr>
          <a:xfrm>
            <a:off x="8969524" y="591939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2" name="4-Point Star 31">
            <a:extLst>
              <a:ext uri="{FF2B5EF4-FFF2-40B4-BE49-F238E27FC236}">
                <a16:creationId xmlns:a16="http://schemas.microsoft.com/office/drawing/2014/main" id="{B1C0C5BA-9AD6-E992-2602-94ADBC7C2DFB}"/>
              </a:ext>
            </a:extLst>
          </p:cNvPr>
          <p:cNvSpPr/>
          <p:nvPr userDrawn="1"/>
        </p:nvSpPr>
        <p:spPr>
          <a:xfrm>
            <a:off x="6359532" y="111471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3" name="4-Point Star 32">
            <a:extLst>
              <a:ext uri="{FF2B5EF4-FFF2-40B4-BE49-F238E27FC236}">
                <a16:creationId xmlns:a16="http://schemas.microsoft.com/office/drawing/2014/main" id="{E63B0D81-8AAD-933A-151B-D42FF563C6C7}"/>
              </a:ext>
            </a:extLst>
          </p:cNvPr>
          <p:cNvSpPr/>
          <p:nvPr userDrawn="1"/>
        </p:nvSpPr>
        <p:spPr>
          <a:xfrm>
            <a:off x="8324711" y="519642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sion 1 33">
            <a:extLst>
              <a:ext uri="{FF2B5EF4-FFF2-40B4-BE49-F238E27FC236}">
                <a16:creationId xmlns:a16="http://schemas.microsoft.com/office/drawing/2014/main" id="{1F0E60AC-19B7-FFE4-4367-58C24B58A7A0}"/>
              </a:ext>
            </a:extLst>
          </p:cNvPr>
          <p:cNvSpPr/>
          <p:nvPr userDrawn="1"/>
        </p:nvSpPr>
        <p:spPr>
          <a:xfrm>
            <a:off x="7577853" y="154772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E06CB6CC-4488-9199-D540-28C6600D45C3}"/>
              </a:ext>
            </a:extLst>
          </p:cNvPr>
          <p:cNvSpPr/>
          <p:nvPr userDrawn="1"/>
        </p:nvSpPr>
        <p:spPr>
          <a:xfrm flipH="1">
            <a:off x="2582802" y="546219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8AA56C8D-7E24-4AF4-4E08-192E7A31A683}"/>
              </a:ext>
            </a:extLst>
          </p:cNvPr>
          <p:cNvSpPr/>
          <p:nvPr userDrawn="1"/>
        </p:nvSpPr>
        <p:spPr>
          <a:xfrm flipH="1">
            <a:off x="2026000" y="348418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689DC454-C230-2479-F7E7-AC19D34B3C9A}"/>
              </a:ext>
            </a:extLst>
          </p:cNvPr>
          <p:cNvSpPr/>
          <p:nvPr userDrawn="1"/>
        </p:nvSpPr>
        <p:spPr>
          <a:xfrm flipH="1">
            <a:off x="5445573" y="3810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1270D52F-5BAF-871E-AD61-2C2C6AA0239E}"/>
              </a:ext>
            </a:extLst>
          </p:cNvPr>
          <p:cNvSpPr/>
          <p:nvPr userDrawn="1"/>
        </p:nvSpPr>
        <p:spPr>
          <a:xfrm flipH="1">
            <a:off x="3041464" y="379943"/>
            <a:ext cx="71305" cy="6832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9" name="4-Point Star 38">
            <a:extLst>
              <a:ext uri="{FF2B5EF4-FFF2-40B4-BE49-F238E27FC236}">
                <a16:creationId xmlns:a16="http://schemas.microsoft.com/office/drawing/2014/main" id="{3416555A-E702-A2B7-425C-D50A6835D6A7}"/>
              </a:ext>
            </a:extLst>
          </p:cNvPr>
          <p:cNvSpPr/>
          <p:nvPr userDrawn="1"/>
        </p:nvSpPr>
        <p:spPr>
          <a:xfrm>
            <a:off x="3636908" y="567679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4-Point Star 39">
            <a:extLst>
              <a:ext uri="{FF2B5EF4-FFF2-40B4-BE49-F238E27FC236}">
                <a16:creationId xmlns:a16="http://schemas.microsoft.com/office/drawing/2014/main" id="{749A2FDD-1B15-3A96-B80A-26EF8D42EDD0}"/>
              </a:ext>
            </a:extLst>
          </p:cNvPr>
          <p:cNvSpPr/>
          <p:nvPr userDrawn="1"/>
        </p:nvSpPr>
        <p:spPr>
          <a:xfrm>
            <a:off x="5545422" y="567680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-Point Star 40">
            <a:extLst>
              <a:ext uri="{FF2B5EF4-FFF2-40B4-BE49-F238E27FC236}">
                <a16:creationId xmlns:a16="http://schemas.microsoft.com/office/drawing/2014/main" id="{E2BFD3B0-9DB0-69D0-2E9B-16ABD5CE6345}"/>
              </a:ext>
            </a:extLst>
          </p:cNvPr>
          <p:cNvSpPr/>
          <p:nvPr userDrawn="1"/>
        </p:nvSpPr>
        <p:spPr>
          <a:xfrm>
            <a:off x="2935430" y="87212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42" name="4-Point Star 41">
            <a:extLst>
              <a:ext uri="{FF2B5EF4-FFF2-40B4-BE49-F238E27FC236}">
                <a16:creationId xmlns:a16="http://schemas.microsoft.com/office/drawing/2014/main" id="{8F658D1C-F46B-3233-EF88-D84A40AB4CA8}"/>
              </a:ext>
            </a:extLst>
          </p:cNvPr>
          <p:cNvSpPr/>
          <p:nvPr userDrawn="1"/>
        </p:nvSpPr>
        <p:spPr>
          <a:xfrm>
            <a:off x="2660051" y="738724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-Point Star 42">
            <a:extLst>
              <a:ext uri="{FF2B5EF4-FFF2-40B4-BE49-F238E27FC236}">
                <a16:creationId xmlns:a16="http://schemas.microsoft.com/office/drawing/2014/main" id="{19AA79F9-236E-D411-33D1-0AFB9E9E77A2}"/>
              </a:ext>
            </a:extLst>
          </p:cNvPr>
          <p:cNvSpPr/>
          <p:nvPr userDrawn="1"/>
        </p:nvSpPr>
        <p:spPr>
          <a:xfrm>
            <a:off x="4900609" y="495383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xplosion 1 43">
            <a:extLst>
              <a:ext uri="{FF2B5EF4-FFF2-40B4-BE49-F238E27FC236}">
                <a16:creationId xmlns:a16="http://schemas.microsoft.com/office/drawing/2014/main" id="{AA6FD875-3A32-7A98-BF75-3D0AD7AB3099}"/>
              </a:ext>
            </a:extLst>
          </p:cNvPr>
          <p:cNvSpPr/>
          <p:nvPr userDrawn="1"/>
        </p:nvSpPr>
        <p:spPr>
          <a:xfrm>
            <a:off x="4153751" y="130513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877450FA-CA77-BAED-0853-5BF29CD15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572" y="111471"/>
            <a:ext cx="10515600" cy="581278"/>
          </a:xfrm>
        </p:spPr>
        <p:txBody>
          <a:bodyPr/>
          <a:lstStyle>
            <a:lvl1pPr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Text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C1790DB-FF31-F3F4-C97B-505CBD0569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96172" y="5700409"/>
            <a:ext cx="1250440" cy="10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8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6023B-8576-BE69-B2D9-60354E9B0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EE19-49FC-4A52-94F7-9060C915AEF0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848D0-4D34-8B15-760B-C9531A03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00F6-0D75-6A30-EACF-F794BDFF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42381E36-32AD-E638-2AC2-CA859C8EF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0473" y="2651999"/>
            <a:ext cx="7197536" cy="20033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B31E63-E158-FD22-E1D3-88B9E6577E93}"/>
              </a:ext>
            </a:extLst>
          </p:cNvPr>
          <p:cNvSpPr/>
          <p:nvPr userDrawn="1"/>
        </p:nvSpPr>
        <p:spPr>
          <a:xfrm>
            <a:off x="-3154" y="-10096"/>
            <a:ext cx="12192000" cy="735733"/>
          </a:xfrm>
          <a:prstGeom prst="rect">
            <a:avLst/>
          </a:prstGeom>
          <a:solidFill>
            <a:srgbClr val="0B3D91"/>
          </a:solidFill>
          <a:ln>
            <a:solidFill>
              <a:srgbClr val="0B3D9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72BBB4D5-5244-57B6-7735-D0060DA95A7E}"/>
              </a:ext>
            </a:extLst>
          </p:cNvPr>
          <p:cNvSpPr/>
          <p:nvPr userDrawn="1"/>
        </p:nvSpPr>
        <p:spPr>
          <a:xfrm flipH="1">
            <a:off x="69309" y="37968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218A8BA0-3FA9-6384-F4C9-D069E086CED8}"/>
              </a:ext>
            </a:extLst>
          </p:cNvPr>
          <p:cNvSpPr/>
          <p:nvPr userDrawn="1"/>
        </p:nvSpPr>
        <p:spPr>
          <a:xfrm flipH="1">
            <a:off x="838532" y="132932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B7DEDA27-6762-9CB8-5162-8E265BD8F907}"/>
              </a:ext>
            </a:extLst>
          </p:cNvPr>
          <p:cNvSpPr/>
          <p:nvPr userDrawn="1"/>
        </p:nvSpPr>
        <p:spPr>
          <a:xfrm flipH="1">
            <a:off x="963854" y="55024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FA5A0845-43AD-F451-47D5-5A7353672F68}"/>
              </a:ext>
            </a:extLst>
          </p:cNvPr>
          <p:cNvSpPr/>
          <p:nvPr userDrawn="1"/>
        </p:nvSpPr>
        <p:spPr>
          <a:xfrm flipH="1">
            <a:off x="2091312" y="591939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B28F2929-2020-00F2-BEEE-24FEA025C2BB}"/>
              </a:ext>
            </a:extLst>
          </p:cNvPr>
          <p:cNvSpPr/>
          <p:nvPr userDrawn="1"/>
        </p:nvSpPr>
        <p:spPr>
          <a:xfrm flipH="1">
            <a:off x="1534510" y="394138"/>
            <a:ext cx="99849" cy="68322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C898639A-1740-38DA-68D6-70C7F654420A}"/>
              </a:ext>
            </a:extLst>
          </p:cNvPr>
          <p:cNvSpPr/>
          <p:nvPr userDrawn="1"/>
        </p:nvSpPr>
        <p:spPr>
          <a:xfrm flipH="1">
            <a:off x="11592978" y="14851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14C8181B-F197-D35C-B1AB-E692C8A6A789}"/>
              </a:ext>
            </a:extLst>
          </p:cNvPr>
          <p:cNvSpPr/>
          <p:nvPr userDrawn="1"/>
        </p:nvSpPr>
        <p:spPr>
          <a:xfrm flipH="1">
            <a:off x="9188869" y="356690"/>
            <a:ext cx="71305" cy="68321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A0E469E6-A7D3-3221-5A06-C900899D1594}"/>
              </a:ext>
            </a:extLst>
          </p:cNvPr>
          <p:cNvSpPr/>
          <p:nvPr userDrawn="1"/>
        </p:nvSpPr>
        <p:spPr>
          <a:xfrm flipH="1">
            <a:off x="6832520" y="372026"/>
            <a:ext cx="99849" cy="68322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4-Point Star 17">
            <a:extLst>
              <a:ext uri="{FF2B5EF4-FFF2-40B4-BE49-F238E27FC236}">
                <a16:creationId xmlns:a16="http://schemas.microsoft.com/office/drawing/2014/main" id="{EE1A08BE-0C46-1BF9-58EC-C8AF2D2BC2CD}"/>
              </a:ext>
            </a:extLst>
          </p:cNvPr>
          <p:cNvSpPr/>
          <p:nvPr userDrawn="1"/>
        </p:nvSpPr>
        <p:spPr>
          <a:xfrm>
            <a:off x="5971461" y="134925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9" name="4-Point Star 18">
            <a:extLst>
              <a:ext uri="{FF2B5EF4-FFF2-40B4-BE49-F238E27FC236}">
                <a16:creationId xmlns:a16="http://schemas.microsoft.com/office/drawing/2014/main" id="{27BD1D60-1E60-C138-7D1B-CBB2F9E4B4ED}"/>
              </a:ext>
            </a:extLst>
          </p:cNvPr>
          <p:cNvSpPr/>
          <p:nvPr userDrawn="1"/>
        </p:nvSpPr>
        <p:spPr>
          <a:xfrm>
            <a:off x="9784313" y="544426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4-Point Star 19">
            <a:extLst>
              <a:ext uri="{FF2B5EF4-FFF2-40B4-BE49-F238E27FC236}">
                <a16:creationId xmlns:a16="http://schemas.microsoft.com/office/drawing/2014/main" id="{68E11664-7A9E-E0E3-71C1-0D5ABBB9BF87}"/>
              </a:ext>
            </a:extLst>
          </p:cNvPr>
          <p:cNvSpPr/>
          <p:nvPr userDrawn="1"/>
        </p:nvSpPr>
        <p:spPr>
          <a:xfrm>
            <a:off x="11692827" y="544427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4-Point Star 20">
            <a:extLst>
              <a:ext uri="{FF2B5EF4-FFF2-40B4-BE49-F238E27FC236}">
                <a16:creationId xmlns:a16="http://schemas.microsoft.com/office/drawing/2014/main" id="{FD79FDBD-E5FE-1BF8-597A-ED763DEE4138}"/>
              </a:ext>
            </a:extLst>
          </p:cNvPr>
          <p:cNvSpPr/>
          <p:nvPr userDrawn="1"/>
        </p:nvSpPr>
        <p:spPr>
          <a:xfrm>
            <a:off x="2443940" y="132932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4-Point Star 21">
            <a:extLst>
              <a:ext uri="{FF2B5EF4-FFF2-40B4-BE49-F238E27FC236}">
                <a16:creationId xmlns:a16="http://schemas.microsoft.com/office/drawing/2014/main" id="{7EA20AA0-B475-5A8F-DE35-A8673702B342}"/>
              </a:ext>
            </a:extLst>
          </p:cNvPr>
          <p:cNvSpPr/>
          <p:nvPr userDrawn="1"/>
        </p:nvSpPr>
        <p:spPr>
          <a:xfrm>
            <a:off x="2168561" y="784444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ACBEA8C-4E18-EB37-23C7-B61E3DD7A136}"/>
              </a:ext>
            </a:extLst>
          </p:cNvPr>
          <p:cNvSpPr/>
          <p:nvPr userDrawn="1"/>
        </p:nvSpPr>
        <p:spPr>
          <a:xfrm>
            <a:off x="296492" y="448265"/>
            <a:ext cx="48166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4-Point Star 23">
            <a:extLst>
              <a:ext uri="{FF2B5EF4-FFF2-40B4-BE49-F238E27FC236}">
                <a16:creationId xmlns:a16="http://schemas.microsoft.com/office/drawing/2014/main" id="{C8CD466F-DED6-0F21-F05B-782C67A9F251}"/>
              </a:ext>
            </a:extLst>
          </p:cNvPr>
          <p:cNvSpPr/>
          <p:nvPr userDrawn="1"/>
        </p:nvSpPr>
        <p:spPr>
          <a:xfrm>
            <a:off x="11048014" y="472130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xplosion 1 24">
            <a:extLst>
              <a:ext uri="{FF2B5EF4-FFF2-40B4-BE49-F238E27FC236}">
                <a16:creationId xmlns:a16="http://schemas.microsoft.com/office/drawing/2014/main" id="{EEBE50CF-AD67-452A-5CFA-24CB90D64BBD}"/>
              </a:ext>
            </a:extLst>
          </p:cNvPr>
          <p:cNvSpPr/>
          <p:nvPr userDrawn="1"/>
        </p:nvSpPr>
        <p:spPr>
          <a:xfrm>
            <a:off x="10301156" y="107260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A776BC9F-EAD7-F3A3-7B43-1B95292D7B64}"/>
              </a:ext>
            </a:extLst>
          </p:cNvPr>
          <p:cNvSpPr/>
          <p:nvPr userDrawn="1"/>
        </p:nvSpPr>
        <p:spPr>
          <a:xfrm flipH="1">
            <a:off x="6006904" y="570478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362318EE-0BFC-3C42-CBB1-534817DE893E}"/>
              </a:ext>
            </a:extLst>
          </p:cNvPr>
          <p:cNvSpPr/>
          <p:nvPr userDrawn="1"/>
        </p:nvSpPr>
        <p:spPr>
          <a:xfrm flipH="1">
            <a:off x="12088997" y="30370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0AD80E9C-4376-88EA-B4AA-53DFDD34F2AA}"/>
              </a:ext>
            </a:extLst>
          </p:cNvPr>
          <p:cNvSpPr/>
          <p:nvPr userDrawn="1"/>
        </p:nvSpPr>
        <p:spPr>
          <a:xfrm flipH="1">
            <a:off x="8869675" y="62363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A14DE248-6371-4025-866C-D9C2A51C01EC}"/>
              </a:ext>
            </a:extLst>
          </p:cNvPr>
          <p:cNvSpPr/>
          <p:nvPr userDrawn="1"/>
        </p:nvSpPr>
        <p:spPr>
          <a:xfrm flipH="1">
            <a:off x="6465566" y="404202"/>
            <a:ext cx="71305" cy="68321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4-Point Star 29">
            <a:extLst>
              <a:ext uri="{FF2B5EF4-FFF2-40B4-BE49-F238E27FC236}">
                <a16:creationId xmlns:a16="http://schemas.microsoft.com/office/drawing/2014/main" id="{FA55FC6A-2ECC-D866-6DB1-86AEAC906A75}"/>
              </a:ext>
            </a:extLst>
          </p:cNvPr>
          <p:cNvSpPr/>
          <p:nvPr userDrawn="1"/>
        </p:nvSpPr>
        <p:spPr>
          <a:xfrm>
            <a:off x="7061010" y="591938"/>
            <a:ext cx="99849" cy="8660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4-Point Star 30">
            <a:extLst>
              <a:ext uri="{FF2B5EF4-FFF2-40B4-BE49-F238E27FC236}">
                <a16:creationId xmlns:a16="http://schemas.microsoft.com/office/drawing/2014/main" id="{55290C6A-5E67-2BB3-A6C1-71F0B400F558}"/>
              </a:ext>
            </a:extLst>
          </p:cNvPr>
          <p:cNvSpPr/>
          <p:nvPr userDrawn="1"/>
        </p:nvSpPr>
        <p:spPr>
          <a:xfrm>
            <a:off x="8969524" y="591939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2" name="4-Point Star 31">
            <a:extLst>
              <a:ext uri="{FF2B5EF4-FFF2-40B4-BE49-F238E27FC236}">
                <a16:creationId xmlns:a16="http://schemas.microsoft.com/office/drawing/2014/main" id="{B1C0C5BA-9AD6-E992-2602-94ADBC7C2DFB}"/>
              </a:ext>
            </a:extLst>
          </p:cNvPr>
          <p:cNvSpPr/>
          <p:nvPr userDrawn="1"/>
        </p:nvSpPr>
        <p:spPr>
          <a:xfrm>
            <a:off x="6359532" y="111471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3" name="4-Point Star 32">
            <a:extLst>
              <a:ext uri="{FF2B5EF4-FFF2-40B4-BE49-F238E27FC236}">
                <a16:creationId xmlns:a16="http://schemas.microsoft.com/office/drawing/2014/main" id="{E63B0D81-8AAD-933A-151B-D42FF563C6C7}"/>
              </a:ext>
            </a:extLst>
          </p:cNvPr>
          <p:cNvSpPr/>
          <p:nvPr userDrawn="1"/>
        </p:nvSpPr>
        <p:spPr>
          <a:xfrm>
            <a:off x="8324711" y="519642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sion 1 33">
            <a:extLst>
              <a:ext uri="{FF2B5EF4-FFF2-40B4-BE49-F238E27FC236}">
                <a16:creationId xmlns:a16="http://schemas.microsoft.com/office/drawing/2014/main" id="{1F0E60AC-19B7-FFE4-4367-58C24B58A7A0}"/>
              </a:ext>
            </a:extLst>
          </p:cNvPr>
          <p:cNvSpPr/>
          <p:nvPr userDrawn="1"/>
        </p:nvSpPr>
        <p:spPr>
          <a:xfrm>
            <a:off x="7577853" y="154772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E06CB6CC-4488-9199-D540-28C6600D45C3}"/>
              </a:ext>
            </a:extLst>
          </p:cNvPr>
          <p:cNvSpPr/>
          <p:nvPr userDrawn="1"/>
        </p:nvSpPr>
        <p:spPr>
          <a:xfrm flipH="1">
            <a:off x="2582802" y="546219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8AA56C8D-7E24-4AF4-4E08-192E7A31A683}"/>
              </a:ext>
            </a:extLst>
          </p:cNvPr>
          <p:cNvSpPr/>
          <p:nvPr userDrawn="1"/>
        </p:nvSpPr>
        <p:spPr>
          <a:xfrm flipH="1">
            <a:off x="2026000" y="348418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689DC454-C230-2479-F7E7-AC19D34B3C9A}"/>
              </a:ext>
            </a:extLst>
          </p:cNvPr>
          <p:cNvSpPr/>
          <p:nvPr userDrawn="1"/>
        </p:nvSpPr>
        <p:spPr>
          <a:xfrm flipH="1">
            <a:off x="5445573" y="3810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1270D52F-5BAF-871E-AD61-2C2C6AA0239E}"/>
              </a:ext>
            </a:extLst>
          </p:cNvPr>
          <p:cNvSpPr/>
          <p:nvPr userDrawn="1"/>
        </p:nvSpPr>
        <p:spPr>
          <a:xfrm flipH="1">
            <a:off x="3041464" y="379943"/>
            <a:ext cx="71305" cy="6832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9" name="4-Point Star 38">
            <a:extLst>
              <a:ext uri="{FF2B5EF4-FFF2-40B4-BE49-F238E27FC236}">
                <a16:creationId xmlns:a16="http://schemas.microsoft.com/office/drawing/2014/main" id="{3416555A-E702-A2B7-425C-D50A6835D6A7}"/>
              </a:ext>
            </a:extLst>
          </p:cNvPr>
          <p:cNvSpPr/>
          <p:nvPr userDrawn="1"/>
        </p:nvSpPr>
        <p:spPr>
          <a:xfrm>
            <a:off x="3636908" y="567679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4-Point Star 39">
            <a:extLst>
              <a:ext uri="{FF2B5EF4-FFF2-40B4-BE49-F238E27FC236}">
                <a16:creationId xmlns:a16="http://schemas.microsoft.com/office/drawing/2014/main" id="{749A2FDD-1B15-3A96-B80A-26EF8D42EDD0}"/>
              </a:ext>
            </a:extLst>
          </p:cNvPr>
          <p:cNvSpPr/>
          <p:nvPr userDrawn="1"/>
        </p:nvSpPr>
        <p:spPr>
          <a:xfrm>
            <a:off x="5545422" y="567680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-Point Star 40">
            <a:extLst>
              <a:ext uri="{FF2B5EF4-FFF2-40B4-BE49-F238E27FC236}">
                <a16:creationId xmlns:a16="http://schemas.microsoft.com/office/drawing/2014/main" id="{E2BFD3B0-9DB0-69D0-2E9B-16ABD5CE6345}"/>
              </a:ext>
            </a:extLst>
          </p:cNvPr>
          <p:cNvSpPr/>
          <p:nvPr userDrawn="1"/>
        </p:nvSpPr>
        <p:spPr>
          <a:xfrm>
            <a:off x="2935430" y="87212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42" name="4-Point Star 41">
            <a:extLst>
              <a:ext uri="{FF2B5EF4-FFF2-40B4-BE49-F238E27FC236}">
                <a16:creationId xmlns:a16="http://schemas.microsoft.com/office/drawing/2014/main" id="{8F658D1C-F46B-3233-EF88-D84A40AB4CA8}"/>
              </a:ext>
            </a:extLst>
          </p:cNvPr>
          <p:cNvSpPr/>
          <p:nvPr userDrawn="1"/>
        </p:nvSpPr>
        <p:spPr>
          <a:xfrm>
            <a:off x="2660051" y="738724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-Point Star 42">
            <a:extLst>
              <a:ext uri="{FF2B5EF4-FFF2-40B4-BE49-F238E27FC236}">
                <a16:creationId xmlns:a16="http://schemas.microsoft.com/office/drawing/2014/main" id="{19AA79F9-236E-D411-33D1-0AFB9E9E77A2}"/>
              </a:ext>
            </a:extLst>
          </p:cNvPr>
          <p:cNvSpPr/>
          <p:nvPr userDrawn="1"/>
        </p:nvSpPr>
        <p:spPr>
          <a:xfrm>
            <a:off x="4900609" y="495383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xplosion 1 43">
            <a:extLst>
              <a:ext uri="{FF2B5EF4-FFF2-40B4-BE49-F238E27FC236}">
                <a16:creationId xmlns:a16="http://schemas.microsoft.com/office/drawing/2014/main" id="{AA6FD875-3A32-7A98-BF75-3D0AD7AB3099}"/>
              </a:ext>
            </a:extLst>
          </p:cNvPr>
          <p:cNvSpPr/>
          <p:nvPr userDrawn="1"/>
        </p:nvSpPr>
        <p:spPr>
          <a:xfrm>
            <a:off x="4153751" y="130513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877450FA-CA77-BAED-0853-5BF29CD15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572" y="111471"/>
            <a:ext cx="10515600" cy="581278"/>
          </a:xfrm>
        </p:spPr>
        <p:txBody>
          <a:bodyPr/>
          <a:lstStyle>
            <a:lvl1pPr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Text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FC4D280-A6B5-7E61-3966-53D7FDFF3D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96172" y="5700409"/>
            <a:ext cx="1250440" cy="10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9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6023B-8576-BE69-B2D9-60354E9B0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91A25-AD65-44E6-9A5C-247D425E1EB6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848D0-4D34-8B15-760B-C9531A03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00F6-0D75-6A30-EACF-F794BDFF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42381E36-32AD-E638-2AC2-CA859C8EF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0473" y="2651999"/>
            <a:ext cx="7197536" cy="20033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B31E63-E158-FD22-E1D3-88B9E6577E93}"/>
              </a:ext>
            </a:extLst>
          </p:cNvPr>
          <p:cNvSpPr/>
          <p:nvPr userDrawn="1"/>
        </p:nvSpPr>
        <p:spPr>
          <a:xfrm>
            <a:off x="-3154" y="-10096"/>
            <a:ext cx="12192000" cy="73573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0F98CA0-56E3-479A-DEDB-A4E5A56954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8498" y="5608021"/>
            <a:ext cx="2332176" cy="1166088"/>
          </a:xfrm>
          <a:prstGeom prst="rect">
            <a:avLst/>
          </a:prstGeom>
        </p:spPr>
      </p:pic>
      <p:sp>
        <p:nvSpPr>
          <p:cNvPr id="10" name="5-Point Star 9">
            <a:extLst>
              <a:ext uri="{FF2B5EF4-FFF2-40B4-BE49-F238E27FC236}">
                <a16:creationId xmlns:a16="http://schemas.microsoft.com/office/drawing/2014/main" id="{72BBB4D5-5244-57B6-7735-D0060DA95A7E}"/>
              </a:ext>
            </a:extLst>
          </p:cNvPr>
          <p:cNvSpPr/>
          <p:nvPr userDrawn="1"/>
        </p:nvSpPr>
        <p:spPr>
          <a:xfrm flipH="1">
            <a:off x="69309" y="37968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218A8BA0-3FA9-6384-F4C9-D069E086CED8}"/>
              </a:ext>
            </a:extLst>
          </p:cNvPr>
          <p:cNvSpPr/>
          <p:nvPr userDrawn="1"/>
        </p:nvSpPr>
        <p:spPr>
          <a:xfrm flipH="1">
            <a:off x="838532" y="132932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B7DEDA27-6762-9CB8-5162-8E265BD8F907}"/>
              </a:ext>
            </a:extLst>
          </p:cNvPr>
          <p:cNvSpPr/>
          <p:nvPr userDrawn="1"/>
        </p:nvSpPr>
        <p:spPr>
          <a:xfrm flipH="1">
            <a:off x="963854" y="55024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FA5A0845-43AD-F451-47D5-5A7353672F68}"/>
              </a:ext>
            </a:extLst>
          </p:cNvPr>
          <p:cNvSpPr/>
          <p:nvPr userDrawn="1"/>
        </p:nvSpPr>
        <p:spPr>
          <a:xfrm flipH="1">
            <a:off x="2091312" y="591939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B28F2929-2020-00F2-BEEE-24FEA025C2BB}"/>
              </a:ext>
            </a:extLst>
          </p:cNvPr>
          <p:cNvSpPr/>
          <p:nvPr userDrawn="1"/>
        </p:nvSpPr>
        <p:spPr>
          <a:xfrm flipH="1">
            <a:off x="1534510" y="394138"/>
            <a:ext cx="99849" cy="68322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C898639A-1740-38DA-68D6-70C7F654420A}"/>
              </a:ext>
            </a:extLst>
          </p:cNvPr>
          <p:cNvSpPr/>
          <p:nvPr userDrawn="1"/>
        </p:nvSpPr>
        <p:spPr>
          <a:xfrm flipH="1">
            <a:off x="11592978" y="14851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14C8181B-F197-D35C-B1AB-E692C8A6A789}"/>
              </a:ext>
            </a:extLst>
          </p:cNvPr>
          <p:cNvSpPr/>
          <p:nvPr userDrawn="1"/>
        </p:nvSpPr>
        <p:spPr>
          <a:xfrm flipH="1">
            <a:off x="9188869" y="356690"/>
            <a:ext cx="71305" cy="68321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A0E469E6-A7D3-3221-5A06-C900899D1594}"/>
              </a:ext>
            </a:extLst>
          </p:cNvPr>
          <p:cNvSpPr/>
          <p:nvPr userDrawn="1"/>
        </p:nvSpPr>
        <p:spPr>
          <a:xfrm flipH="1">
            <a:off x="6832520" y="372026"/>
            <a:ext cx="99849" cy="68322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4-Point Star 17">
            <a:extLst>
              <a:ext uri="{FF2B5EF4-FFF2-40B4-BE49-F238E27FC236}">
                <a16:creationId xmlns:a16="http://schemas.microsoft.com/office/drawing/2014/main" id="{EE1A08BE-0C46-1BF9-58EC-C8AF2D2BC2CD}"/>
              </a:ext>
            </a:extLst>
          </p:cNvPr>
          <p:cNvSpPr/>
          <p:nvPr userDrawn="1"/>
        </p:nvSpPr>
        <p:spPr>
          <a:xfrm>
            <a:off x="5971461" y="134925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19" name="4-Point Star 18">
            <a:extLst>
              <a:ext uri="{FF2B5EF4-FFF2-40B4-BE49-F238E27FC236}">
                <a16:creationId xmlns:a16="http://schemas.microsoft.com/office/drawing/2014/main" id="{27BD1D60-1E60-C138-7D1B-CBB2F9E4B4ED}"/>
              </a:ext>
            </a:extLst>
          </p:cNvPr>
          <p:cNvSpPr/>
          <p:nvPr userDrawn="1"/>
        </p:nvSpPr>
        <p:spPr>
          <a:xfrm>
            <a:off x="9784313" y="544426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4-Point Star 19">
            <a:extLst>
              <a:ext uri="{FF2B5EF4-FFF2-40B4-BE49-F238E27FC236}">
                <a16:creationId xmlns:a16="http://schemas.microsoft.com/office/drawing/2014/main" id="{68E11664-7A9E-E0E3-71C1-0D5ABBB9BF87}"/>
              </a:ext>
            </a:extLst>
          </p:cNvPr>
          <p:cNvSpPr/>
          <p:nvPr userDrawn="1"/>
        </p:nvSpPr>
        <p:spPr>
          <a:xfrm>
            <a:off x="11692827" y="544427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4-Point Star 20">
            <a:extLst>
              <a:ext uri="{FF2B5EF4-FFF2-40B4-BE49-F238E27FC236}">
                <a16:creationId xmlns:a16="http://schemas.microsoft.com/office/drawing/2014/main" id="{FD79FDBD-E5FE-1BF8-597A-ED763DEE4138}"/>
              </a:ext>
            </a:extLst>
          </p:cNvPr>
          <p:cNvSpPr/>
          <p:nvPr userDrawn="1"/>
        </p:nvSpPr>
        <p:spPr>
          <a:xfrm>
            <a:off x="2443940" y="132932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4-Point Star 21">
            <a:extLst>
              <a:ext uri="{FF2B5EF4-FFF2-40B4-BE49-F238E27FC236}">
                <a16:creationId xmlns:a16="http://schemas.microsoft.com/office/drawing/2014/main" id="{7EA20AA0-B475-5A8F-DE35-A8673702B342}"/>
              </a:ext>
            </a:extLst>
          </p:cNvPr>
          <p:cNvSpPr/>
          <p:nvPr userDrawn="1"/>
        </p:nvSpPr>
        <p:spPr>
          <a:xfrm>
            <a:off x="2168561" y="784444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ACBEA8C-4E18-EB37-23C7-B61E3DD7A136}"/>
              </a:ext>
            </a:extLst>
          </p:cNvPr>
          <p:cNvSpPr/>
          <p:nvPr userDrawn="1"/>
        </p:nvSpPr>
        <p:spPr>
          <a:xfrm>
            <a:off x="296492" y="448265"/>
            <a:ext cx="48166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4-Point Star 23">
            <a:extLst>
              <a:ext uri="{FF2B5EF4-FFF2-40B4-BE49-F238E27FC236}">
                <a16:creationId xmlns:a16="http://schemas.microsoft.com/office/drawing/2014/main" id="{C8CD466F-DED6-0F21-F05B-782C67A9F251}"/>
              </a:ext>
            </a:extLst>
          </p:cNvPr>
          <p:cNvSpPr/>
          <p:nvPr userDrawn="1"/>
        </p:nvSpPr>
        <p:spPr>
          <a:xfrm>
            <a:off x="11048014" y="472130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xplosion 1 24">
            <a:extLst>
              <a:ext uri="{FF2B5EF4-FFF2-40B4-BE49-F238E27FC236}">
                <a16:creationId xmlns:a16="http://schemas.microsoft.com/office/drawing/2014/main" id="{EEBE50CF-AD67-452A-5CFA-24CB90D64BBD}"/>
              </a:ext>
            </a:extLst>
          </p:cNvPr>
          <p:cNvSpPr/>
          <p:nvPr userDrawn="1"/>
        </p:nvSpPr>
        <p:spPr>
          <a:xfrm>
            <a:off x="10301156" y="107260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A776BC9F-EAD7-F3A3-7B43-1B95292D7B64}"/>
              </a:ext>
            </a:extLst>
          </p:cNvPr>
          <p:cNvSpPr/>
          <p:nvPr userDrawn="1"/>
        </p:nvSpPr>
        <p:spPr>
          <a:xfrm flipH="1">
            <a:off x="6006904" y="570478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362318EE-0BFC-3C42-CBB1-534817DE893E}"/>
              </a:ext>
            </a:extLst>
          </p:cNvPr>
          <p:cNvSpPr/>
          <p:nvPr userDrawn="1"/>
        </p:nvSpPr>
        <p:spPr>
          <a:xfrm flipH="1">
            <a:off x="12088997" y="30370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0AD80E9C-4376-88EA-B4AA-53DFDD34F2AA}"/>
              </a:ext>
            </a:extLst>
          </p:cNvPr>
          <p:cNvSpPr/>
          <p:nvPr userDrawn="1"/>
        </p:nvSpPr>
        <p:spPr>
          <a:xfrm flipH="1">
            <a:off x="8869675" y="62363"/>
            <a:ext cx="99849" cy="68322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A14DE248-6371-4025-866C-D9C2A51C01EC}"/>
              </a:ext>
            </a:extLst>
          </p:cNvPr>
          <p:cNvSpPr/>
          <p:nvPr userDrawn="1"/>
        </p:nvSpPr>
        <p:spPr>
          <a:xfrm flipH="1">
            <a:off x="6465566" y="404202"/>
            <a:ext cx="71305" cy="68321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4-Point Star 29">
            <a:extLst>
              <a:ext uri="{FF2B5EF4-FFF2-40B4-BE49-F238E27FC236}">
                <a16:creationId xmlns:a16="http://schemas.microsoft.com/office/drawing/2014/main" id="{FA55FC6A-2ECC-D866-6DB1-86AEAC906A75}"/>
              </a:ext>
            </a:extLst>
          </p:cNvPr>
          <p:cNvSpPr/>
          <p:nvPr userDrawn="1"/>
        </p:nvSpPr>
        <p:spPr>
          <a:xfrm>
            <a:off x="7061010" y="591938"/>
            <a:ext cx="99849" cy="86603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4-Point Star 30">
            <a:extLst>
              <a:ext uri="{FF2B5EF4-FFF2-40B4-BE49-F238E27FC236}">
                <a16:creationId xmlns:a16="http://schemas.microsoft.com/office/drawing/2014/main" id="{55290C6A-5E67-2BB3-A6C1-71F0B400F558}"/>
              </a:ext>
            </a:extLst>
          </p:cNvPr>
          <p:cNvSpPr/>
          <p:nvPr userDrawn="1"/>
        </p:nvSpPr>
        <p:spPr>
          <a:xfrm>
            <a:off x="8969524" y="591939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2" name="4-Point Star 31">
            <a:extLst>
              <a:ext uri="{FF2B5EF4-FFF2-40B4-BE49-F238E27FC236}">
                <a16:creationId xmlns:a16="http://schemas.microsoft.com/office/drawing/2014/main" id="{B1C0C5BA-9AD6-E992-2602-94ADBC7C2DFB}"/>
              </a:ext>
            </a:extLst>
          </p:cNvPr>
          <p:cNvSpPr/>
          <p:nvPr userDrawn="1"/>
        </p:nvSpPr>
        <p:spPr>
          <a:xfrm>
            <a:off x="6359532" y="111471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3" name="4-Point Star 32">
            <a:extLst>
              <a:ext uri="{FF2B5EF4-FFF2-40B4-BE49-F238E27FC236}">
                <a16:creationId xmlns:a16="http://schemas.microsoft.com/office/drawing/2014/main" id="{E63B0D81-8AAD-933A-151B-D42FF563C6C7}"/>
              </a:ext>
            </a:extLst>
          </p:cNvPr>
          <p:cNvSpPr/>
          <p:nvPr userDrawn="1"/>
        </p:nvSpPr>
        <p:spPr>
          <a:xfrm>
            <a:off x="8324711" y="519642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sion 1 33">
            <a:extLst>
              <a:ext uri="{FF2B5EF4-FFF2-40B4-BE49-F238E27FC236}">
                <a16:creationId xmlns:a16="http://schemas.microsoft.com/office/drawing/2014/main" id="{1F0E60AC-19B7-FFE4-4367-58C24B58A7A0}"/>
              </a:ext>
            </a:extLst>
          </p:cNvPr>
          <p:cNvSpPr/>
          <p:nvPr userDrawn="1"/>
        </p:nvSpPr>
        <p:spPr>
          <a:xfrm>
            <a:off x="7577853" y="154772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E06CB6CC-4488-9199-D540-28C6600D45C3}"/>
              </a:ext>
            </a:extLst>
          </p:cNvPr>
          <p:cNvSpPr/>
          <p:nvPr userDrawn="1"/>
        </p:nvSpPr>
        <p:spPr>
          <a:xfrm flipH="1">
            <a:off x="2582802" y="546219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8AA56C8D-7E24-4AF4-4E08-192E7A31A683}"/>
              </a:ext>
            </a:extLst>
          </p:cNvPr>
          <p:cNvSpPr/>
          <p:nvPr userDrawn="1"/>
        </p:nvSpPr>
        <p:spPr>
          <a:xfrm flipH="1">
            <a:off x="2026000" y="348418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689DC454-C230-2479-F7E7-AC19D34B3C9A}"/>
              </a:ext>
            </a:extLst>
          </p:cNvPr>
          <p:cNvSpPr/>
          <p:nvPr userDrawn="1"/>
        </p:nvSpPr>
        <p:spPr>
          <a:xfrm flipH="1">
            <a:off x="5445573" y="38104"/>
            <a:ext cx="99849" cy="6832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1270D52F-5BAF-871E-AD61-2C2C6AA0239E}"/>
              </a:ext>
            </a:extLst>
          </p:cNvPr>
          <p:cNvSpPr/>
          <p:nvPr userDrawn="1"/>
        </p:nvSpPr>
        <p:spPr>
          <a:xfrm flipH="1">
            <a:off x="3041464" y="379943"/>
            <a:ext cx="71305" cy="68321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39" name="4-Point Star 38">
            <a:extLst>
              <a:ext uri="{FF2B5EF4-FFF2-40B4-BE49-F238E27FC236}">
                <a16:creationId xmlns:a16="http://schemas.microsoft.com/office/drawing/2014/main" id="{3416555A-E702-A2B7-425C-D50A6835D6A7}"/>
              </a:ext>
            </a:extLst>
          </p:cNvPr>
          <p:cNvSpPr/>
          <p:nvPr userDrawn="1"/>
        </p:nvSpPr>
        <p:spPr>
          <a:xfrm>
            <a:off x="3636908" y="567679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4-Point Star 39">
            <a:extLst>
              <a:ext uri="{FF2B5EF4-FFF2-40B4-BE49-F238E27FC236}">
                <a16:creationId xmlns:a16="http://schemas.microsoft.com/office/drawing/2014/main" id="{749A2FDD-1B15-3A96-B80A-26EF8D42EDD0}"/>
              </a:ext>
            </a:extLst>
          </p:cNvPr>
          <p:cNvSpPr/>
          <p:nvPr userDrawn="1"/>
        </p:nvSpPr>
        <p:spPr>
          <a:xfrm>
            <a:off x="5545422" y="567680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-Point Star 40">
            <a:extLst>
              <a:ext uri="{FF2B5EF4-FFF2-40B4-BE49-F238E27FC236}">
                <a16:creationId xmlns:a16="http://schemas.microsoft.com/office/drawing/2014/main" id="{E2BFD3B0-9DB0-69D0-2E9B-16ABD5CE6345}"/>
              </a:ext>
            </a:extLst>
          </p:cNvPr>
          <p:cNvSpPr/>
          <p:nvPr userDrawn="1"/>
        </p:nvSpPr>
        <p:spPr>
          <a:xfrm>
            <a:off x="2935430" y="87212"/>
            <a:ext cx="99849" cy="86603"/>
          </a:xfrm>
          <a:prstGeom prst="star4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2370F"/>
              </a:solidFill>
            </a:endParaRPr>
          </a:p>
        </p:txBody>
      </p:sp>
      <p:sp>
        <p:nvSpPr>
          <p:cNvPr id="42" name="4-Point Star 41">
            <a:extLst>
              <a:ext uri="{FF2B5EF4-FFF2-40B4-BE49-F238E27FC236}">
                <a16:creationId xmlns:a16="http://schemas.microsoft.com/office/drawing/2014/main" id="{8F658D1C-F46B-3233-EF88-D84A40AB4CA8}"/>
              </a:ext>
            </a:extLst>
          </p:cNvPr>
          <p:cNvSpPr/>
          <p:nvPr userDrawn="1"/>
        </p:nvSpPr>
        <p:spPr>
          <a:xfrm>
            <a:off x="2660051" y="738724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-Point Star 42">
            <a:extLst>
              <a:ext uri="{FF2B5EF4-FFF2-40B4-BE49-F238E27FC236}">
                <a16:creationId xmlns:a16="http://schemas.microsoft.com/office/drawing/2014/main" id="{19AA79F9-236E-D411-33D1-0AFB9E9E77A2}"/>
              </a:ext>
            </a:extLst>
          </p:cNvPr>
          <p:cNvSpPr/>
          <p:nvPr userDrawn="1"/>
        </p:nvSpPr>
        <p:spPr>
          <a:xfrm>
            <a:off x="4900609" y="495383"/>
            <a:ext cx="99849" cy="86603"/>
          </a:xfrm>
          <a:prstGeom prst="star4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xplosion 1 43">
            <a:extLst>
              <a:ext uri="{FF2B5EF4-FFF2-40B4-BE49-F238E27FC236}">
                <a16:creationId xmlns:a16="http://schemas.microsoft.com/office/drawing/2014/main" id="{AA6FD875-3A32-7A98-BF75-3D0AD7AB3099}"/>
              </a:ext>
            </a:extLst>
          </p:cNvPr>
          <p:cNvSpPr/>
          <p:nvPr userDrawn="1"/>
        </p:nvSpPr>
        <p:spPr>
          <a:xfrm>
            <a:off x="4153751" y="130513"/>
            <a:ext cx="53960" cy="45719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877450FA-CA77-BAED-0853-5BF29CD15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572" y="111471"/>
            <a:ext cx="10515600" cy="581278"/>
          </a:xfrm>
        </p:spPr>
        <p:txBody>
          <a:bodyPr/>
          <a:lstStyle>
            <a:lvl1pPr>
              <a:defRPr sz="4800" b="1">
                <a:solidFill>
                  <a:srgbClr val="FF6C4D"/>
                </a:solidFill>
                <a:latin typeface="+mn-lt"/>
              </a:defRPr>
            </a:lvl1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93457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7A6A-44CE-6437-4A9E-D7D128B5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7F37C-102C-CABE-D823-9D9C90B4E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12377-E3DF-F1F3-51A9-07D643DF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78CA-5F3E-4764-B8F9-0630D588B151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9FFAA-3FB0-13C9-F480-73AAB55E3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15316-2211-4E22-31B2-184D11AB2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6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5537D-7B6C-66F6-5E90-B20C05DDA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1E118-4690-7F3D-CFB2-B9FBFF9EA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4ADE5-E99A-3542-6F84-C5FB50966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1B5E5-1C8F-D333-334B-D2B8A505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6AA8-A8E2-4312-94DB-4B8734FB40E0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263A8-4F98-A23B-F0BF-CF5DC5781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3A172-74CA-3989-45A4-BEDF8765D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16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C5DB2-6D53-525F-5DE1-123000546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8C277-5A66-D526-9DF0-6FCC54BB6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496FB0-9E89-C1FC-CA93-809BEFBAB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489EB5-EB75-D4F7-5501-4F8A775C45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6570FD-DEFE-974D-2007-D2A084462F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E3925-3F07-CE20-6948-575C87F70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C2E6-BC1C-4642-BAC2-718AF546A9A5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01F8FF-0A9A-108A-6B6D-4EE528449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795C9-EF89-94CF-9DCA-6A983EB1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72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67945-CB09-7F96-D7CA-E4E53332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BA0FDC-A733-C8DC-5A51-561DC60CB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24A06-C6F7-4ED9-8428-10BEDCEC7A24}" type="datetime1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DF670-86F6-4086-9BDD-2827F1E73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65F9C6-F3F8-40BF-6E9C-F38048FA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06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856AE7-9160-8FD1-AE41-AF17949F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C52-FB4C-434F-A4BF-DCA22236B85E}" type="datetime1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765EDD-BC7F-5693-EC99-015F90C7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57B4A-D7FF-7C34-DC2B-74BC0DA25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4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5DB7-5756-7FB2-6117-91640827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27D18-A356-C67E-6BE5-CF7B6251D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4A6F7-0AE4-E2A7-7C3C-800DCFB3F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89BA2-3104-CD6E-9900-B44EF3F2A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0E52-0612-4E63-8BA9-3EB744FA023C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22F23-BB9C-8D6D-F4A4-A10495A5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1C69F-2014-E124-D1CF-DD1D71BF2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8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B8ED9-9C15-A13B-C05E-CACE09FB6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894468-3237-6EC4-E60B-4E3BE7770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757FF-7833-C472-6E36-9A40D057F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05475-7CC5-488A-4157-9703D4EE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4AEC-F6F8-465E-9163-8683DC02AD78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2A3F1-5A38-C7B9-0EDB-2B69A9181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F52DD-AF58-9F61-4ABE-35713259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09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42413-947D-9395-5E7C-0092C8E6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4DF85-E0DA-124B-5202-AA6A9E97B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6C524-19B1-B44E-3E8C-9EA3A0624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BAD4-DE48-4A3A-8BB5-1380E727BECD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8F5A9-0C08-9DA7-FABA-8412EC41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B9034-FED3-0AC8-001C-61B154D31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49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830412-7D6E-D859-8A7D-EE6983652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71B5A4-7F17-48DE-4B7C-254FC6816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D4806-EC70-668C-F6C1-D85934167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90B9C-A36A-41FB-B2F8-BF3ADCAB8CF9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00D78-1907-CAD6-8D5C-928E4C32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49935-E4FF-D85F-5759-818CE15CC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4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C9D852-3AD5-BFB5-FD88-3FA21C350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1724E-2023-4CB2-8F0A-84401C2AF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63165-E771-7C8B-F97F-8E2633499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F0A0F-12A7-4FD9-A310-C91472CE8783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D8907-D5C3-118C-D5E7-9386E5BA4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66F97-3E75-8906-98CD-A077DDF44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7BAFB-E023-1748-AA3B-8D0EA41B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9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gif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06657D-602F-D412-DDE8-BA0943FB6838}"/>
              </a:ext>
            </a:extLst>
          </p:cNvPr>
          <p:cNvCxnSpPr>
            <a:cxnSpLocks/>
          </p:cNvCxnSpPr>
          <p:nvPr/>
        </p:nvCxnSpPr>
        <p:spPr>
          <a:xfrm>
            <a:off x="2409" y="4610268"/>
            <a:ext cx="12192000" cy="0"/>
          </a:xfrm>
          <a:prstGeom prst="line">
            <a:avLst/>
          </a:prstGeom>
          <a:ln w="19050">
            <a:solidFill>
              <a:srgbClr val="0B3D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815789C-5785-340C-C476-1B40DE5FC93C}"/>
              </a:ext>
            </a:extLst>
          </p:cNvPr>
          <p:cNvSpPr/>
          <p:nvPr/>
        </p:nvSpPr>
        <p:spPr>
          <a:xfrm>
            <a:off x="0" y="1707407"/>
            <a:ext cx="12192000" cy="1345429"/>
          </a:xfrm>
          <a:prstGeom prst="rect">
            <a:avLst/>
          </a:prstGeom>
          <a:solidFill>
            <a:srgbClr val="0B3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B4BC3-A77E-EA2C-87BC-2C1CC91BECCC}"/>
              </a:ext>
            </a:extLst>
          </p:cNvPr>
          <p:cNvSpPr txBox="1"/>
          <p:nvPr/>
        </p:nvSpPr>
        <p:spPr>
          <a:xfrm>
            <a:off x="436659" y="1841512"/>
            <a:ext cx="99120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/>
                <a:latin typeface="-apple-system"/>
              </a:rPr>
              <a:t>Phase-change Reconfigurable Optical </a:t>
            </a:r>
            <a:r>
              <a:rPr lang="en-US" sz="3200" b="1" dirty="0" err="1">
                <a:solidFill>
                  <a:schemeClr val="bg1"/>
                </a:solidFill>
                <a:effectLst/>
                <a:latin typeface="-apple-system"/>
              </a:rPr>
              <a:t>WavEfront</a:t>
            </a:r>
            <a:r>
              <a:rPr lang="en-US" sz="3200" b="1" dirty="0">
                <a:solidFill>
                  <a:schemeClr val="bg1"/>
                </a:solidFill>
                <a:effectLst/>
                <a:latin typeface="-apple-system"/>
              </a:rPr>
              <a:t> Synthesis System (PROWESS)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BF03D4-AECF-43E2-50DC-A35459D74045}"/>
              </a:ext>
            </a:extLst>
          </p:cNvPr>
          <p:cNvSpPr/>
          <p:nvPr/>
        </p:nvSpPr>
        <p:spPr>
          <a:xfrm>
            <a:off x="9797635" y="1434933"/>
            <a:ext cx="1770911" cy="18626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D41919A-95F1-82A9-C100-C176CB994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073" y="1448789"/>
            <a:ext cx="2226469" cy="186266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6EB0BAE-FD09-4AB7-1A6B-F18B32977692}"/>
              </a:ext>
            </a:extLst>
          </p:cNvPr>
          <p:cNvCxnSpPr>
            <a:cxnSpLocks/>
          </p:cNvCxnSpPr>
          <p:nvPr/>
        </p:nvCxnSpPr>
        <p:spPr>
          <a:xfrm>
            <a:off x="0" y="4573198"/>
            <a:ext cx="12192000" cy="0"/>
          </a:xfrm>
          <a:prstGeom prst="line">
            <a:avLst/>
          </a:prstGeom>
          <a:ln w="19050">
            <a:solidFill>
              <a:srgbClr val="0B3D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37725F5-90C2-E919-1AD9-FC2F8247723A}"/>
              </a:ext>
            </a:extLst>
          </p:cNvPr>
          <p:cNvSpPr/>
          <p:nvPr/>
        </p:nvSpPr>
        <p:spPr>
          <a:xfrm>
            <a:off x="803711" y="4280810"/>
            <a:ext cx="2627972" cy="637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B1AA3-FEB4-1797-B3CD-826EF7BF8D34}"/>
              </a:ext>
            </a:extLst>
          </p:cNvPr>
          <p:cNvSpPr txBox="1"/>
          <p:nvPr/>
        </p:nvSpPr>
        <p:spPr>
          <a:xfrm>
            <a:off x="847252" y="4280810"/>
            <a:ext cx="254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B3D91"/>
                </a:solidFill>
              </a:rPr>
              <a:t>Kiumars Aryana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0FD95E-A4EA-FDBB-0C8F-02588399A2ED}"/>
              </a:ext>
            </a:extLst>
          </p:cNvPr>
          <p:cNvSpPr txBox="1"/>
          <p:nvPr/>
        </p:nvSpPr>
        <p:spPr>
          <a:xfrm>
            <a:off x="4424905" y="6312860"/>
            <a:ext cx="3342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B3D91"/>
                </a:solidFill>
              </a:rPr>
              <a:t>October 26</a:t>
            </a:r>
            <a:r>
              <a:rPr lang="en-US" sz="2000" baseline="30000" dirty="0">
                <a:solidFill>
                  <a:srgbClr val="0B3D91"/>
                </a:solidFill>
              </a:rPr>
              <a:t>th</a:t>
            </a:r>
            <a:r>
              <a:rPr lang="en-US" sz="2000" baseline="-25000" dirty="0">
                <a:solidFill>
                  <a:srgbClr val="0B3D91"/>
                </a:solidFill>
              </a:rPr>
              <a:t>,</a:t>
            </a:r>
            <a:r>
              <a:rPr lang="en-US" sz="2000" dirty="0">
                <a:solidFill>
                  <a:srgbClr val="0B3D91"/>
                </a:solidFill>
              </a:rPr>
              <a:t> 2022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5DA47F-BF7F-56B5-16C9-2C074A370567}"/>
              </a:ext>
            </a:extLst>
          </p:cNvPr>
          <p:cNvSpPr txBox="1"/>
          <p:nvPr/>
        </p:nvSpPr>
        <p:spPr>
          <a:xfrm>
            <a:off x="812100" y="4784390"/>
            <a:ext cx="97876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B3D91"/>
                </a:solidFill>
              </a:rPr>
              <a:t>ADMSB</a:t>
            </a:r>
            <a:r>
              <a:rPr lang="en-US" dirty="0">
                <a:solidFill>
                  <a:srgbClr val="0B3D91"/>
                </a:solidFill>
              </a:rPr>
              <a:t> (Advanced Measurements and Data Systems Branch) </a:t>
            </a:r>
          </a:p>
          <a:p>
            <a:r>
              <a:rPr lang="en-US" dirty="0">
                <a:solidFill>
                  <a:srgbClr val="0B3D91"/>
                </a:solidFill>
              </a:rPr>
              <a:t>NASA Langley Research Center</a:t>
            </a:r>
          </a:p>
          <a:p>
            <a:r>
              <a:rPr lang="en-US" dirty="0">
                <a:solidFill>
                  <a:srgbClr val="0B3D91"/>
                </a:solidFill>
              </a:rPr>
              <a:t>Advisor: Dr. Hyun Jung Kim</a:t>
            </a:r>
          </a:p>
          <a:p>
            <a:endParaRPr lang="en-US" sz="2400" dirty="0">
              <a:solidFill>
                <a:srgbClr val="0B3D9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20D19C-F472-A649-713C-688241BE2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1</a:t>
            </a:fld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852284E-D55C-B62D-57F4-761B2BCFE6D5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7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1BE8-ACBA-195D-53BC-7CB5FE9DE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661" y="69907"/>
            <a:ext cx="10515600" cy="581278"/>
          </a:xfrm>
        </p:spPr>
        <p:txBody>
          <a:bodyPr>
            <a:normAutofit fontScale="90000"/>
          </a:bodyPr>
          <a:lstStyle/>
          <a:p>
            <a:r>
              <a:rPr lang="en-US" dirty="0"/>
              <a:t>About me…</a:t>
            </a:r>
          </a:p>
        </p:txBody>
      </p:sp>
      <p:pic>
        <p:nvPicPr>
          <p:cNvPr id="7" name="Picture 6" descr="A picture containing sky, mountain, nature, reef&#10;&#10;Description automatically generated">
            <a:extLst>
              <a:ext uri="{FF2B5EF4-FFF2-40B4-BE49-F238E27FC236}">
                <a16:creationId xmlns:a16="http://schemas.microsoft.com/office/drawing/2014/main" id="{B5592AD8-E390-11A7-070E-5D693EDF9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536" y="1150544"/>
            <a:ext cx="4846170" cy="4884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E6357D-2AB0-A8B9-91DE-9D0F8A538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536" y="4571713"/>
            <a:ext cx="2743200" cy="14630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9F19FF-9892-6181-E9A6-E6DC47C2B1E8}"/>
              </a:ext>
            </a:extLst>
          </p:cNvPr>
          <p:cNvSpPr txBox="1"/>
          <p:nvPr/>
        </p:nvSpPr>
        <p:spPr>
          <a:xfrm>
            <a:off x="6114333" y="1153824"/>
            <a:ext cx="852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Iran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A680FD-D7F2-EDBA-65E7-354DCFE7DD6E}"/>
              </a:ext>
            </a:extLst>
          </p:cNvPr>
          <p:cNvCxnSpPr>
            <a:cxnSpLocks/>
          </p:cNvCxnSpPr>
          <p:nvPr/>
        </p:nvCxnSpPr>
        <p:spPr>
          <a:xfrm flipV="1">
            <a:off x="6412900" y="1576979"/>
            <a:ext cx="1669270" cy="107671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1FED6AF-3F98-4052-1E79-4132B74EB9BA}"/>
              </a:ext>
            </a:extLst>
          </p:cNvPr>
          <p:cNvSpPr txBox="1"/>
          <p:nvPr/>
        </p:nvSpPr>
        <p:spPr>
          <a:xfrm>
            <a:off x="8082170" y="1178102"/>
            <a:ext cx="103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Turkey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08F7629-66AA-0D17-74C2-DDEDB12E5461}"/>
              </a:ext>
            </a:extLst>
          </p:cNvPr>
          <p:cNvSpPr/>
          <p:nvPr/>
        </p:nvSpPr>
        <p:spPr>
          <a:xfrm>
            <a:off x="938518" y="4532836"/>
            <a:ext cx="1485085" cy="511277"/>
          </a:xfrm>
          <a:prstGeom prst="roundRect">
            <a:avLst>
              <a:gd name="adj" fmla="val 3782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  Expertise</a:t>
            </a:r>
          </a:p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109CE22-4DD3-E8CA-88D1-76C7724109F7}"/>
              </a:ext>
            </a:extLst>
          </p:cNvPr>
          <p:cNvSpPr/>
          <p:nvPr/>
        </p:nvSpPr>
        <p:spPr>
          <a:xfrm>
            <a:off x="718849" y="4809049"/>
            <a:ext cx="4443228" cy="146304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937527-C9B0-41F0-3CBF-866A88C8DAE6}"/>
              </a:ext>
            </a:extLst>
          </p:cNvPr>
          <p:cNvSpPr txBox="1"/>
          <p:nvPr/>
        </p:nvSpPr>
        <p:spPr>
          <a:xfrm>
            <a:off x="892290" y="4961450"/>
            <a:ext cx="4070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Nanoscale Thermal Transport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Light-matter Interactions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Phase Change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Nanophotonics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5E9D7-35F7-24BF-9F3A-23B2BED2D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2</a:t>
            </a:fld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51A7C87-2BAD-721C-8305-6905EC81E211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ABF200-1533-D48C-465D-DB264957C8FB}"/>
              </a:ext>
            </a:extLst>
          </p:cNvPr>
          <p:cNvGrpSpPr/>
          <p:nvPr/>
        </p:nvGrpSpPr>
        <p:grpSpPr>
          <a:xfrm>
            <a:off x="677413" y="1439435"/>
            <a:ext cx="4846170" cy="2790658"/>
            <a:chOff x="754449" y="1416792"/>
            <a:chExt cx="4846170" cy="2790658"/>
          </a:xfrm>
        </p:grpSpPr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E6D781CD-B4C7-3856-A18F-E0BE7105E84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0056193"/>
                </p:ext>
              </p:extLst>
            </p:nvPr>
          </p:nvGraphicFramePr>
          <p:xfrm>
            <a:off x="754449" y="1416792"/>
            <a:ext cx="4846170" cy="27906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E757E3-8052-7F20-B1CE-E12A1B3F78D3}"/>
                </a:ext>
              </a:extLst>
            </p:cNvPr>
            <p:cNvSpPr txBox="1"/>
            <p:nvPr/>
          </p:nvSpPr>
          <p:spPr>
            <a:xfrm>
              <a:off x="788875" y="1738599"/>
              <a:ext cx="6929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b="1" dirty="0">
                  <a:solidFill>
                    <a:schemeClr val="bg1"/>
                  </a:solidFill>
                </a:rPr>
                <a:t>Ph.D.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5BFCA1-ACBC-8A84-A79A-60BE93F2CA3B}"/>
                </a:ext>
              </a:extLst>
            </p:cNvPr>
            <p:cNvSpPr txBox="1"/>
            <p:nvPr/>
          </p:nvSpPr>
          <p:spPr>
            <a:xfrm>
              <a:off x="788875" y="2603692"/>
              <a:ext cx="7432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b="1" dirty="0">
                  <a:solidFill>
                    <a:schemeClr val="bg1"/>
                  </a:solidFill>
                </a:rPr>
                <a:t>M.Sc.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FBB8BB-93E3-66D5-F726-28BC8684C66C}"/>
                </a:ext>
              </a:extLst>
            </p:cNvPr>
            <p:cNvSpPr txBox="1"/>
            <p:nvPr/>
          </p:nvSpPr>
          <p:spPr>
            <a:xfrm>
              <a:off x="796321" y="3470216"/>
              <a:ext cx="7432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b="1" dirty="0">
                  <a:solidFill>
                    <a:schemeClr val="bg1"/>
                  </a:solidFill>
                </a:rPr>
                <a:t>B.Sc.</a:t>
              </a: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FFC5D14-DDDB-429A-4587-27E0E7E1E291}"/>
              </a:ext>
            </a:extLst>
          </p:cNvPr>
          <p:cNvSpPr/>
          <p:nvPr/>
        </p:nvSpPr>
        <p:spPr>
          <a:xfrm>
            <a:off x="1462500" y="1055846"/>
            <a:ext cx="3842523" cy="584775"/>
          </a:xfrm>
          <a:prstGeom prst="roundRect">
            <a:avLst/>
          </a:prstGeom>
          <a:noFill/>
          <a:ln>
            <a:solidFill>
              <a:srgbClr val="2A68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Joined NPP since July 2022</a:t>
            </a:r>
          </a:p>
        </p:txBody>
      </p:sp>
    </p:spTree>
    <p:extLst>
      <p:ext uri="{BB962C8B-B14F-4D97-AF65-F5344CB8AC3E}">
        <p14:creationId xmlns:p14="http://schemas.microsoft.com/office/powerpoint/2010/main" val="391985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0A63-45BC-24F4-0E85-7D995DCAD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72" y="111471"/>
            <a:ext cx="11911428" cy="581278"/>
          </a:xfrm>
        </p:spPr>
        <p:txBody>
          <a:bodyPr>
            <a:normAutofit fontScale="90000"/>
          </a:bodyPr>
          <a:lstStyle/>
          <a:p>
            <a:r>
              <a:rPr lang="en-US" dirty="0"/>
              <a:t>PROWESS Approach &amp; Innovation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F1445DD-0B32-4500-9867-71F0BF515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" t="12476" r="1714" b="3536"/>
          <a:stretch/>
        </p:blipFill>
        <p:spPr bwMode="auto">
          <a:xfrm>
            <a:off x="280572" y="1833663"/>
            <a:ext cx="11514666" cy="391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 descr="https://ucffdda67d1351540869f399079c.previews.dropboxusercontent.com/p/orig/AAmLaG7K16ERDCfiKhJ28iOLngrZ2v7n3jwZWWxtM2JgDbV3HP5k6O2t24aknNyJn5FuFxH3qt0gdzrlKXKhwZ227tl3MABILCvu1yM8SEuMb11ZUdxfP2OJr7Tq2JKnc6anN7G-LxweKAOtsRAYF3MJXZNNkTmsELUTd-c4rKIVy8B2j0IP_LIbYq7KRAyip5PZlCL6VPjy1TFssvUdce0ceGNEBXSNLx-8FgZBfQdMBPRGILAafhzaFM7rkl5CPcr3jR72WeQYWVyol971f67z2xnZXJfM5ePjGW1ov2G-xMQURd9DWtKKCqPeTTHMnL4jQsM3D6UW8wj2jHo-CxlWhviuwar5N6K7mNMsXE8ZG86pr_vRJm8YR-VHDhH7NU3Cds7EQajbvJ4w8oXttEdx/p.gif?fv_content=true&amp;size_mode=5">
            <a:extLst>
              <a:ext uri="{FF2B5EF4-FFF2-40B4-BE49-F238E27FC236}">
                <a16:creationId xmlns:a16="http://schemas.microsoft.com/office/drawing/2014/main" id="{B6A51B7C-C714-4D56-A00C-CC6AFD6674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108" y="1919537"/>
            <a:ext cx="3573204" cy="267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9">
            <a:extLst>
              <a:ext uri="{FF2B5EF4-FFF2-40B4-BE49-F238E27FC236}">
                <a16:creationId xmlns:a16="http://schemas.microsoft.com/office/drawing/2014/main" id="{55FAA84A-AF2B-4BC9-A82A-98551CCD0C2B}"/>
              </a:ext>
            </a:extLst>
          </p:cNvPr>
          <p:cNvSpPr txBox="1"/>
          <p:nvPr/>
        </p:nvSpPr>
        <p:spPr>
          <a:xfrm>
            <a:off x="5493142" y="2574018"/>
            <a:ext cx="351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f1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7B038A4F-E069-48B3-8B4B-9C141344E95C}"/>
              </a:ext>
            </a:extLst>
          </p:cNvPr>
          <p:cNvSpPr txBox="1"/>
          <p:nvPr/>
        </p:nvSpPr>
        <p:spPr>
          <a:xfrm>
            <a:off x="5493142" y="2171869"/>
            <a:ext cx="351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f2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BB6CE7F-B285-4B3D-8D54-302261C40FD8}"/>
              </a:ext>
            </a:extLst>
          </p:cNvPr>
          <p:cNvCxnSpPr/>
          <p:nvPr/>
        </p:nvCxnSpPr>
        <p:spPr>
          <a:xfrm>
            <a:off x="5854460" y="2804249"/>
            <a:ext cx="457200" cy="0"/>
          </a:xfrm>
          <a:prstGeom prst="line">
            <a:avLst/>
          </a:prstGeom>
          <a:noFill/>
          <a:ln w="19050" cap="flat" cmpd="sng" algn="ctr">
            <a:solidFill>
              <a:srgbClr val="00B0F0"/>
            </a:solidFill>
            <a:prstDash val="sysDash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A25BA3-9E9C-4AEC-93B3-25BB911D0872}"/>
              </a:ext>
            </a:extLst>
          </p:cNvPr>
          <p:cNvCxnSpPr/>
          <p:nvPr/>
        </p:nvCxnSpPr>
        <p:spPr>
          <a:xfrm>
            <a:off x="5854460" y="2344226"/>
            <a:ext cx="457200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ysDash"/>
          </a:ln>
          <a:effectLst/>
        </p:spPr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48597AEF-B2C6-4EF3-8F75-91DDDE07E0F5}"/>
              </a:ext>
            </a:extLst>
          </p:cNvPr>
          <p:cNvSpPr/>
          <p:nvPr/>
        </p:nvSpPr>
        <p:spPr>
          <a:xfrm>
            <a:off x="2217575" y="1107092"/>
            <a:ext cx="7273769" cy="506069"/>
          </a:xfrm>
          <a:custGeom>
            <a:avLst/>
            <a:gdLst>
              <a:gd name="connsiteX0" fmla="*/ 0 w 7273769"/>
              <a:gd name="connsiteY0" fmla="*/ 84347 h 506069"/>
              <a:gd name="connsiteX1" fmla="*/ 84347 w 7273769"/>
              <a:gd name="connsiteY1" fmla="*/ 0 h 506069"/>
              <a:gd name="connsiteX2" fmla="*/ 534335 w 7273769"/>
              <a:gd name="connsiteY2" fmla="*/ 0 h 506069"/>
              <a:gd name="connsiteX3" fmla="*/ 984323 w 7273769"/>
              <a:gd name="connsiteY3" fmla="*/ 0 h 506069"/>
              <a:gd name="connsiteX4" fmla="*/ 1576413 w 7273769"/>
              <a:gd name="connsiteY4" fmla="*/ 0 h 506069"/>
              <a:gd name="connsiteX5" fmla="*/ 2239553 w 7273769"/>
              <a:gd name="connsiteY5" fmla="*/ 0 h 506069"/>
              <a:gd name="connsiteX6" fmla="*/ 2689541 w 7273769"/>
              <a:gd name="connsiteY6" fmla="*/ 0 h 506069"/>
              <a:gd name="connsiteX7" fmla="*/ 3423732 w 7273769"/>
              <a:gd name="connsiteY7" fmla="*/ 0 h 506069"/>
              <a:gd name="connsiteX8" fmla="*/ 3873720 w 7273769"/>
              <a:gd name="connsiteY8" fmla="*/ 0 h 506069"/>
              <a:gd name="connsiteX9" fmla="*/ 4252658 w 7273769"/>
              <a:gd name="connsiteY9" fmla="*/ 0 h 506069"/>
              <a:gd name="connsiteX10" fmla="*/ 4773697 w 7273769"/>
              <a:gd name="connsiteY10" fmla="*/ 0 h 506069"/>
              <a:gd name="connsiteX11" fmla="*/ 5294735 w 7273769"/>
              <a:gd name="connsiteY11" fmla="*/ 0 h 506069"/>
              <a:gd name="connsiteX12" fmla="*/ 5957876 w 7273769"/>
              <a:gd name="connsiteY12" fmla="*/ 0 h 506069"/>
              <a:gd name="connsiteX13" fmla="*/ 6407864 w 7273769"/>
              <a:gd name="connsiteY13" fmla="*/ 0 h 506069"/>
              <a:gd name="connsiteX14" fmla="*/ 7189422 w 7273769"/>
              <a:gd name="connsiteY14" fmla="*/ 0 h 506069"/>
              <a:gd name="connsiteX15" fmla="*/ 7273769 w 7273769"/>
              <a:gd name="connsiteY15" fmla="*/ 84347 h 506069"/>
              <a:gd name="connsiteX16" fmla="*/ 7273769 w 7273769"/>
              <a:gd name="connsiteY16" fmla="*/ 421722 h 506069"/>
              <a:gd name="connsiteX17" fmla="*/ 7189422 w 7273769"/>
              <a:gd name="connsiteY17" fmla="*/ 506069 h 506069"/>
              <a:gd name="connsiteX18" fmla="*/ 6597332 w 7273769"/>
              <a:gd name="connsiteY18" fmla="*/ 506069 h 506069"/>
              <a:gd name="connsiteX19" fmla="*/ 6076294 w 7273769"/>
              <a:gd name="connsiteY19" fmla="*/ 506069 h 506069"/>
              <a:gd name="connsiteX20" fmla="*/ 5697356 w 7273769"/>
              <a:gd name="connsiteY20" fmla="*/ 506069 h 506069"/>
              <a:gd name="connsiteX21" fmla="*/ 5176317 w 7273769"/>
              <a:gd name="connsiteY21" fmla="*/ 506069 h 506069"/>
              <a:gd name="connsiteX22" fmla="*/ 4797380 w 7273769"/>
              <a:gd name="connsiteY22" fmla="*/ 506069 h 506069"/>
              <a:gd name="connsiteX23" fmla="*/ 4205291 w 7273769"/>
              <a:gd name="connsiteY23" fmla="*/ 506069 h 506069"/>
              <a:gd name="connsiteX24" fmla="*/ 3542150 w 7273769"/>
              <a:gd name="connsiteY24" fmla="*/ 506069 h 506069"/>
              <a:gd name="connsiteX25" fmla="*/ 3092162 w 7273769"/>
              <a:gd name="connsiteY25" fmla="*/ 506069 h 506069"/>
              <a:gd name="connsiteX26" fmla="*/ 2357971 w 7273769"/>
              <a:gd name="connsiteY26" fmla="*/ 506069 h 506069"/>
              <a:gd name="connsiteX27" fmla="*/ 1694831 w 7273769"/>
              <a:gd name="connsiteY27" fmla="*/ 506069 h 506069"/>
              <a:gd name="connsiteX28" fmla="*/ 960640 w 7273769"/>
              <a:gd name="connsiteY28" fmla="*/ 506069 h 506069"/>
              <a:gd name="connsiteX29" fmla="*/ 84347 w 7273769"/>
              <a:gd name="connsiteY29" fmla="*/ 506069 h 506069"/>
              <a:gd name="connsiteX30" fmla="*/ 0 w 7273769"/>
              <a:gd name="connsiteY30" fmla="*/ 421722 h 506069"/>
              <a:gd name="connsiteX31" fmla="*/ 0 w 7273769"/>
              <a:gd name="connsiteY31" fmla="*/ 84347 h 50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273769" h="506069" extrusionOk="0">
                <a:moveTo>
                  <a:pt x="0" y="84347"/>
                </a:moveTo>
                <a:cubicBezTo>
                  <a:pt x="794" y="34295"/>
                  <a:pt x="36097" y="-990"/>
                  <a:pt x="84347" y="0"/>
                </a:cubicBezTo>
                <a:cubicBezTo>
                  <a:pt x="258550" y="-41181"/>
                  <a:pt x="312675" y="43439"/>
                  <a:pt x="534335" y="0"/>
                </a:cubicBezTo>
                <a:cubicBezTo>
                  <a:pt x="755995" y="-43439"/>
                  <a:pt x="846245" y="27019"/>
                  <a:pt x="984323" y="0"/>
                </a:cubicBezTo>
                <a:cubicBezTo>
                  <a:pt x="1122401" y="-27019"/>
                  <a:pt x="1454496" y="61028"/>
                  <a:pt x="1576413" y="0"/>
                </a:cubicBezTo>
                <a:cubicBezTo>
                  <a:pt x="1698330" y="-61028"/>
                  <a:pt x="1915662" y="73149"/>
                  <a:pt x="2239553" y="0"/>
                </a:cubicBezTo>
                <a:cubicBezTo>
                  <a:pt x="2563444" y="-73149"/>
                  <a:pt x="2483167" y="5847"/>
                  <a:pt x="2689541" y="0"/>
                </a:cubicBezTo>
                <a:cubicBezTo>
                  <a:pt x="2895915" y="-5847"/>
                  <a:pt x="3261433" y="5305"/>
                  <a:pt x="3423732" y="0"/>
                </a:cubicBezTo>
                <a:cubicBezTo>
                  <a:pt x="3586031" y="-5305"/>
                  <a:pt x="3734287" y="1896"/>
                  <a:pt x="3873720" y="0"/>
                </a:cubicBezTo>
                <a:cubicBezTo>
                  <a:pt x="4013153" y="-1896"/>
                  <a:pt x="4100862" y="20122"/>
                  <a:pt x="4252658" y="0"/>
                </a:cubicBezTo>
                <a:cubicBezTo>
                  <a:pt x="4404454" y="-20122"/>
                  <a:pt x="4631742" y="59310"/>
                  <a:pt x="4773697" y="0"/>
                </a:cubicBezTo>
                <a:cubicBezTo>
                  <a:pt x="4915652" y="-59310"/>
                  <a:pt x="5101478" y="38285"/>
                  <a:pt x="5294735" y="0"/>
                </a:cubicBezTo>
                <a:cubicBezTo>
                  <a:pt x="5487992" y="-38285"/>
                  <a:pt x="5688290" y="73011"/>
                  <a:pt x="5957876" y="0"/>
                </a:cubicBezTo>
                <a:cubicBezTo>
                  <a:pt x="6227462" y="-73011"/>
                  <a:pt x="6259739" y="31597"/>
                  <a:pt x="6407864" y="0"/>
                </a:cubicBezTo>
                <a:cubicBezTo>
                  <a:pt x="6555989" y="-31597"/>
                  <a:pt x="7020249" y="16447"/>
                  <a:pt x="7189422" y="0"/>
                </a:cubicBezTo>
                <a:cubicBezTo>
                  <a:pt x="7232754" y="-9027"/>
                  <a:pt x="7279820" y="36142"/>
                  <a:pt x="7273769" y="84347"/>
                </a:cubicBezTo>
                <a:cubicBezTo>
                  <a:pt x="7309776" y="154831"/>
                  <a:pt x="7263644" y="340516"/>
                  <a:pt x="7273769" y="421722"/>
                </a:cubicBezTo>
                <a:cubicBezTo>
                  <a:pt x="7271810" y="461034"/>
                  <a:pt x="7227101" y="502590"/>
                  <a:pt x="7189422" y="506069"/>
                </a:cubicBezTo>
                <a:cubicBezTo>
                  <a:pt x="6949349" y="566801"/>
                  <a:pt x="6753540" y="473495"/>
                  <a:pt x="6597332" y="506069"/>
                </a:cubicBezTo>
                <a:cubicBezTo>
                  <a:pt x="6441124" y="538643"/>
                  <a:pt x="6272913" y="465400"/>
                  <a:pt x="6076294" y="506069"/>
                </a:cubicBezTo>
                <a:cubicBezTo>
                  <a:pt x="5879675" y="546738"/>
                  <a:pt x="5837341" y="490106"/>
                  <a:pt x="5697356" y="506069"/>
                </a:cubicBezTo>
                <a:cubicBezTo>
                  <a:pt x="5557371" y="522032"/>
                  <a:pt x="5430313" y="489362"/>
                  <a:pt x="5176317" y="506069"/>
                </a:cubicBezTo>
                <a:cubicBezTo>
                  <a:pt x="4922321" y="522776"/>
                  <a:pt x="4873580" y="466459"/>
                  <a:pt x="4797380" y="506069"/>
                </a:cubicBezTo>
                <a:cubicBezTo>
                  <a:pt x="4721180" y="545679"/>
                  <a:pt x="4486248" y="457598"/>
                  <a:pt x="4205291" y="506069"/>
                </a:cubicBezTo>
                <a:cubicBezTo>
                  <a:pt x="3924334" y="554540"/>
                  <a:pt x="3823737" y="432408"/>
                  <a:pt x="3542150" y="506069"/>
                </a:cubicBezTo>
                <a:cubicBezTo>
                  <a:pt x="3260563" y="579730"/>
                  <a:pt x="3301850" y="472102"/>
                  <a:pt x="3092162" y="506069"/>
                </a:cubicBezTo>
                <a:cubicBezTo>
                  <a:pt x="2882474" y="540036"/>
                  <a:pt x="2548732" y="466519"/>
                  <a:pt x="2357971" y="506069"/>
                </a:cubicBezTo>
                <a:cubicBezTo>
                  <a:pt x="2167210" y="545619"/>
                  <a:pt x="2019054" y="455799"/>
                  <a:pt x="1694831" y="506069"/>
                </a:cubicBezTo>
                <a:cubicBezTo>
                  <a:pt x="1370608" y="556339"/>
                  <a:pt x="1213189" y="462128"/>
                  <a:pt x="960640" y="506069"/>
                </a:cubicBezTo>
                <a:cubicBezTo>
                  <a:pt x="708091" y="550010"/>
                  <a:pt x="269554" y="428336"/>
                  <a:pt x="84347" y="506069"/>
                </a:cubicBezTo>
                <a:cubicBezTo>
                  <a:pt x="36195" y="507610"/>
                  <a:pt x="6355" y="458191"/>
                  <a:pt x="0" y="421722"/>
                </a:cubicBezTo>
                <a:cubicBezTo>
                  <a:pt x="-31946" y="281947"/>
                  <a:pt x="1593" y="193883"/>
                  <a:pt x="0" y="84347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01421118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Diffraction-limited, crosstalk-free reconfigurable imaging</a:t>
            </a:r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97A555CD-0D18-4F5F-885E-388D902B49B0}"/>
              </a:ext>
            </a:extLst>
          </p:cNvPr>
          <p:cNvSpPr/>
          <p:nvPr/>
        </p:nvSpPr>
        <p:spPr>
          <a:xfrm>
            <a:off x="4121782" y="4695728"/>
            <a:ext cx="3703530" cy="10551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dirty="0">
                <a:solidFill>
                  <a:schemeClr val="tx1"/>
                </a:solidFill>
              </a:rPr>
              <a:t>Fast tuning using heater pulse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dirty="0">
                <a:solidFill>
                  <a:schemeClr val="tx1"/>
                </a:solidFill>
              </a:rPr>
              <a:t>Sub-wavelength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b="0" dirty="0">
                <a:solidFill>
                  <a:schemeClr val="tx1"/>
                </a:solidFill>
              </a:rPr>
              <a:t>No moving parts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59CCEA-66CF-3207-5038-C754B369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655" y="6272588"/>
            <a:ext cx="363517" cy="365125"/>
          </a:xfrm>
        </p:spPr>
        <p:txBody>
          <a:bodyPr/>
          <a:lstStyle/>
          <a:p>
            <a:fld id="{2CD7BAFB-E023-1748-AA3B-8D0EA41B61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6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62DB-BAE3-4618-BD3D-B182D8312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72" y="111471"/>
            <a:ext cx="11626506" cy="581278"/>
          </a:xfrm>
        </p:spPr>
        <p:txBody>
          <a:bodyPr>
            <a:normAutofit fontScale="90000"/>
          </a:bodyPr>
          <a:lstStyle/>
          <a:p>
            <a:r>
              <a:rPr lang="en-US" dirty="0"/>
              <a:t>Phase Change Materials – Core of the Technology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A593A0-1074-4209-B640-A533A64B7482}"/>
              </a:ext>
            </a:extLst>
          </p:cNvPr>
          <p:cNvGrpSpPr/>
          <p:nvPr/>
        </p:nvGrpSpPr>
        <p:grpSpPr>
          <a:xfrm>
            <a:off x="6376074" y="866993"/>
            <a:ext cx="5323770" cy="4788083"/>
            <a:chOff x="6510075" y="1180877"/>
            <a:chExt cx="5385324" cy="490759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10DBA04-F489-412F-9218-82E7D4F7A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0075" y="1180877"/>
              <a:ext cx="5385324" cy="490759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B6F288-ED51-4887-A19D-A436A34E0AF4}"/>
                </a:ext>
              </a:extLst>
            </p:cNvPr>
            <p:cNvSpPr/>
            <p:nvPr/>
          </p:nvSpPr>
          <p:spPr>
            <a:xfrm>
              <a:off x="6912950" y="1180877"/>
              <a:ext cx="418290" cy="3074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0E05C67-1077-4DB0-BE0C-37551373542E}"/>
              </a:ext>
            </a:extLst>
          </p:cNvPr>
          <p:cNvSpPr txBox="1"/>
          <p:nvPr/>
        </p:nvSpPr>
        <p:spPr>
          <a:xfrm>
            <a:off x="6981098" y="5852507"/>
            <a:ext cx="35472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Journal of Physics: Photonics 3.2 (2021) 024008</a:t>
            </a:r>
            <a:endParaRPr lang="en-US" sz="1200" dirty="0"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7874F634-0A89-427F-A05A-F65F5171FBDC}"/>
              </a:ext>
            </a:extLst>
          </p:cNvPr>
          <p:cNvSpPr/>
          <p:nvPr/>
        </p:nvSpPr>
        <p:spPr>
          <a:xfrm>
            <a:off x="561762" y="754417"/>
            <a:ext cx="2457851" cy="2296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9B50A4A5-7AE1-4548-8524-F85109A8C29B}"/>
              </a:ext>
            </a:extLst>
          </p:cNvPr>
          <p:cNvSpPr/>
          <p:nvPr/>
        </p:nvSpPr>
        <p:spPr>
          <a:xfrm>
            <a:off x="2482776" y="1619098"/>
            <a:ext cx="1386153" cy="1338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13AB03EE-24C1-4A32-8018-58C1A059B64F}"/>
              </a:ext>
            </a:extLst>
          </p:cNvPr>
          <p:cNvSpPr/>
          <p:nvPr/>
        </p:nvSpPr>
        <p:spPr>
          <a:xfrm>
            <a:off x="3460003" y="1902865"/>
            <a:ext cx="1237840" cy="12510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8CA45EC3-FE2B-4153-B474-B90557B7A40B}"/>
              </a:ext>
            </a:extLst>
          </p:cNvPr>
          <p:cNvSpPr txBox="1"/>
          <p:nvPr/>
        </p:nvSpPr>
        <p:spPr>
          <a:xfrm>
            <a:off x="1033977" y="1048732"/>
            <a:ext cx="36842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Rewritable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DVD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A2DA680-049E-365B-B4E7-F5462BB4A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4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19A3C06-8D4E-AB50-25C5-D36E16BC4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95" y="3153920"/>
            <a:ext cx="5404866" cy="3412787"/>
          </a:xfrm>
          <a:prstGeom prst="rect">
            <a:avLst/>
          </a:prstGeom>
        </p:spPr>
      </p:pic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AD0775CF-7079-36E4-DB6B-B0D51D5C086A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3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9DAD-099E-9C53-BD57-1EE7DF82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71" y="111471"/>
            <a:ext cx="11717331" cy="581278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bg1"/>
                </a:solidFill>
                <a:effectLst/>
                <a:latin typeface="-apple-system"/>
              </a:rPr>
              <a:t>PROWESS </a:t>
            </a:r>
            <a:r>
              <a:rPr lang="en-US" dirty="0"/>
              <a:t>Applications towards NASA’s Missions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A53A617C-953E-E4E8-FA79-47CB97496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13" y="3607841"/>
            <a:ext cx="6351279" cy="2183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C071A0-D5A8-1D11-8341-DFC2B69B1320}"/>
              </a:ext>
            </a:extLst>
          </p:cNvPr>
          <p:cNvSpPr txBox="1"/>
          <p:nvPr/>
        </p:nvSpPr>
        <p:spPr>
          <a:xfrm>
            <a:off x="275542" y="5825213"/>
            <a:ext cx="609895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05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Jacopo Bertolotti, CC0, via Wikimedia Commons.</a:t>
            </a:r>
            <a:endParaRPr lang="en-US" sz="10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C8FD37-6DC5-D851-5BB4-079507D0FA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/>
          <a:stretch/>
        </p:blipFill>
        <p:spPr>
          <a:xfrm>
            <a:off x="7653409" y="1325411"/>
            <a:ext cx="3609692" cy="1965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D7C87D-4721-88A2-4EE9-66E52FCEDA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538" b="8841"/>
          <a:stretch/>
        </p:blipFill>
        <p:spPr>
          <a:xfrm>
            <a:off x="7635290" y="3607841"/>
            <a:ext cx="3256535" cy="1777998"/>
          </a:xfrm>
          <a:prstGeom prst="rect">
            <a:avLst/>
          </a:prstGeom>
        </p:spPr>
      </p:pic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3FE08C8D-BB40-2239-515D-F67BD0466506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3" name="Rounded Rectangle 35">
            <a:extLst>
              <a:ext uri="{FF2B5EF4-FFF2-40B4-BE49-F238E27FC236}">
                <a16:creationId xmlns:a16="http://schemas.microsoft.com/office/drawing/2014/main" id="{EBC71F9C-10EC-338A-C801-AB47EF5C366C}"/>
              </a:ext>
            </a:extLst>
          </p:cNvPr>
          <p:cNvSpPr/>
          <p:nvPr/>
        </p:nvSpPr>
        <p:spPr>
          <a:xfrm>
            <a:off x="495655" y="1113945"/>
            <a:ext cx="6547046" cy="1965732"/>
          </a:xfrm>
          <a:custGeom>
            <a:avLst/>
            <a:gdLst>
              <a:gd name="connsiteX0" fmla="*/ 0 w 6547046"/>
              <a:gd name="connsiteY0" fmla="*/ 327629 h 1965732"/>
              <a:gd name="connsiteX1" fmla="*/ 327629 w 6547046"/>
              <a:gd name="connsiteY1" fmla="*/ 0 h 1965732"/>
              <a:gd name="connsiteX2" fmla="*/ 798972 w 6547046"/>
              <a:gd name="connsiteY2" fmla="*/ 0 h 1965732"/>
              <a:gd name="connsiteX3" fmla="*/ 1270315 w 6547046"/>
              <a:gd name="connsiteY3" fmla="*/ 0 h 1965732"/>
              <a:gd name="connsiteX4" fmla="*/ 1859494 w 6547046"/>
              <a:gd name="connsiteY4" fmla="*/ 0 h 1965732"/>
              <a:gd name="connsiteX5" fmla="*/ 2507591 w 6547046"/>
              <a:gd name="connsiteY5" fmla="*/ 0 h 1965732"/>
              <a:gd name="connsiteX6" fmla="*/ 2978934 w 6547046"/>
              <a:gd name="connsiteY6" fmla="*/ 0 h 1965732"/>
              <a:gd name="connsiteX7" fmla="*/ 3685948 w 6547046"/>
              <a:gd name="connsiteY7" fmla="*/ 0 h 1965732"/>
              <a:gd name="connsiteX8" fmla="*/ 4157291 w 6547046"/>
              <a:gd name="connsiteY8" fmla="*/ 0 h 1965732"/>
              <a:gd name="connsiteX9" fmla="*/ 4569716 w 6547046"/>
              <a:gd name="connsiteY9" fmla="*/ 0 h 1965732"/>
              <a:gd name="connsiteX10" fmla="*/ 5099977 w 6547046"/>
              <a:gd name="connsiteY10" fmla="*/ 0 h 1965732"/>
              <a:gd name="connsiteX11" fmla="*/ 5630238 w 6547046"/>
              <a:gd name="connsiteY11" fmla="*/ 0 h 1965732"/>
              <a:gd name="connsiteX12" fmla="*/ 6219417 w 6547046"/>
              <a:gd name="connsiteY12" fmla="*/ 0 h 1965732"/>
              <a:gd name="connsiteX13" fmla="*/ 6547046 w 6547046"/>
              <a:gd name="connsiteY13" fmla="*/ 327629 h 1965732"/>
              <a:gd name="connsiteX14" fmla="*/ 6547046 w 6547046"/>
              <a:gd name="connsiteY14" fmla="*/ 790663 h 1965732"/>
              <a:gd name="connsiteX15" fmla="*/ 6547046 w 6547046"/>
              <a:gd name="connsiteY15" fmla="*/ 1188174 h 1965732"/>
              <a:gd name="connsiteX16" fmla="*/ 6547046 w 6547046"/>
              <a:gd name="connsiteY16" fmla="*/ 1638103 h 1965732"/>
              <a:gd name="connsiteX17" fmla="*/ 6219417 w 6547046"/>
              <a:gd name="connsiteY17" fmla="*/ 1965732 h 1965732"/>
              <a:gd name="connsiteX18" fmla="*/ 5630238 w 6547046"/>
              <a:gd name="connsiteY18" fmla="*/ 1965732 h 1965732"/>
              <a:gd name="connsiteX19" fmla="*/ 5099977 w 6547046"/>
              <a:gd name="connsiteY19" fmla="*/ 1965732 h 1965732"/>
              <a:gd name="connsiteX20" fmla="*/ 4687552 w 6547046"/>
              <a:gd name="connsiteY20" fmla="*/ 1965732 h 1965732"/>
              <a:gd name="connsiteX21" fmla="*/ 4157291 w 6547046"/>
              <a:gd name="connsiteY21" fmla="*/ 1965732 h 1965732"/>
              <a:gd name="connsiteX22" fmla="*/ 3744866 w 6547046"/>
              <a:gd name="connsiteY22" fmla="*/ 1965732 h 1965732"/>
              <a:gd name="connsiteX23" fmla="*/ 3155687 w 6547046"/>
              <a:gd name="connsiteY23" fmla="*/ 1965732 h 1965732"/>
              <a:gd name="connsiteX24" fmla="*/ 2507591 w 6547046"/>
              <a:gd name="connsiteY24" fmla="*/ 1965732 h 1965732"/>
              <a:gd name="connsiteX25" fmla="*/ 2036248 w 6547046"/>
              <a:gd name="connsiteY25" fmla="*/ 1965732 h 1965732"/>
              <a:gd name="connsiteX26" fmla="*/ 1329233 w 6547046"/>
              <a:gd name="connsiteY26" fmla="*/ 1965732 h 1965732"/>
              <a:gd name="connsiteX27" fmla="*/ 327629 w 6547046"/>
              <a:gd name="connsiteY27" fmla="*/ 1965732 h 1965732"/>
              <a:gd name="connsiteX28" fmla="*/ 0 w 6547046"/>
              <a:gd name="connsiteY28" fmla="*/ 1638103 h 1965732"/>
              <a:gd name="connsiteX29" fmla="*/ 0 w 6547046"/>
              <a:gd name="connsiteY29" fmla="*/ 1214383 h 1965732"/>
              <a:gd name="connsiteX30" fmla="*/ 0 w 6547046"/>
              <a:gd name="connsiteY30" fmla="*/ 764454 h 1965732"/>
              <a:gd name="connsiteX31" fmla="*/ 0 w 6547046"/>
              <a:gd name="connsiteY31" fmla="*/ 327629 h 196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547046" h="1965732" extrusionOk="0">
                <a:moveTo>
                  <a:pt x="0" y="327629"/>
                </a:moveTo>
                <a:cubicBezTo>
                  <a:pt x="2739" y="134718"/>
                  <a:pt x="113419" y="-19769"/>
                  <a:pt x="327629" y="0"/>
                </a:cubicBezTo>
                <a:cubicBezTo>
                  <a:pt x="427936" y="-46413"/>
                  <a:pt x="700066" y="35961"/>
                  <a:pt x="798972" y="0"/>
                </a:cubicBezTo>
                <a:cubicBezTo>
                  <a:pt x="897878" y="-35961"/>
                  <a:pt x="1098330" y="43559"/>
                  <a:pt x="1270315" y="0"/>
                </a:cubicBezTo>
                <a:cubicBezTo>
                  <a:pt x="1442300" y="-43559"/>
                  <a:pt x="1702647" y="60624"/>
                  <a:pt x="1859494" y="0"/>
                </a:cubicBezTo>
                <a:cubicBezTo>
                  <a:pt x="2016341" y="-60624"/>
                  <a:pt x="2184945" y="75045"/>
                  <a:pt x="2507591" y="0"/>
                </a:cubicBezTo>
                <a:cubicBezTo>
                  <a:pt x="2830237" y="-75045"/>
                  <a:pt x="2875080" y="23345"/>
                  <a:pt x="2978934" y="0"/>
                </a:cubicBezTo>
                <a:cubicBezTo>
                  <a:pt x="3082788" y="-23345"/>
                  <a:pt x="3348400" y="22205"/>
                  <a:pt x="3685948" y="0"/>
                </a:cubicBezTo>
                <a:cubicBezTo>
                  <a:pt x="4023496" y="-22205"/>
                  <a:pt x="4029211" y="10244"/>
                  <a:pt x="4157291" y="0"/>
                </a:cubicBezTo>
                <a:cubicBezTo>
                  <a:pt x="4285371" y="-10244"/>
                  <a:pt x="4409975" y="21573"/>
                  <a:pt x="4569716" y="0"/>
                </a:cubicBezTo>
                <a:cubicBezTo>
                  <a:pt x="4729458" y="-21573"/>
                  <a:pt x="4857918" y="56124"/>
                  <a:pt x="5099977" y="0"/>
                </a:cubicBezTo>
                <a:cubicBezTo>
                  <a:pt x="5342036" y="-56124"/>
                  <a:pt x="5439149" y="5"/>
                  <a:pt x="5630238" y="0"/>
                </a:cubicBezTo>
                <a:cubicBezTo>
                  <a:pt x="5821327" y="-5"/>
                  <a:pt x="6047818" y="58339"/>
                  <a:pt x="6219417" y="0"/>
                </a:cubicBezTo>
                <a:cubicBezTo>
                  <a:pt x="6403889" y="10660"/>
                  <a:pt x="6543385" y="155533"/>
                  <a:pt x="6547046" y="327629"/>
                </a:cubicBezTo>
                <a:cubicBezTo>
                  <a:pt x="6548937" y="500321"/>
                  <a:pt x="6511518" y="648553"/>
                  <a:pt x="6547046" y="790663"/>
                </a:cubicBezTo>
                <a:cubicBezTo>
                  <a:pt x="6582574" y="932773"/>
                  <a:pt x="6499964" y="1025677"/>
                  <a:pt x="6547046" y="1188174"/>
                </a:cubicBezTo>
                <a:cubicBezTo>
                  <a:pt x="6594128" y="1350671"/>
                  <a:pt x="6515292" y="1478212"/>
                  <a:pt x="6547046" y="1638103"/>
                </a:cubicBezTo>
                <a:cubicBezTo>
                  <a:pt x="6541797" y="1799566"/>
                  <a:pt x="6377401" y="1956760"/>
                  <a:pt x="6219417" y="1965732"/>
                </a:cubicBezTo>
                <a:cubicBezTo>
                  <a:pt x="6099385" y="1978308"/>
                  <a:pt x="5864687" y="1955355"/>
                  <a:pt x="5630238" y="1965732"/>
                </a:cubicBezTo>
                <a:cubicBezTo>
                  <a:pt x="5395789" y="1976109"/>
                  <a:pt x="5349207" y="1931070"/>
                  <a:pt x="5099977" y="1965732"/>
                </a:cubicBezTo>
                <a:cubicBezTo>
                  <a:pt x="4850747" y="2000394"/>
                  <a:pt x="4858684" y="1932565"/>
                  <a:pt x="4687552" y="1965732"/>
                </a:cubicBezTo>
                <a:cubicBezTo>
                  <a:pt x="4516420" y="1998899"/>
                  <a:pt x="4328815" y="1964529"/>
                  <a:pt x="4157291" y="1965732"/>
                </a:cubicBezTo>
                <a:cubicBezTo>
                  <a:pt x="3985767" y="1966935"/>
                  <a:pt x="3893983" y="1959409"/>
                  <a:pt x="3744866" y="1965732"/>
                </a:cubicBezTo>
                <a:cubicBezTo>
                  <a:pt x="3595750" y="1972055"/>
                  <a:pt x="3450125" y="1938368"/>
                  <a:pt x="3155687" y="1965732"/>
                </a:cubicBezTo>
                <a:cubicBezTo>
                  <a:pt x="2861249" y="1993096"/>
                  <a:pt x="2732870" y="1940883"/>
                  <a:pt x="2507591" y="1965732"/>
                </a:cubicBezTo>
                <a:cubicBezTo>
                  <a:pt x="2282312" y="1990581"/>
                  <a:pt x="2140144" y="1940985"/>
                  <a:pt x="2036248" y="1965732"/>
                </a:cubicBezTo>
                <a:cubicBezTo>
                  <a:pt x="1932352" y="1990479"/>
                  <a:pt x="1475039" y="1945939"/>
                  <a:pt x="1329233" y="1965732"/>
                </a:cubicBezTo>
                <a:cubicBezTo>
                  <a:pt x="1183428" y="1985525"/>
                  <a:pt x="809394" y="1965581"/>
                  <a:pt x="327629" y="1965732"/>
                </a:cubicBezTo>
                <a:cubicBezTo>
                  <a:pt x="181371" y="2005440"/>
                  <a:pt x="29548" y="1784629"/>
                  <a:pt x="0" y="1638103"/>
                </a:cubicBezTo>
                <a:cubicBezTo>
                  <a:pt x="-29926" y="1523733"/>
                  <a:pt x="50614" y="1389805"/>
                  <a:pt x="0" y="1214383"/>
                </a:cubicBezTo>
                <a:cubicBezTo>
                  <a:pt x="-50614" y="1038961"/>
                  <a:pt x="53892" y="854549"/>
                  <a:pt x="0" y="764454"/>
                </a:cubicBezTo>
                <a:cubicBezTo>
                  <a:pt x="-53892" y="674359"/>
                  <a:pt x="13131" y="489690"/>
                  <a:pt x="0" y="327629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01421118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Mission Need</a:t>
            </a:r>
          </a:p>
          <a:p>
            <a:endParaRPr lang="en-US" sz="1400" b="0" dirty="0">
              <a:solidFill>
                <a:schemeClr val="tx1"/>
              </a:solidFill>
            </a:endParaRPr>
          </a:p>
          <a:p>
            <a:r>
              <a:rPr lang="en-US" sz="2000" dirty="0" err="1">
                <a:solidFill>
                  <a:schemeClr val="tx1"/>
                </a:solidFill>
              </a:rPr>
              <a:t>Metasurface</a:t>
            </a:r>
            <a:r>
              <a:rPr lang="en-US" sz="2000" dirty="0">
                <a:solidFill>
                  <a:schemeClr val="tx1"/>
                </a:solidFill>
              </a:rPr>
              <a:t>-based optics capable of generating actively-tunable, arbitrary optical wavefronts at ultrafast speeds, with sub-wavelength resolution, and without moving parts.</a:t>
            </a:r>
          </a:p>
        </p:txBody>
      </p:sp>
    </p:spTree>
    <p:extLst>
      <p:ext uri="{BB962C8B-B14F-4D97-AF65-F5344CB8AC3E}">
        <p14:creationId xmlns:p14="http://schemas.microsoft.com/office/powerpoint/2010/main" val="4188545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07F336-48D5-D9EF-8F7B-B7C99AEAAB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994" t="26621" b="12883"/>
          <a:stretch/>
        </p:blipFill>
        <p:spPr>
          <a:xfrm>
            <a:off x="4451043" y="1389828"/>
            <a:ext cx="2794732" cy="20046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9AF10-40C0-885F-F89C-01CC5712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PROWESS Progress</a:t>
            </a:r>
          </a:p>
        </p:txBody>
      </p:sp>
      <p:pic>
        <p:nvPicPr>
          <p:cNvPr id="5" name="Picture 4" descr="A close-up of a circuit board&#10;&#10;Description automatically generated with low confidence">
            <a:extLst>
              <a:ext uri="{FF2B5EF4-FFF2-40B4-BE49-F238E27FC236}">
                <a16:creationId xmlns:a16="http://schemas.microsoft.com/office/drawing/2014/main" id="{AE2FF034-18C4-9100-BA9A-F2BFAAE401D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48"/>
          <a:stretch/>
        </p:blipFill>
        <p:spPr>
          <a:xfrm>
            <a:off x="8239312" y="1333463"/>
            <a:ext cx="2910407" cy="19067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9EA793-5C90-D1BC-4241-6CBD59611C0A}"/>
              </a:ext>
            </a:extLst>
          </p:cNvPr>
          <p:cNvSpPr txBox="1"/>
          <p:nvPr/>
        </p:nvSpPr>
        <p:spPr>
          <a:xfrm>
            <a:off x="524479" y="772124"/>
            <a:ext cx="2874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Device design (</a:t>
            </a:r>
            <a:r>
              <a:rPr lang="en-US" sz="2400" b="1" dirty="0" err="1"/>
              <a:t>GSST</a:t>
            </a:r>
            <a:r>
              <a:rPr lang="en-US" sz="2400" b="1" dirty="0"/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3CE6DD-DAB1-4483-B099-8127F7A7E2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870" y="1386843"/>
            <a:ext cx="3054863" cy="184659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6F6C691-D3AC-4631-88D4-0858CBDA450E}"/>
              </a:ext>
            </a:extLst>
          </p:cNvPr>
          <p:cNvSpPr txBox="1"/>
          <p:nvPr/>
        </p:nvSpPr>
        <p:spPr>
          <a:xfrm>
            <a:off x="4383932" y="798583"/>
            <a:ext cx="3424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3 x 3 device fabrication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56ED77E-DB89-42F2-888C-C7B6A3322E17}"/>
              </a:ext>
            </a:extLst>
          </p:cNvPr>
          <p:cNvSpPr txBox="1"/>
          <p:nvPr/>
        </p:nvSpPr>
        <p:spPr>
          <a:xfrm>
            <a:off x="8373032" y="3730989"/>
            <a:ext cx="349951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300" b="1" dirty="0"/>
              <a:t>Lifetime testing – IR image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421668-4D35-485C-87BB-DA6C77030EB4}"/>
              </a:ext>
            </a:extLst>
          </p:cNvPr>
          <p:cNvSpPr txBox="1"/>
          <p:nvPr/>
        </p:nvSpPr>
        <p:spPr>
          <a:xfrm>
            <a:off x="7369802" y="777445"/>
            <a:ext cx="45207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Evaluate the performance</a:t>
            </a:r>
          </a:p>
        </p:txBody>
      </p:sp>
      <p:pic>
        <p:nvPicPr>
          <p:cNvPr id="40" name="Picture 39" descr="A map of the world">
            <a:extLst>
              <a:ext uri="{FF2B5EF4-FFF2-40B4-BE49-F238E27FC236}">
                <a16:creationId xmlns:a16="http://schemas.microsoft.com/office/drawing/2014/main" id="{56AA1A26-7772-44E6-BAD8-EECB5A1AA3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005" y="4309234"/>
            <a:ext cx="2841261" cy="2273009"/>
          </a:xfrm>
          <a:prstGeom prst="rect">
            <a:avLst/>
          </a:prstGeom>
        </p:spPr>
      </p:pic>
      <p:pic>
        <p:nvPicPr>
          <p:cNvPr id="42" name="Batch_02_Pad2">
            <a:hlinkClick r:id="" action="ppaction://media"/>
            <a:extLst>
              <a:ext uri="{FF2B5EF4-FFF2-40B4-BE49-F238E27FC236}">
                <a16:creationId xmlns:a16="http://schemas.microsoft.com/office/drawing/2014/main" id="{B654A971-A1BC-4EDD-BA98-CEB54904AE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9992" y="4128828"/>
            <a:ext cx="3398882" cy="254916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1DC03AA-B8AB-4E8D-A1D0-B95A54168991}"/>
              </a:ext>
            </a:extLst>
          </p:cNvPr>
          <p:cNvSpPr txBox="1"/>
          <p:nvPr/>
        </p:nvSpPr>
        <p:spPr>
          <a:xfrm>
            <a:off x="4451043" y="3723726"/>
            <a:ext cx="484322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b="1" dirty="0"/>
              <a:t>2</a:t>
            </a:r>
            <a:r>
              <a:rPr lang="en-US" sz="2300" b="1" baseline="30000" dirty="0"/>
              <a:t>nd</a:t>
            </a:r>
            <a:r>
              <a:rPr lang="en-US" sz="2300" b="1" dirty="0"/>
              <a:t> version of PROWESS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2E9B840E-7C2F-4519-9A4B-FD867D214C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3301" y="4309234"/>
            <a:ext cx="2836501" cy="2269201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69CD262E-F6D6-4E2E-A0F1-683EEBB19D17}"/>
              </a:ext>
            </a:extLst>
          </p:cNvPr>
          <p:cNvSpPr/>
          <p:nvPr/>
        </p:nvSpPr>
        <p:spPr>
          <a:xfrm>
            <a:off x="3768808" y="2041387"/>
            <a:ext cx="481448" cy="461665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4A5C5C79-D62E-4CDF-A440-A6656459C9C3}"/>
              </a:ext>
            </a:extLst>
          </p:cNvPr>
          <p:cNvSpPr/>
          <p:nvPr/>
        </p:nvSpPr>
        <p:spPr>
          <a:xfrm>
            <a:off x="7433903" y="2153986"/>
            <a:ext cx="481448" cy="4616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76A06E4B-B58C-406B-B63B-09B2DB1F3BD8}"/>
              </a:ext>
            </a:extLst>
          </p:cNvPr>
          <p:cNvSpPr/>
          <p:nvPr/>
        </p:nvSpPr>
        <p:spPr>
          <a:xfrm rot="5400000">
            <a:off x="9620268" y="3323352"/>
            <a:ext cx="481448" cy="4616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806230-02C5-4E12-B9F8-75E47387D6CB}"/>
              </a:ext>
            </a:extLst>
          </p:cNvPr>
          <p:cNvSpPr txBox="1"/>
          <p:nvPr/>
        </p:nvSpPr>
        <p:spPr>
          <a:xfrm>
            <a:off x="329992" y="3353079"/>
            <a:ext cx="339888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300" b="1" dirty="0"/>
              <a:t>Longer lifetime from </a:t>
            </a:r>
          </a:p>
          <a:p>
            <a:pPr algn="ctr"/>
            <a:r>
              <a:rPr lang="en-US" sz="2300" b="1" dirty="0"/>
              <a:t>lesson learned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0AD0A81D-8454-4FBF-B4DB-78E21038D154}"/>
              </a:ext>
            </a:extLst>
          </p:cNvPr>
          <p:cNvSpPr/>
          <p:nvPr/>
        </p:nvSpPr>
        <p:spPr>
          <a:xfrm rot="10800000">
            <a:off x="7587825" y="5214957"/>
            <a:ext cx="481448" cy="4616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563E6FA3-6817-4E08-AABF-7A90890C6ACF}"/>
              </a:ext>
            </a:extLst>
          </p:cNvPr>
          <p:cNvSpPr/>
          <p:nvPr/>
        </p:nvSpPr>
        <p:spPr>
          <a:xfrm rot="10800000">
            <a:off x="3688281" y="5135130"/>
            <a:ext cx="481448" cy="4616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4E28D-9E78-0FAB-42C4-6FC9F8925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6</a:t>
            </a:fld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8BD338AE-F10F-23AF-09B3-D3BBCAFA5D10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9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00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6FFF5-D9E4-27E3-D911-AA13502CB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Steps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74D41BF-7AB5-4FFD-8FE9-A336CDB66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4070642"/>
              </p:ext>
            </p:extLst>
          </p:nvPr>
        </p:nvGraphicFramePr>
        <p:xfrm>
          <a:off x="300027" y="993318"/>
          <a:ext cx="11539986" cy="2623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BC89EAA0-9CD5-4BA2-934D-68623D20DE0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906" t="10641" r="27063" b="6506"/>
          <a:stretch/>
        </p:blipFill>
        <p:spPr>
          <a:xfrm>
            <a:off x="3778762" y="4137070"/>
            <a:ext cx="1749062" cy="17490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BB4066-FB1F-4495-837D-4D362997BFB0}"/>
              </a:ext>
            </a:extLst>
          </p:cNvPr>
          <p:cNvSpPr txBox="1"/>
          <p:nvPr/>
        </p:nvSpPr>
        <p:spPr>
          <a:xfrm>
            <a:off x="3768214" y="4137070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Heater Design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3B778BC-12B2-4C3E-98B9-1E68BF9516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924"/>
          <a:stretch/>
        </p:blipFill>
        <p:spPr>
          <a:xfrm>
            <a:off x="145582" y="3987544"/>
            <a:ext cx="3458818" cy="20440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419217-61ED-9668-39B0-36B7333E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7</a:t>
            </a:fld>
            <a:endParaRPr lang="en-US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2D83033-7DC0-1FD1-9835-D655906B0158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30C3E-6E71-96DA-EBD0-9DD937F1271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086" t="10595" r="27024" b="6573"/>
          <a:stretch/>
        </p:blipFill>
        <p:spPr>
          <a:xfrm>
            <a:off x="5538372" y="4132993"/>
            <a:ext cx="1749062" cy="1753139"/>
          </a:xfrm>
          <a:prstGeom prst="rect">
            <a:avLst/>
          </a:prstGeom>
        </p:spPr>
      </p:pic>
      <p:pic>
        <p:nvPicPr>
          <p:cNvPr id="8" name="Picture 7" descr="A bright light in the dark&#10;&#10;Description automatically generated with low confidence">
            <a:extLst>
              <a:ext uri="{FF2B5EF4-FFF2-40B4-BE49-F238E27FC236}">
                <a16:creationId xmlns:a16="http://schemas.microsoft.com/office/drawing/2014/main" id="{96F5B56F-A593-BE36-0FA8-77B7E28782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26259" y="3917817"/>
            <a:ext cx="2934414" cy="2347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F7F760-7845-034B-B905-1B9B0FB96082}"/>
              </a:ext>
            </a:extLst>
          </p:cNvPr>
          <p:cNvSpPr txBox="1"/>
          <p:nvPr/>
        </p:nvSpPr>
        <p:spPr>
          <a:xfrm>
            <a:off x="8369243" y="3987544"/>
            <a:ext cx="20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Imaging at 1550 nm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C9F619-DD8E-D711-21EA-FEADDAFDFD4D}"/>
              </a:ext>
            </a:extLst>
          </p:cNvPr>
          <p:cNvCxnSpPr/>
          <p:nvPr/>
        </p:nvCxnSpPr>
        <p:spPr>
          <a:xfrm>
            <a:off x="9124545" y="4902740"/>
            <a:ext cx="466927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E88F181-0FF2-8755-98BB-85A54995D836}"/>
              </a:ext>
            </a:extLst>
          </p:cNvPr>
          <p:cNvSpPr txBox="1"/>
          <p:nvPr/>
        </p:nvSpPr>
        <p:spPr>
          <a:xfrm>
            <a:off x="8989958" y="4569282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3726948-47E9-DF80-AD05-3236D2BEDA91}"/>
              </a:ext>
            </a:extLst>
          </p:cNvPr>
          <p:cNvCxnSpPr>
            <a:cxnSpLocks/>
          </p:cNvCxnSpPr>
          <p:nvPr/>
        </p:nvCxnSpPr>
        <p:spPr>
          <a:xfrm flipV="1">
            <a:off x="8900809" y="5573484"/>
            <a:ext cx="205881" cy="32253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51B608D-6EBD-8224-6AC7-928156BBAD37}"/>
              </a:ext>
            </a:extLst>
          </p:cNvPr>
          <p:cNvSpPr txBox="1"/>
          <p:nvPr/>
        </p:nvSpPr>
        <p:spPr>
          <a:xfrm>
            <a:off x="8369243" y="5896016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PCM</a:t>
            </a:r>
          </a:p>
        </p:txBody>
      </p:sp>
    </p:spTree>
    <p:extLst>
      <p:ext uri="{BB962C8B-B14F-4D97-AF65-F5344CB8AC3E}">
        <p14:creationId xmlns:p14="http://schemas.microsoft.com/office/powerpoint/2010/main" val="229817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1B34-E8A9-FB11-1FCD-0787711B7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71" y="111471"/>
            <a:ext cx="11523501" cy="581278"/>
          </a:xfrm>
        </p:spPr>
        <p:txBody>
          <a:bodyPr>
            <a:normAutofit fontScale="90000"/>
          </a:bodyPr>
          <a:lstStyle/>
          <a:p>
            <a:r>
              <a:rPr lang="en-US" dirty="0"/>
              <a:t>PCM-based Reconfigurable Optics (a case study)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B36632-5082-4340-AC23-50315C8FD8BB}"/>
              </a:ext>
            </a:extLst>
          </p:cNvPr>
          <p:cNvGrpSpPr/>
          <p:nvPr/>
        </p:nvGrpSpPr>
        <p:grpSpPr>
          <a:xfrm>
            <a:off x="5677593" y="906088"/>
            <a:ext cx="6323214" cy="5753638"/>
            <a:chOff x="370225" y="1056332"/>
            <a:chExt cx="6095502" cy="561621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29FC0DD-E79E-4FE2-BC1C-E1FEACF7D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994" y="1056332"/>
              <a:ext cx="6067733" cy="561621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404833-F4FF-4880-B1B3-0F5D406F2CC4}"/>
                </a:ext>
              </a:extLst>
            </p:cNvPr>
            <p:cNvSpPr/>
            <p:nvPr/>
          </p:nvSpPr>
          <p:spPr>
            <a:xfrm>
              <a:off x="370225" y="1108800"/>
              <a:ext cx="418290" cy="3074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309605-11E3-49FC-B647-9C76B6CE095E}"/>
                </a:ext>
              </a:extLst>
            </p:cNvPr>
            <p:cNvSpPr/>
            <p:nvPr/>
          </p:nvSpPr>
          <p:spPr>
            <a:xfrm>
              <a:off x="4316411" y="1344009"/>
              <a:ext cx="418290" cy="433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2CE3D58-DDD2-4451-998F-5242A8FED40A}"/>
                </a:ext>
              </a:extLst>
            </p:cNvPr>
            <p:cNvSpPr/>
            <p:nvPr/>
          </p:nvSpPr>
          <p:spPr>
            <a:xfrm>
              <a:off x="442342" y="4125115"/>
              <a:ext cx="418290" cy="433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104AAD12-4354-4922-945F-1C02D05CE3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077" b="-517"/>
          <a:stretch/>
        </p:blipFill>
        <p:spPr>
          <a:xfrm>
            <a:off x="357447" y="1815287"/>
            <a:ext cx="3823854" cy="4189039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DF4F3AE7-1982-4918-8361-09ED9B886354}"/>
              </a:ext>
            </a:extLst>
          </p:cNvPr>
          <p:cNvSpPr/>
          <p:nvPr/>
        </p:nvSpPr>
        <p:spPr>
          <a:xfrm>
            <a:off x="4387264" y="2801586"/>
            <a:ext cx="1655057" cy="196264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9E3286-96F8-7D5D-B534-ED67E63F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8</a:t>
            </a:fld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9B7DA80-A29E-81CC-72C2-5259F2DBAC17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0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15789C-5785-340C-C476-1B40DE5FC93C}"/>
              </a:ext>
            </a:extLst>
          </p:cNvPr>
          <p:cNvSpPr/>
          <p:nvPr/>
        </p:nvSpPr>
        <p:spPr>
          <a:xfrm>
            <a:off x="-8878" y="4449782"/>
            <a:ext cx="12192000" cy="814676"/>
          </a:xfrm>
          <a:prstGeom prst="rect">
            <a:avLst/>
          </a:prstGeom>
          <a:solidFill>
            <a:srgbClr val="0B3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B4BC3-A77E-EA2C-87BC-2C1CC91BECCC}"/>
              </a:ext>
            </a:extLst>
          </p:cNvPr>
          <p:cNvSpPr txBox="1"/>
          <p:nvPr/>
        </p:nvSpPr>
        <p:spPr>
          <a:xfrm>
            <a:off x="4493070" y="4476416"/>
            <a:ext cx="34872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BF03D4-AECF-43E2-50DC-A35459D74045}"/>
              </a:ext>
            </a:extLst>
          </p:cNvPr>
          <p:cNvSpPr/>
          <p:nvPr/>
        </p:nvSpPr>
        <p:spPr>
          <a:xfrm>
            <a:off x="9797635" y="3894049"/>
            <a:ext cx="1770911" cy="18626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D41919A-95F1-82A9-C100-C176CB994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073" y="3907905"/>
            <a:ext cx="2226469" cy="1862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9CEA8C-6883-BC1E-3C60-43670740C0D1}"/>
              </a:ext>
            </a:extLst>
          </p:cNvPr>
          <p:cNvSpPr txBox="1"/>
          <p:nvPr/>
        </p:nvSpPr>
        <p:spPr>
          <a:xfrm>
            <a:off x="856876" y="955500"/>
            <a:ext cx="3058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B0F232-1C5B-CC58-D06A-24AF7E57CF02}"/>
              </a:ext>
            </a:extLst>
          </p:cNvPr>
          <p:cNvSpPr txBox="1"/>
          <p:nvPr/>
        </p:nvSpPr>
        <p:spPr>
          <a:xfrm>
            <a:off x="1027019" y="1896565"/>
            <a:ext cx="271837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HJ Kim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WM Humphrey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Bartram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Borg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CCC114-DF2D-04B2-032E-EB68DEB9D00A}"/>
              </a:ext>
            </a:extLst>
          </p:cNvPr>
          <p:cNvSpPr txBox="1"/>
          <p:nvPr/>
        </p:nvSpPr>
        <p:spPr>
          <a:xfrm>
            <a:off x="4992373" y="957689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 Team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9A3B1A-6E57-4D30-8E4F-47EF1E525D09}"/>
              </a:ext>
            </a:extLst>
          </p:cNvPr>
          <p:cNvSpPr txBox="1"/>
          <p:nvPr/>
        </p:nvSpPr>
        <p:spPr>
          <a:xfrm>
            <a:off x="4992373" y="1896565"/>
            <a:ext cx="215398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Prof. J Hu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T Gu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 Popescu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KP Dao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768C22-A472-4EB4-FA7C-8A437BE2D007}"/>
              </a:ext>
            </a:extLst>
          </p:cNvPr>
          <p:cNvSpPr txBox="1"/>
          <p:nvPr/>
        </p:nvSpPr>
        <p:spPr>
          <a:xfrm>
            <a:off x="7768795" y="929453"/>
            <a:ext cx="3656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Booz Allen Hamilton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00E6E8-C2E8-F745-6FA4-89935D2ED359}"/>
              </a:ext>
            </a:extLst>
          </p:cNvPr>
          <p:cNvSpPr txBox="1"/>
          <p:nvPr/>
        </p:nvSpPr>
        <p:spPr>
          <a:xfrm>
            <a:off x="8394254" y="1896565"/>
            <a:ext cx="2405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MN Julian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737AD9-4DD1-D6A2-919E-11567AAEE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7BAFB-E023-1748-AA3B-8D0EA41B613D}" type="slidenum">
              <a:rPr lang="en-US" smtClean="0"/>
              <a:t>9</a:t>
            </a:fld>
            <a:endParaRPr lang="en-US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180BB4D4-FB86-0EB5-6D9E-F373BC9BC6CA}"/>
              </a:ext>
            </a:extLst>
          </p:cNvPr>
          <p:cNvSpPr txBox="1">
            <a:spLocks/>
          </p:cNvSpPr>
          <p:nvPr/>
        </p:nvSpPr>
        <p:spPr>
          <a:xfrm>
            <a:off x="495655" y="6272588"/>
            <a:ext cx="36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D7BAFB-E023-1748-AA3B-8D0EA41B613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09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10267</TotalTime>
  <Words>384</Words>
  <Application>Microsoft Office PowerPoint</Application>
  <PresentationFormat>Widescreen</PresentationFormat>
  <Paragraphs>97</Paragraphs>
  <Slides>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-apple-system</vt:lpstr>
      <vt:lpstr>Arial</vt:lpstr>
      <vt:lpstr>Calibri</vt:lpstr>
      <vt:lpstr>Calibri Light</vt:lpstr>
      <vt:lpstr>Wingdings</vt:lpstr>
      <vt:lpstr>Office Theme</vt:lpstr>
      <vt:lpstr>PowerPoint Presentation</vt:lpstr>
      <vt:lpstr>About me…</vt:lpstr>
      <vt:lpstr>PROWESS Approach &amp; Innovation</vt:lpstr>
      <vt:lpstr>Phase Change Materials – Core of the Technology</vt:lpstr>
      <vt:lpstr>PROWESS Applications towards NASA’s Missions</vt:lpstr>
      <vt:lpstr>PROWESS Progress</vt:lpstr>
      <vt:lpstr>Next Steps </vt:lpstr>
      <vt:lpstr>PCM-based Reconfigurable Optics (a case study)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Aryana, Kiumars (LARC-D304)[Oak Ridge Associated Universities]</dc:creator>
  <cp:lastModifiedBy>Aryana, Kiumars (LARC-D304)[Oak Ridge Associated Universities]</cp:lastModifiedBy>
  <cp:revision>77</cp:revision>
  <dcterms:created xsi:type="dcterms:W3CDTF">2022-07-27T20:00:51Z</dcterms:created>
  <dcterms:modified xsi:type="dcterms:W3CDTF">2022-10-24T16:26:32Z</dcterms:modified>
</cp:coreProperties>
</file>