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C7D4"/>
    <a:srgbClr val="0B3D91"/>
    <a:srgbClr val="314D4F"/>
    <a:srgbClr val="606060"/>
    <a:srgbClr val="8F8F8F"/>
    <a:srgbClr val="4E7173"/>
    <a:srgbClr val="3D3D3D"/>
    <a:srgbClr val="55617B"/>
    <a:srgbClr val="A26F38"/>
    <a:srgbClr val="31A0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54768D-6B2D-48C7-9AFC-ECE61CCF62C2}" v="40" dt="2022-10-11T22:20:16.2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38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hiting, Sara (JSC-SD211)" userId="4bf7bfcf-8cfb-4cd7-991a-935e382c4efd" providerId="ADAL" clId="{DF54768D-6B2D-48C7-9AFC-ECE61CCF62C2}"/>
    <pc:docChg chg="undo custSel addSld modSld sldOrd">
      <pc:chgData name="Whiting, Sara (JSC-SD211)" userId="4bf7bfcf-8cfb-4cd7-991a-935e382c4efd" providerId="ADAL" clId="{DF54768D-6B2D-48C7-9AFC-ECE61CCF62C2}" dt="2022-10-12T13:43:13.750" v="3313" actId="13926"/>
      <pc:docMkLst>
        <pc:docMk/>
      </pc:docMkLst>
      <pc:sldChg chg="modSp mod">
        <pc:chgData name="Whiting, Sara (JSC-SD211)" userId="4bf7bfcf-8cfb-4cd7-991a-935e382c4efd" providerId="ADAL" clId="{DF54768D-6B2D-48C7-9AFC-ECE61CCF62C2}" dt="2022-10-07T13:47:13.393" v="109" actId="208"/>
        <pc:sldMkLst>
          <pc:docMk/>
          <pc:sldMk cId="972065199" sldId="257"/>
        </pc:sldMkLst>
        <pc:picChg chg="mod">
          <ac:chgData name="Whiting, Sara (JSC-SD211)" userId="4bf7bfcf-8cfb-4cd7-991a-935e382c4efd" providerId="ADAL" clId="{DF54768D-6B2D-48C7-9AFC-ECE61CCF62C2}" dt="2022-10-07T13:47:13.393" v="109" actId="208"/>
          <ac:picMkLst>
            <pc:docMk/>
            <pc:sldMk cId="972065199" sldId="257"/>
            <ac:picMk id="9" creationId="{5CEB264D-6381-456A-BFB8-0EC1242237CD}"/>
          </ac:picMkLst>
        </pc:picChg>
      </pc:sldChg>
      <pc:sldChg chg="addSp delSp modSp mod">
        <pc:chgData name="Whiting, Sara (JSC-SD211)" userId="4bf7bfcf-8cfb-4cd7-991a-935e382c4efd" providerId="ADAL" clId="{DF54768D-6B2D-48C7-9AFC-ECE61CCF62C2}" dt="2022-10-07T13:46:53.904" v="108" actId="1582"/>
        <pc:sldMkLst>
          <pc:docMk/>
          <pc:sldMk cId="1831089973" sldId="258"/>
        </pc:sldMkLst>
        <pc:spChg chg="mod">
          <ac:chgData name="Whiting, Sara (JSC-SD211)" userId="4bf7bfcf-8cfb-4cd7-991a-935e382c4efd" providerId="ADAL" clId="{DF54768D-6B2D-48C7-9AFC-ECE61CCF62C2}" dt="2022-10-07T13:41:30.115" v="52" actId="2085"/>
          <ac:spMkLst>
            <pc:docMk/>
            <pc:sldMk cId="1831089973" sldId="258"/>
            <ac:spMk id="11" creationId="{867E4E47-2B6E-4CDE-98BD-823C318C8A04}"/>
          </ac:spMkLst>
        </pc:spChg>
        <pc:spChg chg="mod">
          <ac:chgData name="Whiting, Sara (JSC-SD211)" userId="4bf7bfcf-8cfb-4cd7-991a-935e382c4efd" providerId="ADAL" clId="{DF54768D-6B2D-48C7-9AFC-ECE61CCF62C2}" dt="2022-10-07T13:43:45.524" v="62" actId="1076"/>
          <ac:spMkLst>
            <pc:docMk/>
            <pc:sldMk cId="1831089973" sldId="258"/>
            <ac:spMk id="33" creationId="{27DB4833-4539-4CC2-8BDC-2DF7D567787B}"/>
          </ac:spMkLst>
        </pc:spChg>
        <pc:spChg chg="add mod ord">
          <ac:chgData name="Whiting, Sara (JSC-SD211)" userId="4bf7bfcf-8cfb-4cd7-991a-935e382c4efd" providerId="ADAL" clId="{DF54768D-6B2D-48C7-9AFC-ECE61CCF62C2}" dt="2022-10-07T13:46:53.904" v="108" actId="1582"/>
          <ac:spMkLst>
            <pc:docMk/>
            <pc:sldMk cId="1831089973" sldId="258"/>
            <ac:spMk id="52" creationId="{14284242-945C-4F15-B499-081DFE7EB290}"/>
          </ac:spMkLst>
        </pc:spChg>
        <pc:grpChg chg="mod">
          <ac:chgData name="Whiting, Sara (JSC-SD211)" userId="4bf7bfcf-8cfb-4cd7-991a-935e382c4efd" providerId="ADAL" clId="{DF54768D-6B2D-48C7-9AFC-ECE61CCF62C2}" dt="2022-10-07T13:46:03.448" v="103" actId="1037"/>
          <ac:grpSpMkLst>
            <pc:docMk/>
            <pc:sldMk cId="1831089973" sldId="258"/>
            <ac:grpSpMk id="10" creationId="{79600196-4BAB-44D3-9CD9-811D02D2A74A}"/>
          </ac:grpSpMkLst>
        </pc:grpChg>
        <pc:picChg chg="mod modCrop">
          <ac:chgData name="Whiting, Sara (JSC-SD211)" userId="4bf7bfcf-8cfb-4cd7-991a-935e382c4efd" providerId="ADAL" clId="{DF54768D-6B2D-48C7-9AFC-ECE61CCF62C2}" dt="2022-10-07T13:43:40.642" v="61" actId="1076"/>
          <ac:picMkLst>
            <pc:docMk/>
            <pc:sldMk cId="1831089973" sldId="258"/>
            <ac:picMk id="32" creationId="{A7A579D5-0390-403F-B2CE-5047A12AD800}"/>
          </ac:picMkLst>
        </pc:picChg>
        <pc:picChg chg="add mod">
          <ac:chgData name="Whiting, Sara (JSC-SD211)" userId="4bf7bfcf-8cfb-4cd7-991a-935e382c4efd" providerId="ADAL" clId="{DF54768D-6B2D-48C7-9AFC-ECE61CCF62C2}" dt="2022-10-07T13:46:03.448" v="103" actId="1037"/>
          <ac:picMkLst>
            <pc:docMk/>
            <pc:sldMk cId="1831089973" sldId="258"/>
            <ac:picMk id="51" creationId="{9939F3F9-A89E-442C-8C42-3EA9841D73E4}"/>
          </ac:picMkLst>
        </pc:picChg>
        <pc:cxnChg chg="del mod">
          <ac:chgData name="Whiting, Sara (JSC-SD211)" userId="4bf7bfcf-8cfb-4cd7-991a-935e382c4efd" providerId="ADAL" clId="{DF54768D-6B2D-48C7-9AFC-ECE61CCF62C2}" dt="2022-10-07T13:46:08.481" v="104" actId="478"/>
          <ac:cxnSpMkLst>
            <pc:docMk/>
            <pc:sldMk cId="1831089973" sldId="258"/>
            <ac:cxnSpMk id="7" creationId="{2CE91953-0952-4F12-80BF-4945384854F0}"/>
          </ac:cxnSpMkLst>
        </pc:cxnChg>
        <pc:cxnChg chg="add mod">
          <ac:chgData name="Whiting, Sara (JSC-SD211)" userId="4bf7bfcf-8cfb-4cd7-991a-935e382c4efd" providerId="ADAL" clId="{DF54768D-6B2D-48C7-9AFC-ECE61CCF62C2}" dt="2022-10-07T13:46:03.448" v="103" actId="1037"/>
          <ac:cxnSpMkLst>
            <pc:docMk/>
            <pc:sldMk cId="1831089973" sldId="258"/>
            <ac:cxnSpMk id="54" creationId="{354A1725-AA8C-4730-908A-FE3F6FDC0A9F}"/>
          </ac:cxnSpMkLst>
        </pc:cxnChg>
        <pc:cxnChg chg="add mod">
          <ac:chgData name="Whiting, Sara (JSC-SD211)" userId="4bf7bfcf-8cfb-4cd7-991a-935e382c4efd" providerId="ADAL" clId="{DF54768D-6B2D-48C7-9AFC-ECE61CCF62C2}" dt="2022-10-07T13:46:15.474" v="105"/>
          <ac:cxnSpMkLst>
            <pc:docMk/>
            <pc:sldMk cId="1831089973" sldId="258"/>
            <ac:cxnSpMk id="56" creationId="{1FA93178-3C2D-4CF2-B5F5-B8CB09E43F3F}"/>
          </ac:cxnSpMkLst>
        </pc:cxnChg>
      </pc:sldChg>
      <pc:sldChg chg="addSp delSp modSp add mod">
        <pc:chgData name="Whiting, Sara (JSC-SD211)" userId="4bf7bfcf-8cfb-4cd7-991a-935e382c4efd" providerId="ADAL" clId="{DF54768D-6B2D-48C7-9AFC-ECE61CCF62C2}" dt="2022-10-07T13:48:00.451" v="116" actId="1076"/>
        <pc:sldMkLst>
          <pc:docMk/>
          <pc:sldMk cId="643975465" sldId="259"/>
        </pc:sldMkLst>
        <pc:spChg chg="mod">
          <ac:chgData name="Whiting, Sara (JSC-SD211)" userId="4bf7bfcf-8cfb-4cd7-991a-935e382c4efd" providerId="ADAL" clId="{DF54768D-6B2D-48C7-9AFC-ECE61CCF62C2}" dt="2022-10-07T13:33:57.816" v="12" actId="20577"/>
          <ac:spMkLst>
            <pc:docMk/>
            <pc:sldMk cId="643975465" sldId="259"/>
            <ac:spMk id="2" creationId="{1FF16029-E238-4B08-B7A1-EC98CF1CB391}"/>
          </ac:spMkLst>
        </pc:spChg>
        <pc:spChg chg="add mod ord">
          <ac:chgData name="Whiting, Sara (JSC-SD211)" userId="4bf7bfcf-8cfb-4cd7-991a-935e382c4efd" providerId="ADAL" clId="{DF54768D-6B2D-48C7-9AFC-ECE61CCF62C2}" dt="2022-10-07T13:46:43.679" v="107" actId="1582"/>
          <ac:spMkLst>
            <pc:docMk/>
            <pc:sldMk cId="643975465" sldId="259"/>
            <ac:spMk id="3" creationId="{ECAD9655-8A1D-4DB6-9A27-28CBB81949B8}"/>
          </ac:spMkLst>
        </pc:spChg>
        <pc:spChg chg="add mod">
          <ac:chgData name="Whiting, Sara (JSC-SD211)" userId="4bf7bfcf-8cfb-4cd7-991a-935e382c4efd" providerId="ADAL" clId="{DF54768D-6B2D-48C7-9AFC-ECE61CCF62C2}" dt="2022-10-07T13:47:43.204" v="112" actId="1076"/>
          <ac:spMkLst>
            <pc:docMk/>
            <pc:sldMk cId="643975465" sldId="259"/>
            <ac:spMk id="52" creationId="{1D523BF1-9731-4184-9C1C-81EA3468FACE}"/>
          </ac:spMkLst>
        </pc:spChg>
        <pc:spChg chg="add mod">
          <ac:chgData name="Whiting, Sara (JSC-SD211)" userId="4bf7bfcf-8cfb-4cd7-991a-935e382c4efd" providerId="ADAL" clId="{DF54768D-6B2D-48C7-9AFC-ECE61CCF62C2}" dt="2022-10-07T13:47:50.360" v="114" actId="1076"/>
          <ac:spMkLst>
            <pc:docMk/>
            <pc:sldMk cId="643975465" sldId="259"/>
            <ac:spMk id="53" creationId="{F76158B5-45B6-4ECE-85C2-193F5603C688}"/>
          </ac:spMkLst>
        </pc:spChg>
        <pc:spChg chg="add mod">
          <ac:chgData name="Whiting, Sara (JSC-SD211)" userId="4bf7bfcf-8cfb-4cd7-991a-935e382c4efd" providerId="ADAL" clId="{DF54768D-6B2D-48C7-9AFC-ECE61CCF62C2}" dt="2022-10-07T13:48:00.451" v="116" actId="1076"/>
          <ac:spMkLst>
            <pc:docMk/>
            <pc:sldMk cId="643975465" sldId="259"/>
            <ac:spMk id="54" creationId="{29DD670C-767E-461C-B654-C8733AC82286}"/>
          </ac:spMkLst>
        </pc:spChg>
        <pc:spChg chg="add mod">
          <ac:chgData name="Whiting, Sara (JSC-SD211)" userId="4bf7bfcf-8cfb-4cd7-991a-935e382c4efd" providerId="ADAL" clId="{DF54768D-6B2D-48C7-9AFC-ECE61CCF62C2}" dt="2022-10-07T13:36:14.701" v="25" actId="207"/>
          <ac:spMkLst>
            <pc:docMk/>
            <pc:sldMk cId="643975465" sldId="259"/>
            <ac:spMk id="56" creationId="{1875011C-8ABF-4CCC-8EFB-44582B5A3CB0}"/>
          </ac:spMkLst>
        </pc:spChg>
        <pc:spChg chg="add mod">
          <ac:chgData name="Whiting, Sara (JSC-SD211)" userId="4bf7bfcf-8cfb-4cd7-991a-935e382c4efd" providerId="ADAL" clId="{DF54768D-6B2D-48C7-9AFC-ECE61CCF62C2}" dt="2022-10-07T13:36:22.296" v="27" actId="207"/>
          <ac:spMkLst>
            <pc:docMk/>
            <pc:sldMk cId="643975465" sldId="259"/>
            <ac:spMk id="57" creationId="{389888F0-9F6D-4770-B50D-3F0D74800435}"/>
          </ac:spMkLst>
        </pc:spChg>
        <pc:spChg chg="add mod">
          <ac:chgData name="Whiting, Sara (JSC-SD211)" userId="4bf7bfcf-8cfb-4cd7-991a-935e382c4efd" providerId="ADAL" clId="{DF54768D-6B2D-48C7-9AFC-ECE61CCF62C2}" dt="2022-10-07T13:34:12.568" v="15" actId="1076"/>
          <ac:spMkLst>
            <pc:docMk/>
            <pc:sldMk cId="643975465" sldId="259"/>
            <ac:spMk id="58" creationId="{848BEB9C-1339-4B5C-8873-68F00196E76D}"/>
          </ac:spMkLst>
        </pc:spChg>
        <pc:spChg chg="add mod">
          <ac:chgData name="Whiting, Sara (JSC-SD211)" userId="4bf7bfcf-8cfb-4cd7-991a-935e382c4efd" providerId="ADAL" clId="{DF54768D-6B2D-48C7-9AFC-ECE61CCF62C2}" dt="2022-10-07T13:34:12.568" v="15" actId="1076"/>
          <ac:spMkLst>
            <pc:docMk/>
            <pc:sldMk cId="643975465" sldId="259"/>
            <ac:spMk id="59" creationId="{7B017D83-DC10-41DA-99A5-C1D0FEE5109B}"/>
          </ac:spMkLst>
        </pc:spChg>
        <pc:spChg chg="mod">
          <ac:chgData name="Whiting, Sara (JSC-SD211)" userId="4bf7bfcf-8cfb-4cd7-991a-935e382c4efd" providerId="ADAL" clId="{DF54768D-6B2D-48C7-9AFC-ECE61CCF62C2}" dt="2022-10-07T13:34:25.055" v="16"/>
          <ac:spMkLst>
            <pc:docMk/>
            <pc:sldMk cId="643975465" sldId="259"/>
            <ac:spMk id="67" creationId="{840F9B36-3272-4B54-9809-A0FC10B3EE6E}"/>
          </ac:spMkLst>
        </pc:spChg>
        <pc:spChg chg="mod">
          <ac:chgData name="Whiting, Sara (JSC-SD211)" userId="4bf7bfcf-8cfb-4cd7-991a-935e382c4efd" providerId="ADAL" clId="{DF54768D-6B2D-48C7-9AFC-ECE61CCF62C2}" dt="2022-10-07T13:34:25.055" v="16"/>
          <ac:spMkLst>
            <pc:docMk/>
            <pc:sldMk cId="643975465" sldId="259"/>
            <ac:spMk id="68" creationId="{0B2CF114-F05A-4E80-BF0D-4DAD2078E87D}"/>
          </ac:spMkLst>
        </pc:spChg>
        <pc:spChg chg="mod">
          <ac:chgData name="Whiting, Sara (JSC-SD211)" userId="4bf7bfcf-8cfb-4cd7-991a-935e382c4efd" providerId="ADAL" clId="{DF54768D-6B2D-48C7-9AFC-ECE61CCF62C2}" dt="2022-10-07T13:34:25.055" v="16"/>
          <ac:spMkLst>
            <pc:docMk/>
            <pc:sldMk cId="643975465" sldId="259"/>
            <ac:spMk id="69" creationId="{5D7F5482-1D9D-4DFA-B9AB-59DB615D1FBF}"/>
          </ac:spMkLst>
        </pc:spChg>
        <pc:spChg chg="mod">
          <ac:chgData name="Whiting, Sara (JSC-SD211)" userId="4bf7bfcf-8cfb-4cd7-991a-935e382c4efd" providerId="ADAL" clId="{DF54768D-6B2D-48C7-9AFC-ECE61CCF62C2}" dt="2022-10-07T13:34:25.055" v="16"/>
          <ac:spMkLst>
            <pc:docMk/>
            <pc:sldMk cId="643975465" sldId="259"/>
            <ac:spMk id="71" creationId="{1C63F224-2A42-4574-88C6-5F9763DE914C}"/>
          </ac:spMkLst>
        </pc:spChg>
        <pc:spChg chg="mod">
          <ac:chgData name="Whiting, Sara (JSC-SD211)" userId="4bf7bfcf-8cfb-4cd7-991a-935e382c4efd" providerId="ADAL" clId="{DF54768D-6B2D-48C7-9AFC-ECE61CCF62C2}" dt="2022-10-07T13:34:25.055" v="16"/>
          <ac:spMkLst>
            <pc:docMk/>
            <pc:sldMk cId="643975465" sldId="259"/>
            <ac:spMk id="72" creationId="{C992D929-A46B-406B-9289-B6DB87364425}"/>
          </ac:spMkLst>
        </pc:spChg>
        <pc:spChg chg="mod">
          <ac:chgData name="Whiting, Sara (JSC-SD211)" userId="4bf7bfcf-8cfb-4cd7-991a-935e382c4efd" providerId="ADAL" clId="{DF54768D-6B2D-48C7-9AFC-ECE61CCF62C2}" dt="2022-10-07T13:34:25.055" v="16"/>
          <ac:spMkLst>
            <pc:docMk/>
            <pc:sldMk cId="643975465" sldId="259"/>
            <ac:spMk id="79" creationId="{48053F61-1430-409D-AC7B-D20C675C846B}"/>
          </ac:spMkLst>
        </pc:spChg>
        <pc:spChg chg="mod">
          <ac:chgData name="Whiting, Sara (JSC-SD211)" userId="4bf7bfcf-8cfb-4cd7-991a-935e382c4efd" providerId="ADAL" clId="{DF54768D-6B2D-48C7-9AFC-ECE61CCF62C2}" dt="2022-10-07T13:34:25.055" v="16"/>
          <ac:spMkLst>
            <pc:docMk/>
            <pc:sldMk cId="643975465" sldId="259"/>
            <ac:spMk id="80" creationId="{E6E1D971-06ED-44BA-A2D1-E3FB2ED5C151}"/>
          </ac:spMkLst>
        </pc:spChg>
        <pc:grpChg chg="del">
          <ac:chgData name="Whiting, Sara (JSC-SD211)" userId="4bf7bfcf-8cfb-4cd7-991a-935e382c4efd" providerId="ADAL" clId="{DF54768D-6B2D-48C7-9AFC-ECE61CCF62C2}" dt="2022-10-07T13:34:00.910" v="13" actId="478"/>
          <ac:grpSpMkLst>
            <pc:docMk/>
            <pc:sldMk cId="643975465" sldId="259"/>
            <ac:grpSpMk id="10" creationId="{79600196-4BAB-44D3-9CD9-811D02D2A74A}"/>
          </ac:grpSpMkLst>
        </pc:grpChg>
        <pc:grpChg chg="add del mod">
          <ac:chgData name="Whiting, Sara (JSC-SD211)" userId="4bf7bfcf-8cfb-4cd7-991a-935e382c4efd" providerId="ADAL" clId="{DF54768D-6B2D-48C7-9AFC-ECE61CCF62C2}" dt="2022-10-07T13:34:27.145" v="17"/>
          <ac:grpSpMkLst>
            <pc:docMk/>
            <pc:sldMk cId="643975465" sldId="259"/>
            <ac:grpSpMk id="65" creationId="{97688789-56F6-4C78-82F6-FCBF76D64CCD}"/>
          </ac:grpSpMkLst>
        </pc:grpChg>
        <pc:grpChg chg="mod">
          <ac:chgData name="Whiting, Sara (JSC-SD211)" userId="4bf7bfcf-8cfb-4cd7-991a-935e382c4efd" providerId="ADAL" clId="{DF54768D-6B2D-48C7-9AFC-ECE61CCF62C2}" dt="2022-10-07T13:34:25.055" v="16"/>
          <ac:grpSpMkLst>
            <pc:docMk/>
            <pc:sldMk cId="643975465" sldId="259"/>
            <ac:grpSpMk id="70" creationId="{1358402B-A28D-4051-BC75-43944D2EF89F}"/>
          </ac:grpSpMkLst>
        </pc:grpChg>
        <pc:picChg chg="add mod">
          <ac:chgData name="Whiting, Sara (JSC-SD211)" userId="4bf7bfcf-8cfb-4cd7-991a-935e382c4efd" providerId="ADAL" clId="{DF54768D-6B2D-48C7-9AFC-ECE61CCF62C2}" dt="2022-10-07T13:34:12.568" v="15" actId="1076"/>
          <ac:picMkLst>
            <pc:docMk/>
            <pc:sldMk cId="643975465" sldId="259"/>
            <ac:picMk id="51" creationId="{2FA61141-FB16-44EB-8B28-57BBC6DA7339}"/>
          </ac:picMkLst>
        </pc:picChg>
        <pc:picChg chg="add mod">
          <ac:chgData name="Whiting, Sara (JSC-SD211)" userId="4bf7bfcf-8cfb-4cd7-991a-935e382c4efd" providerId="ADAL" clId="{DF54768D-6B2D-48C7-9AFC-ECE61CCF62C2}" dt="2022-10-07T13:36:05.790" v="23" actId="1076"/>
          <ac:picMkLst>
            <pc:docMk/>
            <pc:sldMk cId="643975465" sldId="259"/>
            <ac:picMk id="55" creationId="{C41D894D-305B-42EF-851B-0D497BB6740B}"/>
          </ac:picMkLst>
        </pc:picChg>
        <pc:picChg chg="add mod">
          <ac:chgData name="Whiting, Sara (JSC-SD211)" userId="4bf7bfcf-8cfb-4cd7-991a-935e382c4efd" providerId="ADAL" clId="{DF54768D-6B2D-48C7-9AFC-ECE61CCF62C2}" dt="2022-10-07T13:37:30.188" v="34" actId="1076"/>
          <ac:picMkLst>
            <pc:docMk/>
            <pc:sldMk cId="643975465" sldId="259"/>
            <ac:picMk id="60" creationId="{D610C491-C939-4183-A2D4-75DC86DEDB81}"/>
          </ac:picMkLst>
        </pc:picChg>
        <pc:picChg chg="add mod">
          <ac:chgData name="Whiting, Sara (JSC-SD211)" userId="4bf7bfcf-8cfb-4cd7-991a-935e382c4efd" providerId="ADAL" clId="{DF54768D-6B2D-48C7-9AFC-ECE61CCF62C2}" dt="2022-10-07T13:39:43.343" v="46" actId="1076"/>
          <ac:picMkLst>
            <pc:docMk/>
            <pc:sldMk cId="643975465" sldId="259"/>
            <ac:picMk id="61" creationId="{1F8C441B-E632-4181-A65C-BCD653B4E57C}"/>
          </ac:picMkLst>
        </pc:picChg>
        <pc:picChg chg="add mod">
          <ac:chgData name="Whiting, Sara (JSC-SD211)" userId="4bf7bfcf-8cfb-4cd7-991a-935e382c4efd" providerId="ADAL" clId="{DF54768D-6B2D-48C7-9AFC-ECE61CCF62C2}" dt="2022-10-07T13:34:12.568" v="15" actId="1076"/>
          <ac:picMkLst>
            <pc:docMk/>
            <pc:sldMk cId="643975465" sldId="259"/>
            <ac:picMk id="62" creationId="{33CD5609-316E-45F2-B16D-E3523150D788}"/>
          </ac:picMkLst>
        </pc:picChg>
        <pc:picChg chg="add mod">
          <ac:chgData name="Whiting, Sara (JSC-SD211)" userId="4bf7bfcf-8cfb-4cd7-991a-935e382c4efd" providerId="ADAL" clId="{DF54768D-6B2D-48C7-9AFC-ECE61CCF62C2}" dt="2022-10-07T13:39:28.196" v="44" actId="208"/>
          <ac:picMkLst>
            <pc:docMk/>
            <pc:sldMk cId="643975465" sldId="259"/>
            <ac:picMk id="63" creationId="{8E6A2D5B-0D2E-47EA-A852-AF88DB124E03}"/>
          </ac:picMkLst>
        </pc:picChg>
        <pc:picChg chg="add mod">
          <ac:chgData name="Whiting, Sara (JSC-SD211)" userId="4bf7bfcf-8cfb-4cd7-991a-935e382c4efd" providerId="ADAL" clId="{DF54768D-6B2D-48C7-9AFC-ECE61CCF62C2}" dt="2022-10-07T13:39:34.210" v="45" actId="208"/>
          <ac:picMkLst>
            <pc:docMk/>
            <pc:sldMk cId="643975465" sldId="259"/>
            <ac:picMk id="64" creationId="{0575CC43-C7A8-4827-B5C0-E17E5109B9E8}"/>
          </ac:picMkLst>
        </pc:picChg>
        <pc:picChg chg="mod">
          <ac:chgData name="Whiting, Sara (JSC-SD211)" userId="4bf7bfcf-8cfb-4cd7-991a-935e382c4efd" providerId="ADAL" clId="{DF54768D-6B2D-48C7-9AFC-ECE61CCF62C2}" dt="2022-10-07T13:34:25.055" v="16"/>
          <ac:picMkLst>
            <pc:docMk/>
            <pc:sldMk cId="643975465" sldId="259"/>
            <ac:picMk id="66" creationId="{02AD3466-999F-4C85-8842-13B26D829679}"/>
          </ac:picMkLst>
        </pc:picChg>
        <pc:picChg chg="mod">
          <ac:chgData name="Whiting, Sara (JSC-SD211)" userId="4bf7bfcf-8cfb-4cd7-991a-935e382c4efd" providerId="ADAL" clId="{DF54768D-6B2D-48C7-9AFC-ECE61CCF62C2}" dt="2022-10-07T13:34:25.055" v="16"/>
          <ac:picMkLst>
            <pc:docMk/>
            <pc:sldMk cId="643975465" sldId="259"/>
            <ac:picMk id="73" creationId="{6C0DC834-A130-4B2B-A25D-E7AF8468B0E6}"/>
          </ac:picMkLst>
        </pc:picChg>
        <pc:picChg chg="mod">
          <ac:chgData name="Whiting, Sara (JSC-SD211)" userId="4bf7bfcf-8cfb-4cd7-991a-935e382c4efd" providerId="ADAL" clId="{DF54768D-6B2D-48C7-9AFC-ECE61CCF62C2}" dt="2022-10-07T13:34:25.055" v="16"/>
          <ac:picMkLst>
            <pc:docMk/>
            <pc:sldMk cId="643975465" sldId="259"/>
            <ac:picMk id="74" creationId="{C7B43C6D-40FE-4273-A119-53DFC728BDE3}"/>
          </ac:picMkLst>
        </pc:picChg>
        <pc:picChg chg="mod">
          <ac:chgData name="Whiting, Sara (JSC-SD211)" userId="4bf7bfcf-8cfb-4cd7-991a-935e382c4efd" providerId="ADAL" clId="{DF54768D-6B2D-48C7-9AFC-ECE61CCF62C2}" dt="2022-10-07T13:34:25.055" v="16"/>
          <ac:picMkLst>
            <pc:docMk/>
            <pc:sldMk cId="643975465" sldId="259"/>
            <ac:picMk id="75" creationId="{A5DD6E70-4E10-44E2-9E48-F62397D59CA2}"/>
          </ac:picMkLst>
        </pc:picChg>
        <pc:picChg chg="mod">
          <ac:chgData name="Whiting, Sara (JSC-SD211)" userId="4bf7bfcf-8cfb-4cd7-991a-935e382c4efd" providerId="ADAL" clId="{DF54768D-6B2D-48C7-9AFC-ECE61CCF62C2}" dt="2022-10-07T13:34:25.055" v="16"/>
          <ac:picMkLst>
            <pc:docMk/>
            <pc:sldMk cId="643975465" sldId="259"/>
            <ac:picMk id="76" creationId="{BDC2F65F-53AC-42AE-9B35-4335717CEC2B}"/>
          </ac:picMkLst>
        </pc:picChg>
        <pc:picChg chg="mod">
          <ac:chgData name="Whiting, Sara (JSC-SD211)" userId="4bf7bfcf-8cfb-4cd7-991a-935e382c4efd" providerId="ADAL" clId="{DF54768D-6B2D-48C7-9AFC-ECE61CCF62C2}" dt="2022-10-07T13:34:25.055" v="16"/>
          <ac:picMkLst>
            <pc:docMk/>
            <pc:sldMk cId="643975465" sldId="259"/>
            <ac:picMk id="77" creationId="{59DD53CC-0AC5-40BB-ACEC-DE9129D74AB2}"/>
          </ac:picMkLst>
        </pc:picChg>
        <pc:picChg chg="mod">
          <ac:chgData name="Whiting, Sara (JSC-SD211)" userId="4bf7bfcf-8cfb-4cd7-991a-935e382c4efd" providerId="ADAL" clId="{DF54768D-6B2D-48C7-9AFC-ECE61CCF62C2}" dt="2022-10-07T13:34:25.055" v="16"/>
          <ac:picMkLst>
            <pc:docMk/>
            <pc:sldMk cId="643975465" sldId="259"/>
            <ac:picMk id="78" creationId="{1BF31B26-0EA4-46D1-84C3-40A4EAB97F9D}"/>
          </ac:picMkLst>
        </pc:picChg>
      </pc:sldChg>
      <pc:sldChg chg="addSp delSp modSp add mod ord">
        <pc:chgData name="Whiting, Sara (JSC-SD211)" userId="4bf7bfcf-8cfb-4cd7-991a-935e382c4efd" providerId="ADAL" clId="{DF54768D-6B2D-48C7-9AFC-ECE61CCF62C2}" dt="2022-10-11T22:19:08.549" v="3255" actId="207"/>
        <pc:sldMkLst>
          <pc:docMk/>
          <pc:sldMk cId="2765502667" sldId="260"/>
        </pc:sldMkLst>
        <pc:spChg chg="mod">
          <ac:chgData name="Whiting, Sara (JSC-SD211)" userId="4bf7bfcf-8cfb-4cd7-991a-935e382c4efd" providerId="ADAL" clId="{DF54768D-6B2D-48C7-9AFC-ECE61CCF62C2}" dt="2022-10-07T18:54:57.259" v="1172" actId="20577"/>
          <ac:spMkLst>
            <pc:docMk/>
            <pc:sldMk cId="2765502667" sldId="260"/>
            <ac:spMk id="2" creationId="{1FF16029-E238-4B08-B7A1-EC98CF1CB391}"/>
          </ac:spMkLst>
        </pc:spChg>
        <pc:spChg chg="mod">
          <ac:chgData name="Whiting, Sara (JSC-SD211)" userId="4bf7bfcf-8cfb-4cd7-991a-935e382c4efd" providerId="ADAL" clId="{DF54768D-6B2D-48C7-9AFC-ECE61CCF62C2}" dt="2022-10-11T14:34:08.419" v="1723" actId="255"/>
          <ac:spMkLst>
            <pc:docMk/>
            <pc:sldMk cId="2765502667" sldId="260"/>
            <ac:spMk id="3" creationId="{997D3BFB-A0B0-44D8-89FF-B204F29557C1}"/>
          </ac:spMkLst>
        </pc:spChg>
        <pc:graphicFrameChg chg="add mod modGraphic">
          <ac:chgData name="Whiting, Sara (JSC-SD211)" userId="4bf7bfcf-8cfb-4cd7-991a-935e382c4efd" providerId="ADAL" clId="{DF54768D-6B2D-48C7-9AFC-ECE61CCF62C2}" dt="2022-10-11T22:19:08.549" v="3255" actId="207"/>
          <ac:graphicFrameMkLst>
            <pc:docMk/>
            <pc:sldMk cId="2765502667" sldId="260"/>
            <ac:graphicFrameMk id="6" creationId="{BE1C16DC-8685-4E59-9B43-A915C88AE456}"/>
          </ac:graphicFrameMkLst>
        </pc:graphicFrameChg>
        <pc:picChg chg="del">
          <ac:chgData name="Whiting, Sara (JSC-SD211)" userId="4bf7bfcf-8cfb-4cd7-991a-935e382c4efd" providerId="ADAL" clId="{DF54768D-6B2D-48C7-9AFC-ECE61CCF62C2}" dt="2022-10-07T16:34:13.863" v="120" actId="478"/>
          <ac:picMkLst>
            <pc:docMk/>
            <pc:sldMk cId="2765502667" sldId="260"/>
            <ac:picMk id="9" creationId="{5CEB264D-6381-456A-BFB8-0EC1242237CD}"/>
          </ac:picMkLst>
        </pc:picChg>
      </pc:sldChg>
      <pc:sldChg chg="addSp delSp modSp add mod">
        <pc:chgData name="Whiting, Sara (JSC-SD211)" userId="4bf7bfcf-8cfb-4cd7-991a-935e382c4efd" providerId="ADAL" clId="{DF54768D-6B2D-48C7-9AFC-ECE61CCF62C2}" dt="2022-10-11T22:20:16.287" v="3262"/>
        <pc:sldMkLst>
          <pc:docMk/>
          <pc:sldMk cId="278790096" sldId="261"/>
        </pc:sldMkLst>
        <pc:spChg chg="mod">
          <ac:chgData name="Whiting, Sara (JSC-SD211)" userId="4bf7bfcf-8cfb-4cd7-991a-935e382c4efd" providerId="ADAL" clId="{DF54768D-6B2D-48C7-9AFC-ECE61CCF62C2}" dt="2022-10-07T18:55:04.414" v="1182" actId="20577"/>
          <ac:spMkLst>
            <pc:docMk/>
            <pc:sldMk cId="278790096" sldId="261"/>
            <ac:spMk id="2" creationId="{1FF16029-E238-4B08-B7A1-EC98CF1CB391}"/>
          </ac:spMkLst>
        </pc:spChg>
        <pc:spChg chg="del mod">
          <ac:chgData name="Whiting, Sara (JSC-SD211)" userId="4bf7bfcf-8cfb-4cd7-991a-935e382c4efd" providerId="ADAL" clId="{DF54768D-6B2D-48C7-9AFC-ECE61CCF62C2}" dt="2022-10-11T15:42:41.511" v="2018" actId="478"/>
          <ac:spMkLst>
            <pc:docMk/>
            <pc:sldMk cId="278790096" sldId="261"/>
            <ac:spMk id="3" creationId="{997D3BFB-A0B0-44D8-89FF-B204F29557C1}"/>
          </ac:spMkLst>
        </pc:spChg>
        <pc:spChg chg="add del mod">
          <ac:chgData name="Whiting, Sara (JSC-SD211)" userId="4bf7bfcf-8cfb-4cd7-991a-935e382c4efd" providerId="ADAL" clId="{DF54768D-6B2D-48C7-9AFC-ECE61CCF62C2}" dt="2022-10-11T15:42:44.320" v="2019" actId="478"/>
          <ac:spMkLst>
            <pc:docMk/>
            <pc:sldMk cId="278790096" sldId="261"/>
            <ac:spMk id="8" creationId="{46D7D9F5-2583-46DD-BBD0-E28BC65D50CA}"/>
          </ac:spMkLst>
        </pc:spChg>
        <pc:spChg chg="add mod">
          <ac:chgData name="Whiting, Sara (JSC-SD211)" userId="4bf7bfcf-8cfb-4cd7-991a-935e382c4efd" providerId="ADAL" clId="{DF54768D-6B2D-48C7-9AFC-ECE61CCF62C2}" dt="2022-10-11T22:08:31.995" v="3242" actId="20577"/>
          <ac:spMkLst>
            <pc:docMk/>
            <pc:sldMk cId="278790096" sldId="261"/>
            <ac:spMk id="9" creationId="{6DC4F438-D5D7-4E6F-A536-52CF1246FE74}"/>
          </ac:spMkLst>
        </pc:spChg>
        <pc:spChg chg="add del mod">
          <ac:chgData name="Whiting, Sara (JSC-SD211)" userId="4bf7bfcf-8cfb-4cd7-991a-935e382c4efd" providerId="ADAL" clId="{DF54768D-6B2D-48C7-9AFC-ECE61CCF62C2}" dt="2022-10-11T15:42:46.977" v="2020" actId="478"/>
          <ac:spMkLst>
            <pc:docMk/>
            <pc:sldMk cId="278790096" sldId="261"/>
            <ac:spMk id="12" creationId="{5EBF8132-7415-4CC3-AB53-F3808E62AAC7}"/>
          </ac:spMkLst>
        </pc:spChg>
        <pc:graphicFrameChg chg="del modGraphic">
          <ac:chgData name="Whiting, Sara (JSC-SD211)" userId="4bf7bfcf-8cfb-4cd7-991a-935e382c4efd" providerId="ADAL" clId="{DF54768D-6B2D-48C7-9AFC-ECE61CCF62C2}" dt="2022-10-07T18:58:50.630" v="1339" actId="478"/>
          <ac:graphicFrameMkLst>
            <pc:docMk/>
            <pc:sldMk cId="278790096" sldId="261"/>
            <ac:graphicFrameMk id="6" creationId="{BE1C16DC-8685-4E59-9B43-A915C88AE456}"/>
          </ac:graphicFrameMkLst>
        </pc:graphicFrameChg>
        <pc:graphicFrameChg chg="add mod modGraphic">
          <ac:chgData name="Whiting, Sara (JSC-SD211)" userId="4bf7bfcf-8cfb-4cd7-991a-935e382c4efd" providerId="ADAL" clId="{DF54768D-6B2D-48C7-9AFC-ECE61CCF62C2}" dt="2022-10-11T22:20:16.287" v="3262"/>
          <ac:graphicFrameMkLst>
            <pc:docMk/>
            <pc:sldMk cId="278790096" sldId="261"/>
            <ac:graphicFrameMk id="10" creationId="{3CA46F31-3ACA-4FD1-86B1-691A535BDD06}"/>
          </ac:graphicFrameMkLst>
        </pc:graphicFrameChg>
        <pc:picChg chg="add mod">
          <ac:chgData name="Whiting, Sara (JSC-SD211)" userId="4bf7bfcf-8cfb-4cd7-991a-935e382c4efd" providerId="ADAL" clId="{DF54768D-6B2D-48C7-9AFC-ECE61CCF62C2}" dt="2022-10-11T17:06:15.232" v="2324" actId="1036"/>
          <ac:picMkLst>
            <pc:docMk/>
            <pc:sldMk cId="278790096" sldId="261"/>
            <ac:picMk id="14" creationId="{2531DF80-DDCE-4039-8388-558D17057F31}"/>
          </ac:picMkLst>
        </pc:picChg>
        <pc:picChg chg="add mod">
          <ac:chgData name="Whiting, Sara (JSC-SD211)" userId="4bf7bfcf-8cfb-4cd7-991a-935e382c4efd" providerId="ADAL" clId="{DF54768D-6B2D-48C7-9AFC-ECE61CCF62C2}" dt="2022-10-11T17:06:20.655" v="2327" actId="1035"/>
          <ac:picMkLst>
            <pc:docMk/>
            <pc:sldMk cId="278790096" sldId="261"/>
            <ac:picMk id="15" creationId="{9FF67D9C-EF5F-40EF-88E6-D5E750CA338C}"/>
          </ac:picMkLst>
        </pc:picChg>
        <pc:picChg chg="add mod">
          <ac:chgData name="Whiting, Sara (JSC-SD211)" userId="4bf7bfcf-8cfb-4cd7-991a-935e382c4efd" providerId="ADAL" clId="{DF54768D-6B2D-48C7-9AFC-ECE61CCF62C2}" dt="2022-10-11T17:06:28.669" v="2329" actId="1076"/>
          <ac:picMkLst>
            <pc:docMk/>
            <pc:sldMk cId="278790096" sldId="261"/>
            <ac:picMk id="16" creationId="{DEE759ED-38DF-47C0-99DC-AACD89CB0336}"/>
          </ac:picMkLst>
        </pc:picChg>
      </pc:sldChg>
      <pc:sldChg chg="addSp delSp modSp add mod ord">
        <pc:chgData name="Whiting, Sara (JSC-SD211)" userId="4bf7bfcf-8cfb-4cd7-991a-935e382c4efd" providerId="ADAL" clId="{DF54768D-6B2D-48C7-9AFC-ECE61CCF62C2}" dt="2022-10-12T13:43:13.750" v="3313" actId="13926"/>
        <pc:sldMkLst>
          <pc:docMk/>
          <pc:sldMk cId="1536805820" sldId="262"/>
        </pc:sldMkLst>
        <pc:spChg chg="mod">
          <ac:chgData name="Whiting, Sara (JSC-SD211)" userId="4bf7bfcf-8cfb-4cd7-991a-935e382c4efd" providerId="ADAL" clId="{DF54768D-6B2D-48C7-9AFC-ECE61CCF62C2}" dt="2022-10-11T16:06:23.596" v="2234" actId="20577"/>
          <ac:spMkLst>
            <pc:docMk/>
            <pc:sldMk cId="1536805820" sldId="262"/>
            <ac:spMk id="2" creationId="{1FF16029-E238-4B08-B7A1-EC98CF1CB391}"/>
          </ac:spMkLst>
        </pc:spChg>
        <pc:spChg chg="mod">
          <ac:chgData name="Whiting, Sara (JSC-SD211)" userId="4bf7bfcf-8cfb-4cd7-991a-935e382c4efd" providerId="ADAL" clId="{DF54768D-6B2D-48C7-9AFC-ECE61CCF62C2}" dt="2022-10-12T13:43:13.750" v="3313" actId="13926"/>
          <ac:spMkLst>
            <pc:docMk/>
            <pc:sldMk cId="1536805820" sldId="262"/>
            <ac:spMk id="3" creationId="{997D3BFB-A0B0-44D8-89FF-B204F29557C1}"/>
          </ac:spMkLst>
        </pc:spChg>
        <pc:spChg chg="add del mod">
          <ac:chgData name="Whiting, Sara (JSC-SD211)" userId="4bf7bfcf-8cfb-4cd7-991a-935e382c4efd" providerId="ADAL" clId="{DF54768D-6B2D-48C7-9AFC-ECE61CCF62C2}" dt="2022-10-11T22:03:18.659" v="3176" actId="478"/>
          <ac:spMkLst>
            <pc:docMk/>
            <pc:sldMk cId="1536805820" sldId="262"/>
            <ac:spMk id="13" creationId="{5851D191-491F-4EE0-9FE0-AC5FADC476EF}"/>
          </ac:spMkLst>
        </pc:spChg>
        <pc:graphicFrameChg chg="del">
          <ac:chgData name="Whiting, Sara (JSC-SD211)" userId="4bf7bfcf-8cfb-4cd7-991a-935e382c4efd" providerId="ADAL" clId="{DF54768D-6B2D-48C7-9AFC-ECE61CCF62C2}" dt="2022-10-11T16:49:51.875" v="2290" actId="478"/>
          <ac:graphicFrameMkLst>
            <pc:docMk/>
            <pc:sldMk cId="1536805820" sldId="262"/>
            <ac:graphicFrameMk id="6" creationId="{BE1C16DC-8685-4E59-9B43-A915C88AE456}"/>
          </ac:graphicFrameMkLst>
        </pc:graphicFrameChg>
        <pc:graphicFrameChg chg="add del mod">
          <ac:chgData name="Whiting, Sara (JSC-SD211)" userId="4bf7bfcf-8cfb-4cd7-991a-935e382c4efd" providerId="ADAL" clId="{DF54768D-6B2D-48C7-9AFC-ECE61CCF62C2}" dt="2022-10-11T21:47:25.125" v="2877" actId="478"/>
          <ac:graphicFrameMkLst>
            <pc:docMk/>
            <pc:sldMk cId="1536805820" sldId="262"/>
            <ac:graphicFrameMk id="8" creationId="{C2BCF47A-E956-4B49-A7DA-59A246703015}"/>
          </ac:graphicFrameMkLst>
        </pc:graphicFrameChg>
        <pc:graphicFrameChg chg="add del mod">
          <ac:chgData name="Whiting, Sara (JSC-SD211)" userId="4bf7bfcf-8cfb-4cd7-991a-935e382c4efd" providerId="ADAL" clId="{DF54768D-6B2D-48C7-9AFC-ECE61CCF62C2}" dt="2022-10-11T21:47:32.274" v="2879" actId="478"/>
          <ac:graphicFrameMkLst>
            <pc:docMk/>
            <pc:sldMk cId="1536805820" sldId="262"/>
            <ac:graphicFrameMk id="9" creationId="{C7B0D3F5-109D-46E4-A156-EABE109692E1}"/>
          </ac:graphicFrameMkLst>
        </pc:graphicFrameChg>
        <pc:graphicFrameChg chg="add mod modGraphic">
          <ac:chgData name="Whiting, Sara (JSC-SD211)" userId="4bf7bfcf-8cfb-4cd7-991a-935e382c4efd" providerId="ADAL" clId="{DF54768D-6B2D-48C7-9AFC-ECE61CCF62C2}" dt="2022-10-11T22:10:06.264" v="3247"/>
          <ac:graphicFrameMkLst>
            <pc:docMk/>
            <pc:sldMk cId="1536805820" sldId="262"/>
            <ac:graphicFrameMk id="10" creationId="{B9D374B4-DD13-43E6-BBE6-D7E142888CDF}"/>
          </ac:graphicFrameMkLst>
        </pc:graphicFrameChg>
        <pc:picChg chg="add del mod">
          <ac:chgData name="Whiting, Sara (JSC-SD211)" userId="4bf7bfcf-8cfb-4cd7-991a-935e382c4efd" providerId="ADAL" clId="{DF54768D-6B2D-48C7-9AFC-ECE61CCF62C2}" dt="2022-10-11T22:03:18.659" v="3176" actId="478"/>
          <ac:picMkLst>
            <pc:docMk/>
            <pc:sldMk cId="1536805820" sldId="262"/>
            <ac:picMk id="12" creationId="{49DCFC60-C390-4133-9BCF-D2FDFA8134C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6DFB9-98F4-4860-89CC-07135C3AF374}" type="datetimeFigureOut">
              <a:rPr lang="en-US" smtClean="0"/>
              <a:t>10/5/2022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A535-6923-4BCB-8B19-6262C7BB6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215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6DFB9-98F4-4860-89CC-07135C3AF374}" type="datetimeFigureOut">
              <a:rPr lang="en-US" smtClean="0"/>
              <a:t>10/5/2022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A535-6923-4BCB-8B19-6262C7BB6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054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6DFB9-98F4-4860-89CC-07135C3AF374}" type="datetimeFigureOut">
              <a:rPr lang="en-US" smtClean="0"/>
              <a:t>10/5/2022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A535-6923-4BCB-8B19-6262C7BB6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781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6DFB9-98F4-4860-89CC-07135C3AF374}" type="datetimeFigureOut">
              <a:rPr lang="en-US" smtClean="0"/>
              <a:t>10/5/2022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A535-6923-4BCB-8B19-6262C7BB6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397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6DFB9-98F4-4860-89CC-07135C3AF374}" type="datetimeFigureOut">
              <a:rPr lang="en-US" smtClean="0"/>
              <a:t>10/5/2022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A535-6923-4BCB-8B19-6262C7BB6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739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6DFB9-98F4-4860-89CC-07135C3AF374}" type="datetimeFigureOut">
              <a:rPr lang="en-US" smtClean="0"/>
              <a:t>10/5/2022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A535-6923-4BCB-8B19-6262C7BB6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235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6DFB9-98F4-4860-89CC-07135C3AF374}" type="datetimeFigureOut">
              <a:rPr lang="en-US" smtClean="0"/>
              <a:t>10/5/2022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A535-6923-4BCB-8B19-6262C7BB6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502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6DFB9-98F4-4860-89CC-07135C3AF374}" type="datetimeFigureOut">
              <a:rPr lang="en-US" smtClean="0"/>
              <a:t>10/5/2022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A535-6923-4BCB-8B19-6262C7BB6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613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6DFB9-98F4-4860-89CC-07135C3AF374}" type="datetimeFigureOut">
              <a:rPr lang="en-US" smtClean="0"/>
              <a:t>10/5/2022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A535-6923-4BCB-8B19-6262C7BB6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255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6DFB9-98F4-4860-89CC-07135C3AF374}" type="datetimeFigureOut">
              <a:rPr lang="en-US" smtClean="0"/>
              <a:t>10/5/2022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A535-6923-4BCB-8B19-6262C7BB6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987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6DFB9-98F4-4860-89CC-07135C3AF374}" type="datetimeFigureOut">
              <a:rPr lang="en-US" smtClean="0"/>
              <a:t>10/5/2022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A535-6923-4BCB-8B19-6262C7BB6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954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6DFB9-98F4-4860-89CC-07135C3AF374}" type="datetimeFigureOut">
              <a:rPr lang="en-US" smtClean="0"/>
              <a:t>10/5/2022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9A535-6923-4BCB-8B19-6262C7BB61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8438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3.png"/><Relationship Id="rId7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3.png"/><Relationship Id="rId7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5CC1648-61AB-4F82-8297-59CD966E6D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043" r="9093" b="3631"/>
          <a:stretch/>
        </p:blipFill>
        <p:spPr>
          <a:xfrm>
            <a:off x="2562726" y="33840"/>
            <a:ext cx="9629274" cy="6857999"/>
          </a:xfrm>
          <a:prstGeom prst="rect">
            <a:avLst/>
          </a:prstGeom>
        </p:spPr>
      </p:pic>
      <p:sp>
        <p:nvSpPr>
          <p:cNvPr id="50" name="Freeform: Shape 18">
            <a:extLst>
              <a:ext uri="{FF2B5EF4-FFF2-40B4-BE49-F238E27FC236}">
                <a16:creationId xmlns:a16="http://schemas.microsoft.com/office/drawing/2014/main" id="{D928DD85-BB99-450D-A702-2683E0296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6820929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: Shape 20">
            <a:extLst>
              <a:ext uri="{FF2B5EF4-FFF2-40B4-BE49-F238E27FC236}">
                <a16:creationId xmlns:a16="http://schemas.microsoft.com/office/drawing/2014/main" id="{240E5BD2-4019-4012-A1AA-628900E65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6012496" cy="6858478"/>
          </a:xfrm>
          <a:custGeom>
            <a:avLst/>
            <a:gdLst>
              <a:gd name="connsiteX0" fmla="*/ 0 w 5953780"/>
              <a:gd name="connsiteY0" fmla="*/ 6858478 h 6858478"/>
              <a:gd name="connsiteX1" fmla="*/ 5953780 w 5953780"/>
              <a:gd name="connsiteY1" fmla="*/ 6858478 h 6858478"/>
              <a:gd name="connsiteX2" fmla="*/ 2777405 w 5953780"/>
              <a:gd name="connsiteY2" fmla="*/ 0 h 6858478"/>
              <a:gd name="connsiteX3" fmla="*/ 2771828 w 5953780"/>
              <a:gd name="connsiteY3" fmla="*/ 0 h 6858478"/>
              <a:gd name="connsiteX4" fmla="*/ 1705600 w 5953780"/>
              <a:gd name="connsiteY4" fmla="*/ 0 h 6858478"/>
              <a:gd name="connsiteX5" fmla="*/ 0 w 5953780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780" h="6858478">
                <a:moveTo>
                  <a:pt x="0" y="6858478"/>
                </a:moveTo>
                <a:lnTo>
                  <a:pt x="5953780" y="6858478"/>
                </a:lnTo>
                <a:lnTo>
                  <a:pt x="2777405" y="0"/>
                </a:lnTo>
                <a:lnTo>
                  <a:pt x="2771828" y="0"/>
                </a:lnTo>
                <a:lnTo>
                  <a:pt x="1705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A04FB8-C4B5-4334-B98B-3CEA48BCE7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110" y="2834751"/>
            <a:ext cx="3879232" cy="2177215"/>
          </a:xfrm>
        </p:spPr>
        <p:txBody>
          <a:bodyPr anchor="t">
            <a:normAutofit/>
          </a:bodyPr>
          <a:lstStyle/>
          <a:p>
            <a:pPr algn="l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HERA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B2056A-0A76-4F2D-8772-479FF57044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5640055"/>
            <a:ext cx="3205463" cy="770025"/>
          </a:xfrm>
        </p:spPr>
        <p:txBody>
          <a:bodyPr anchor="b">
            <a:normAutofit/>
          </a:bodyPr>
          <a:lstStyle/>
          <a:p>
            <a:pPr algn="l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Sara Whiting, PhD</a:t>
            </a:r>
          </a:p>
        </p:txBody>
      </p:sp>
      <p:pic>
        <p:nvPicPr>
          <p:cNvPr id="5" name="Picture 2" descr="HRP Logo | NASA">
            <a:extLst>
              <a:ext uri="{FF2B5EF4-FFF2-40B4-BE49-F238E27FC236}">
                <a16:creationId xmlns:a16="http://schemas.microsoft.com/office/drawing/2014/main" id="{6694B1E7-89D3-418B-9A00-E0F5BAEB7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36" y="126009"/>
            <a:ext cx="910457" cy="901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62297C2A-1404-4ABD-9E44-9A7AF0329D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 t="6589" r="23207" b="8200"/>
          <a:stretch/>
        </p:blipFill>
        <p:spPr bwMode="auto">
          <a:xfrm>
            <a:off x="10923763" y="230188"/>
            <a:ext cx="1101801" cy="90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1034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16029-E238-4B08-B7A1-EC98CF1CB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892" y="365125"/>
            <a:ext cx="9846871" cy="132556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Human Exploration Research Analog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D3BFB-A0B0-44D8-89FF-B204F2955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35579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Two-story, four-port habitat unit. Cylindrical with a vertical axis, and connected to a simulated airlock and hygiene module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Missions implemented for the sole purpose of human research in an isolated, confined, and controlled environment</a:t>
            </a:r>
          </a:p>
        </p:txBody>
      </p:sp>
      <p:pic>
        <p:nvPicPr>
          <p:cNvPr id="4" name="Picture 2" descr="HRP Logo | NASA">
            <a:extLst>
              <a:ext uri="{FF2B5EF4-FFF2-40B4-BE49-F238E27FC236}">
                <a16:creationId xmlns:a16="http://schemas.microsoft.com/office/drawing/2014/main" id="{3455289C-3CD2-4B9D-AC94-2D36B9579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36" y="126009"/>
            <a:ext cx="910457" cy="901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26587ADA-6529-4646-A756-0FDA04310B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 t="6589" r="23207" b="8200"/>
          <a:stretch/>
        </p:blipFill>
        <p:spPr bwMode="auto">
          <a:xfrm>
            <a:off x="10923763" y="230188"/>
            <a:ext cx="1101801" cy="90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CE91953-0952-4F12-80BF-4945384854F0}"/>
              </a:ext>
            </a:extLst>
          </p:cNvPr>
          <p:cNvCxnSpPr>
            <a:cxnSpLocks/>
          </p:cNvCxnSpPr>
          <p:nvPr/>
        </p:nvCxnSpPr>
        <p:spPr>
          <a:xfrm flipH="1">
            <a:off x="557349" y="1402080"/>
            <a:ext cx="10215155" cy="0"/>
          </a:xfrm>
          <a:prstGeom prst="line">
            <a:avLst/>
          </a:prstGeom>
          <a:ln w="19050">
            <a:solidFill>
              <a:srgbClr val="ADC7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CEB264D-6381-456A-BFB8-0EC1242237C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3909" y="2364205"/>
            <a:ext cx="4537798" cy="34033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ADC7D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72065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14284242-945C-4F15-B499-081DFE7EB290}"/>
              </a:ext>
            </a:extLst>
          </p:cNvPr>
          <p:cNvSpPr/>
          <p:nvPr/>
        </p:nvSpPr>
        <p:spPr>
          <a:xfrm>
            <a:off x="1372678" y="1501235"/>
            <a:ext cx="9381548" cy="5230753"/>
          </a:xfrm>
          <a:prstGeom prst="rect">
            <a:avLst/>
          </a:prstGeom>
          <a:solidFill>
            <a:schemeClr val="tx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F16029-E238-4B08-B7A1-EC98CF1CB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892" y="365125"/>
            <a:ext cx="9846871" cy="132556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HERA – Level 1</a:t>
            </a:r>
            <a:r>
              <a:rPr lang="en-US" dirty="0"/>
              <a:t>	</a:t>
            </a:r>
          </a:p>
        </p:txBody>
      </p:sp>
      <p:pic>
        <p:nvPicPr>
          <p:cNvPr id="4" name="Picture 2" descr="HRP Logo | NASA">
            <a:extLst>
              <a:ext uri="{FF2B5EF4-FFF2-40B4-BE49-F238E27FC236}">
                <a16:creationId xmlns:a16="http://schemas.microsoft.com/office/drawing/2014/main" id="{3455289C-3CD2-4B9D-AC94-2D36B9579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36" y="126009"/>
            <a:ext cx="910457" cy="901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26587ADA-6529-4646-A756-0FDA04310B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 t="6589" r="23207" b="8200"/>
          <a:stretch/>
        </p:blipFill>
        <p:spPr bwMode="auto">
          <a:xfrm>
            <a:off x="10923763" y="230188"/>
            <a:ext cx="1101801" cy="90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9600196-4BAB-44D3-9CD9-811D02D2A74A}"/>
              </a:ext>
            </a:extLst>
          </p:cNvPr>
          <p:cNvGrpSpPr/>
          <p:nvPr/>
        </p:nvGrpSpPr>
        <p:grpSpPr>
          <a:xfrm>
            <a:off x="1915026" y="1514459"/>
            <a:ext cx="8839200" cy="5218033"/>
            <a:chOff x="1507958" y="944366"/>
            <a:chExt cx="9079831" cy="5804448"/>
          </a:xfrm>
          <a:solidFill>
            <a:schemeClr val="tx1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67E4E47-2B6E-4CDE-98BD-823C318C8A04}"/>
                </a:ext>
              </a:extLst>
            </p:cNvPr>
            <p:cNvSpPr/>
            <p:nvPr/>
          </p:nvSpPr>
          <p:spPr>
            <a:xfrm>
              <a:off x="1507958" y="944366"/>
              <a:ext cx="9079831" cy="580444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EA49A2C2-33EA-495E-B59E-304DA7475D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5050" y="1428750"/>
              <a:ext cx="7704667" cy="43338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3" name="TextBox 54">
              <a:extLst>
                <a:ext uri="{FF2B5EF4-FFF2-40B4-BE49-F238E27FC236}">
                  <a16:creationId xmlns:a16="http://schemas.microsoft.com/office/drawing/2014/main" id="{681AD74F-F3CE-42C1-BC94-001B587115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39050" y="3110001"/>
              <a:ext cx="2076450" cy="410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US" b="1" dirty="0">
                  <a:solidFill>
                    <a:schemeClr val="bg1"/>
                  </a:solidFill>
                  <a:latin typeface="Calibri" pitchFamily="34" charset="0"/>
                </a:rPr>
                <a:t>Hygiene Module</a:t>
              </a:r>
            </a:p>
          </p:txBody>
        </p:sp>
        <p:sp>
          <p:nvSpPr>
            <p:cNvPr id="14" name="TextBox 54">
              <a:extLst>
                <a:ext uri="{FF2B5EF4-FFF2-40B4-BE49-F238E27FC236}">
                  <a16:creationId xmlns:a16="http://schemas.microsoft.com/office/drawing/2014/main" id="{113548D9-E332-4775-ADD7-173A0BF230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03003" y="3657601"/>
              <a:ext cx="925692" cy="410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buNone/>
              </a:pPr>
              <a:r>
                <a:rPr lang="en-US" b="1" dirty="0">
                  <a:solidFill>
                    <a:schemeClr val="bg1"/>
                  </a:solidFill>
                  <a:latin typeface="Calibri" pitchFamily="34" charset="0"/>
                </a:rPr>
                <a:t>Core</a:t>
              </a:r>
              <a:endParaRPr lang="en-US" sz="9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5" name="TextBox 54">
              <a:extLst>
                <a:ext uri="{FF2B5EF4-FFF2-40B4-BE49-F238E27FC236}">
                  <a16:creationId xmlns:a16="http://schemas.microsoft.com/office/drawing/2014/main" id="{3300C563-6E4D-4BA2-A8F0-60020CBBA9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2155" y="3596796"/>
              <a:ext cx="1067134" cy="3766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US" sz="1600" b="1" dirty="0">
                  <a:solidFill>
                    <a:schemeClr val="bg1"/>
                  </a:solidFill>
                  <a:latin typeface="Calibri" pitchFamily="34" charset="0"/>
                </a:rPr>
                <a:t>Airlock</a:t>
              </a:r>
              <a:endParaRPr lang="en-US" sz="8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6" name="TextBox 54">
              <a:extLst>
                <a:ext uri="{FF2B5EF4-FFF2-40B4-BE49-F238E27FC236}">
                  <a16:creationId xmlns:a16="http://schemas.microsoft.com/office/drawing/2014/main" id="{67A126A7-3780-4074-9DC7-8010832B96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3151" y="4742468"/>
              <a:ext cx="925692" cy="41083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buNone/>
              </a:pPr>
              <a:r>
                <a:rPr lang="en-US" sz="900" b="1" dirty="0">
                  <a:solidFill>
                    <a:schemeClr val="bg1"/>
                  </a:solidFill>
                  <a:latin typeface="Calibri" pitchFamily="34" charset="0"/>
                </a:rPr>
                <a:t>To porch and ramp</a:t>
              </a:r>
              <a:endParaRPr lang="en-US" sz="751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7" name="TextBox 54">
              <a:extLst>
                <a:ext uri="{FF2B5EF4-FFF2-40B4-BE49-F238E27FC236}">
                  <a16:creationId xmlns:a16="http://schemas.microsoft.com/office/drawing/2014/main" id="{A7E7D4BA-95A6-4CAE-8795-2450AF3C22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7862" y="5602864"/>
              <a:ext cx="1306081" cy="51354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US" sz="1200" b="1" dirty="0">
                  <a:solidFill>
                    <a:schemeClr val="bg1"/>
                  </a:solidFill>
                  <a:latin typeface="Calibri" pitchFamily="34" charset="0"/>
                </a:rPr>
                <a:t>Maintenance Workstation</a:t>
              </a:r>
            </a:p>
          </p:txBody>
        </p:sp>
        <p:sp>
          <p:nvSpPr>
            <p:cNvPr id="18" name="TextBox 54">
              <a:extLst>
                <a:ext uri="{FF2B5EF4-FFF2-40B4-BE49-F238E27FC236}">
                  <a16:creationId xmlns:a16="http://schemas.microsoft.com/office/drawing/2014/main" id="{45D9E4FE-84C7-40DE-9B58-7A6C25694C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5136" y="1655134"/>
              <a:ext cx="925692" cy="7189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buNone/>
              </a:pPr>
              <a:r>
                <a:rPr lang="en-US" sz="1200" b="1" dirty="0">
                  <a:solidFill>
                    <a:schemeClr val="bg1"/>
                  </a:solidFill>
                  <a:latin typeface="Calibri" pitchFamily="34" charset="0"/>
                </a:rPr>
                <a:t>Medical Science Station</a:t>
              </a:r>
            </a:p>
          </p:txBody>
        </p:sp>
        <p:sp>
          <p:nvSpPr>
            <p:cNvPr id="19" name="TextBox 54">
              <a:extLst>
                <a:ext uri="{FF2B5EF4-FFF2-40B4-BE49-F238E27FC236}">
                  <a16:creationId xmlns:a16="http://schemas.microsoft.com/office/drawing/2014/main" id="{BE31FC54-FA54-4F00-AC21-BB88C888F4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69977" y="4037618"/>
              <a:ext cx="925692" cy="256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buNone/>
              </a:pPr>
              <a:r>
                <a:rPr lang="en-US" sz="900" b="1" dirty="0">
                  <a:solidFill>
                    <a:schemeClr val="bg1"/>
                  </a:solidFill>
                  <a:latin typeface="Calibri" pitchFamily="34" charset="0"/>
                </a:rPr>
                <a:t>Sink</a:t>
              </a:r>
              <a:endParaRPr lang="en-US" sz="751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20" name="TextBox 54">
              <a:extLst>
                <a:ext uri="{FF2B5EF4-FFF2-40B4-BE49-F238E27FC236}">
                  <a16:creationId xmlns:a16="http://schemas.microsoft.com/office/drawing/2014/main" id="{0E7B52E2-B022-4410-AF15-50FFBEFBE5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87008" y="4037616"/>
              <a:ext cx="759648" cy="256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US" sz="900" b="1" dirty="0">
                  <a:solidFill>
                    <a:schemeClr val="bg1"/>
                  </a:solidFill>
                  <a:latin typeface="Calibri" pitchFamily="34" charset="0"/>
                </a:rPr>
                <a:t>Shower</a:t>
              </a:r>
              <a:endParaRPr lang="en-US" sz="751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21" name="TextBox 54">
              <a:extLst>
                <a:ext uri="{FF2B5EF4-FFF2-40B4-BE49-F238E27FC236}">
                  <a16:creationId xmlns:a16="http://schemas.microsoft.com/office/drawing/2014/main" id="{558D0145-A216-493B-A7B7-38AB863DA0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49565" y="3628774"/>
              <a:ext cx="742949" cy="256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US" sz="900" b="1" dirty="0">
                  <a:solidFill>
                    <a:schemeClr val="bg1"/>
                  </a:solidFill>
                  <a:latin typeface="Calibri" pitchFamily="34" charset="0"/>
                </a:rPr>
                <a:t>Toilet</a:t>
              </a:r>
              <a:endParaRPr lang="en-US" sz="751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FF1B52AC-821C-4DA3-973B-10650015536C}"/>
                </a:ext>
              </a:extLst>
            </p:cNvPr>
            <p:cNvGrpSpPr/>
            <p:nvPr/>
          </p:nvGrpSpPr>
          <p:grpSpPr>
            <a:xfrm>
              <a:off x="2286000" y="2689503"/>
              <a:ext cx="1471290" cy="553545"/>
              <a:chOff x="762000" y="2777370"/>
              <a:chExt cx="1471290" cy="553545"/>
            </a:xfrm>
            <a:grpFill/>
          </p:grpSpPr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3D03B4F3-96AE-499B-988A-31FAB7C34C95}"/>
                  </a:ext>
                </a:extLst>
              </p:cNvPr>
              <p:cNvCxnSpPr/>
              <p:nvPr/>
            </p:nvCxnSpPr>
            <p:spPr>
              <a:xfrm>
                <a:off x="2233290" y="2892765"/>
                <a:ext cx="0" cy="438150"/>
              </a:xfrm>
              <a:prstGeom prst="line">
                <a:avLst/>
              </a:prstGeom>
              <a:grpFill/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E1140098-07A1-495F-A88E-55796AFA1F7D}"/>
                  </a:ext>
                </a:extLst>
              </p:cNvPr>
              <p:cNvCxnSpPr/>
              <p:nvPr/>
            </p:nvCxnSpPr>
            <p:spPr>
              <a:xfrm>
                <a:off x="762000" y="2892765"/>
                <a:ext cx="0" cy="438150"/>
              </a:xfrm>
              <a:prstGeom prst="line">
                <a:avLst/>
              </a:prstGeom>
              <a:grpFill/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52B99163-79E5-4910-BBBB-03370EC4B017}"/>
                  </a:ext>
                </a:extLst>
              </p:cNvPr>
              <p:cNvCxnSpPr/>
              <p:nvPr/>
            </p:nvCxnSpPr>
            <p:spPr>
              <a:xfrm flipV="1">
                <a:off x="795015" y="3140415"/>
                <a:ext cx="1428750" cy="9526"/>
              </a:xfrm>
              <a:prstGeom prst="line">
                <a:avLst/>
              </a:prstGeom>
              <a:grpFill/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1EEF0B9-3AC5-4B18-9685-55B641351ED5}"/>
                  </a:ext>
                </a:extLst>
              </p:cNvPr>
              <p:cNvSpPr txBox="1"/>
              <p:nvPr/>
            </p:nvSpPr>
            <p:spPr>
              <a:xfrm>
                <a:off x="819883" y="2777370"/>
                <a:ext cx="1374575" cy="34236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>
                  <a:buNone/>
                </a:pPr>
                <a:r>
                  <a:rPr lang="en-US" sz="1400" dirty="0">
                    <a:solidFill>
                      <a:srgbClr val="0070C0"/>
                    </a:solidFill>
                  </a:rPr>
                  <a:t>8.5’ (2.6 m)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A2F2459-EFD2-4E01-A12E-E9A2755FE21A}"/>
                </a:ext>
              </a:extLst>
            </p:cNvPr>
            <p:cNvGrpSpPr/>
            <p:nvPr/>
          </p:nvGrpSpPr>
          <p:grpSpPr>
            <a:xfrm>
              <a:off x="4171486" y="1618921"/>
              <a:ext cx="3177389" cy="539745"/>
              <a:chOff x="2647485" y="1618920"/>
              <a:chExt cx="3177389" cy="539745"/>
            </a:xfrm>
            <a:grpFill/>
          </p:grpSpPr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33D73673-E1A5-45E6-B049-02A62819F2FF}"/>
                  </a:ext>
                </a:extLst>
              </p:cNvPr>
              <p:cNvCxnSpPr/>
              <p:nvPr/>
            </p:nvCxnSpPr>
            <p:spPr>
              <a:xfrm>
                <a:off x="2647485" y="1946231"/>
                <a:ext cx="3167161" cy="1"/>
              </a:xfrm>
              <a:prstGeom prst="line">
                <a:avLst/>
              </a:prstGeom>
              <a:grpFill/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7A6DDC83-02F2-4830-BDB8-BD89B547DA9E}"/>
                  </a:ext>
                </a:extLst>
              </p:cNvPr>
              <p:cNvSpPr txBox="1"/>
              <p:nvPr/>
            </p:nvSpPr>
            <p:spPr>
              <a:xfrm>
                <a:off x="3253604" y="1618920"/>
                <a:ext cx="1607565" cy="34236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>
                  <a:buNone/>
                </a:pPr>
                <a:r>
                  <a:rPr lang="en-US" sz="1400" dirty="0">
                    <a:solidFill>
                      <a:srgbClr val="0070C0"/>
                    </a:solidFill>
                  </a:rPr>
                  <a:t>19.3’ (5.9 m)</a:t>
                </a:r>
              </a:p>
            </p:txBody>
          </p: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50CE928E-AEDD-4327-BF80-0EECB9FD3323}"/>
                  </a:ext>
                </a:extLst>
              </p:cNvPr>
              <p:cNvCxnSpPr/>
              <p:nvPr/>
            </p:nvCxnSpPr>
            <p:spPr>
              <a:xfrm>
                <a:off x="2647485" y="1720515"/>
                <a:ext cx="0" cy="438150"/>
              </a:xfrm>
              <a:prstGeom prst="line">
                <a:avLst/>
              </a:prstGeom>
              <a:grpFill/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AA918561-40DC-463D-9CA7-2619994A8C8E}"/>
                  </a:ext>
                </a:extLst>
              </p:cNvPr>
              <p:cNvCxnSpPr/>
              <p:nvPr/>
            </p:nvCxnSpPr>
            <p:spPr>
              <a:xfrm>
                <a:off x="5815349" y="1680539"/>
                <a:ext cx="9525" cy="438150"/>
              </a:xfrm>
              <a:prstGeom prst="line">
                <a:avLst/>
              </a:prstGeom>
              <a:grpFill/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28387FF-B938-47C4-B81D-D08D38DFD163}"/>
                </a:ext>
              </a:extLst>
            </p:cNvPr>
            <p:cNvGrpSpPr/>
            <p:nvPr/>
          </p:nvGrpSpPr>
          <p:grpSpPr>
            <a:xfrm>
              <a:off x="7485930" y="2527786"/>
              <a:ext cx="2343870" cy="520215"/>
              <a:chOff x="6085725" y="1909290"/>
              <a:chExt cx="2343870" cy="520215"/>
            </a:xfrm>
            <a:grpFill/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FF382B0-262F-4D78-B206-C38EE8E5235B}"/>
                  </a:ext>
                </a:extLst>
              </p:cNvPr>
              <p:cNvSpPr txBox="1"/>
              <p:nvPr/>
            </p:nvSpPr>
            <p:spPr>
              <a:xfrm>
                <a:off x="6324600" y="1909290"/>
                <a:ext cx="1866901" cy="34236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>
                  <a:buNone/>
                </a:pPr>
                <a:r>
                  <a:rPr lang="en-US" sz="1400" dirty="0">
                    <a:solidFill>
                      <a:srgbClr val="0070C0"/>
                    </a:solidFill>
                  </a:rPr>
                  <a:t>13.25’ (4.0 m)</a:t>
                </a:r>
              </a:p>
            </p:txBody>
          </p: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4115DC86-E040-4E16-B52D-F710AFC950FD}"/>
                  </a:ext>
                </a:extLst>
              </p:cNvPr>
              <p:cNvCxnSpPr/>
              <p:nvPr/>
            </p:nvCxnSpPr>
            <p:spPr>
              <a:xfrm>
                <a:off x="6086475" y="1991355"/>
                <a:ext cx="9525" cy="438150"/>
              </a:xfrm>
              <a:prstGeom prst="line">
                <a:avLst/>
              </a:prstGeom>
              <a:grpFill/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86839557-48AC-487F-80BF-4EA7DAB316FA}"/>
                  </a:ext>
                </a:extLst>
              </p:cNvPr>
              <p:cNvCxnSpPr/>
              <p:nvPr/>
            </p:nvCxnSpPr>
            <p:spPr>
              <a:xfrm flipV="1">
                <a:off x="6085725" y="2243200"/>
                <a:ext cx="2331444" cy="5332"/>
              </a:xfrm>
              <a:prstGeom prst="line">
                <a:avLst/>
              </a:prstGeom>
              <a:grpFill/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025F37B7-CA18-4B2F-A972-4C74A021E9F7}"/>
                  </a:ext>
                </a:extLst>
              </p:cNvPr>
              <p:cNvCxnSpPr/>
              <p:nvPr/>
            </p:nvCxnSpPr>
            <p:spPr>
              <a:xfrm>
                <a:off x="8429595" y="1991355"/>
                <a:ext cx="0" cy="390525"/>
              </a:xfrm>
              <a:prstGeom prst="line">
                <a:avLst/>
              </a:prstGeom>
              <a:grpFill/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9CF99CB3-8E72-418A-B63F-2C03AE55D0C1}"/>
                </a:ext>
              </a:extLst>
            </p:cNvPr>
            <p:cNvGrpSpPr/>
            <p:nvPr/>
          </p:nvGrpSpPr>
          <p:grpSpPr>
            <a:xfrm>
              <a:off x="2336356" y="1078246"/>
              <a:ext cx="7614555" cy="527535"/>
              <a:chOff x="812355" y="1078245"/>
              <a:chExt cx="7614555" cy="527535"/>
            </a:xfrm>
            <a:grpFill/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6DBC9CC-8384-4D7A-BCCD-517885FF3CEB}"/>
                  </a:ext>
                </a:extLst>
              </p:cNvPr>
              <p:cNvSpPr txBox="1"/>
              <p:nvPr/>
            </p:nvSpPr>
            <p:spPr>
              <a:xfrm>
                <a:off x="3253604" y="1078245"/>
                <a:ext cx="1568497" cy="34236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>
                  <a:buNone/>
                </a:pPr>
                <a:r>
                  <a:rPr lang="en-US" sz="1400" dirty="0">
                    <a:solidFill>
                      <a:srgbClr val="0070C0"/>
                    </a:solidFill>
                  </a:rPr>
                  <a:t>47’ (14.3 m)</a:t>
                </a:r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2A04C1D2-1769-418F-B2BF-EBA809F887F1}"/>
                  </a:ext>
                </a:extLst>
              </p:cNvPr>
              <p:cNvCxnSpPr/>
              <p:nvPr/>
            </p:nvCxnSpPr>
            <p:spPr>
              <a:xfrm>
                <a:off x="812355" y="1167630"/>
                <a:ext cx="0" cy="438150"/>
              </a:xfrm>
              <a:prstGeom prst="line">
                <a:avLst/>
              </a:prstGeom>
              <a:grpFill/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398514BD-EF2C-4E8A-B814-61B465EB8229}"/>
                  </a:ext>
                </a:extLst>
              </p:cNvPr>
              <p:cNvCxnSpPr/>
              <p:nvPr/>
            </p:nvCxnSpPr>
            <p:spPr>
              <a:xfrm>
                <a:off x="8426910" y="1129530"/>
                <a:ext cx="0" cy="438150"/>
              </a:xfrm>
              <a:prstGeom prst="line">
                <a:avLst/>
              </a:prstGeom>
              <a:grpFill/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F6F1FECD-C14D-424D-85E9-6E9334790CAA}"/>
                  </a:ext>
                </a:extLst>
              </p:cNvPr>
              <p:cNvCxnSpPr/>
              <p:nvPr/>
            </p:nvCxnSpPr>
            <p:spPr>
              <a:xfrm>
                <a:off x="820615" y="1399203"/>
                <a:ext cx="7604370" cy="1"/>
              </a:xfrm>
              <a:prstGeom prst="line">
                <a:avLst/>
              </a:prstGeom>
              <a:grpFill/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6" name="Picture 4">
              <a:extLst>
                <a:ext uri="{FF2B5EF4-FFF2-40B4-BE49-F238E27FC236}">
                  <a16:creationId xmlns:a16="http://schemas.microsoft.com/office/drawing/2014/main" id="{D51A98BC-425E-4804-8AA7-E82D7E86CE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247730" y="5339549"/>
              <a:ext cx="1489937" cy="1117452"/>
            </a:xfrm>
            <a:prstGeom prst="rect">
              <a:avLst/>
            </a:prstGeom>
            <a:ln w="38100" cap="sq">
              <a:solidFill>
                <a:srgbClr val="386DA3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9DF2A27-4F74-42B2-9F7B-E2A7E64F0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00380" y="1534468"/>
              <a:ext cx="1387429" cy="1040570"/>
            </a:xfrm>
            <a:prstGeom prst="rect">
              <a:avLst/>
            </a:prstGeom>
            <a:ln w="38100" cap="sq">
              <a:solidFill>
                <a:srgbClr val="82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5802E68B-0DFA-4313-8E88-7BA45DE105C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92870" y="1371172"/>
              <a:ext cx="1446129" cy="1084597"/>
            </a:xfrm>
            <a:prstGeom prst="rect">
              <a:avLst/>
            </a:prstGeom>
            <a:ln w="38100" cap="sq">
              <a:solidFill>
                <a:srgbClr val="A26F38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DC9C52DB-5A3D-4CAC-B8F8-EB2F64066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16020" y="5339333"/>
              <a:ext cx="1432470" cy="1074353"/>
            </a:xfrm>
            <a:prstGeom prst="rect">
              <a:avLst/>
            </a:prstGeom>
            <a:ln w="38100" cap="sq">
              <a:solidFill>
                <a:srgbClr val="31A06E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30" name="TextBox 54">
              <a:extLst>
                <a:ext uri="{FF2B5EF4-FFF2-40B4-BE49-F238E27FC236}">
                  <a16:creationId xmlns:a16="http://schemas.microsoft.com/office/drawing/2014/main" id="{96095541-81B5-4091-A77F-D4E5C054DF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28693" y="6396337"/>
              <a:ext cx="2042229" cy="30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US" sz="1200" b="1" dirty="0">
                  <a:solidFill>
                    <a:schemeClr val="bg1"/>
                  </a:solidFill>
                  <a:latin typeface="Calibri" pitchFamily="34" charset="0"/>
                </a:rPr>
                <a:t>Operations Console</a:t>
              </a:r>
            </a:p>
          </p:txBody>
        </p:sp>
        <p:sp>
          <p:nvSpPr>
            <p:cNvPr id="31" name="TextBox 54">
              <a:extLst>
                <a:ext uri="{FF2B5EF4-FFF2-40B4-BE49-F238E27FC236}">
                  <a16:creationId xmlns:a16="http://schemas.microsoft.com/office/drawing/2014/main" id="{AEC35EB4-5BAD-4219-BAE2-147D21EC06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38265" y="1740693"/>
              <a:ext cx="1054249" cy="5135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US" sz="1200" b="1" dirty="0">
                  <a:solidFill>
                    <a:schemeClr val="bg1"/>
                  </a:solidFill>
                  <a:latin typeface="Calibri" pitchFamily="34" charset="0"/>
                </a:rPr>
                <a:t>Flight</a:t>
              </a:r>
            </a:p>
            <a:p>
              <a:pPr algn="ctr">
                <a:buNone/>
              </a:pPr>
              <a:r>
                <a:rPr lang="en-US" sz="1200" b="1" dirty="0">
                  <a:solidFill>
                    <a:schemeClr val="bg1"/>
                  </a:solidFill>
                  <a:latin typeface="Calibri" pitchFamily="34" charset="0"/>
                </a:rPr>
                <a:t>Deck</a:t>
              </a: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A7A579D5-0390-403F-B2CE-5047A12AD8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9857"/>
            <a:stretch/>
          </p:blipFill>
          <p:spPr>
            <a:xfrm>
              <a:off x="8630712" y="4728769"/>
              <a:ext cx="1432470" cy="153166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33" name="TextBox 54">
              <a:extLst>
                <a:ext uri="{FF2B5EF4-FFF2-40B4-BE49-F238E27FC236}">
                  <a16:creationId xmlns:a16="http://schemas.microsoft.com/office/drawing/2014/main" id="{27DB4833-4539-4CC2-8BDC-2DF7D56778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95669" y="6300395"/>
              <a:ext cx="1646137" cy="308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US" sz="1200" b="1" dirty="0">
                  <a:solidFill>
                    <a:schemeClr val="bg1"/>
                  </a:solidFill>
                  <a:latin typeface="Calibri" pitchFamily="34" charset="0"/>
                </a:rPr>
                <a:t>Hygiene Module</a:t>
              </a:r>
            </a:p>
          </p:txBody>
        </p:sp>
      </p:grpSp>
      <p:pic>
        <p:nvPicPr>
          <p:cNvPr id="51" name="Picture 50">
            <a:extLst>
              <a:ext uri="{FF2B5EF4-FFF2-40B4-BE49-F238E27FC236}">
                <a16:creationId xmlns:a16="http://schemas.microsoft.com/office/drawing/2014/main" id="{9939F3F9-A89E-442C-8C42-3EA9841D73E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 rot="16200000">
            <a:off x="1219950" y="3658922"/>
            <a:ext cx="1574696" cy="11570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54A1725-AA8C-4730-908A-FE3F6FDC0A9F}"/>
              </a:ext>
            </a:extLst>
          </p:cNvPr>
          <p:cNvCxnSpPr>
            <a:cxnSpLocks/>
          </p:cNvCxnSpPr>
          <p:nvPr/>
        </p:nvCxnSpPr>
        <p:spPr>
          <a:xfrm>
            <a:off x="7796463" y="3856669"/>
            <a:ext cx="221986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1FA93178-3C2D-4CF2-B5F5-B8CB09E43F3F}"/>
              </a:ext>
            </a:extLst>
          </p:cNvPr>
          <p:cNvCxnSpPr>
            <a:cxnSpLocks/>
          </p:cNvCxnSpPr>
          <p:nvPr/>
        </p:nvCxnSpPr>
        <p:spPr>
          <a:xfrm flipH="1">
            <a:off x="557349" y="1402080"/>
            <a:ext cx="10215155" cy="0"/>
          </a:xfrm>
          <a:prstGeom prst="line">
            <a:avLst/>
          </a:prstGeom>
          <a:ln w="19050">
            <a:solidFill>
              <a:srgbClr val="ADC7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1089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CAD9655-8A1D-4DB6-9A27-28CBB81949B8}"/>
              </a:ext>
            </a:extLst>
          </p:cNvPr>
          <p:cNvSpPr/>
          <p:nvPr/>
        </p:nvSpPr>
        <p:spPr>
          <a:xfrm>
            <a:off x="1503947" y="1583283"/>
            <a:ext cx="9180095" cy="5136352"/>
          </a:xfrm>
          <a:prstGeom prst="rect">
            <a:avLst/>
          </a:prstGeom>
          <a:solidFill>
            <a:schemeClr val="tx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F16029-E238-4B08-B7A1-EC98CF1CB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892" y="365125"/>
            <a:ext cx="9846871" cy="132556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HERA – Level 2 &amp; Loft</a:t>
            </a:r>
            <a:r>
              <a:rPr lang="en-US" dirty="0"/>
              <a:t>	</a:t>
            </a:r>
          </a:p>
        </p:txBody>
      </p:sp>
      <p:pic>
        <p:nvPicPr>
          <p:cNvPr id="4" name="Picture 2" descr="HRP Logo | NASA">
            <a:extLst>
              <a:ext uri="{FF2B5EF4-FFF2-40B4-BE49-F238E27FC236}">
                <a16:creationId xmlns:a16="http://schemas.microsoft.com/office/drawing/2014/main" id="{3455289C-3CD2-4B9D-AC94-2D36B9579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36" y="126009"/>
            <a:ext cx="910457" cy="901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26587ADA-6529-4646-A756-0FDA04310B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 t="6589" r="23207" b="8200"/>
          <a:stretch/>
        </p:blipFill>
        <p:spPr bwMode="auto">
          <a:xfrm>
            <a:off x="10923763" y="230188"/>
            <a:ext cx="1101801" cy="90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CE91953-0952-4F12-80BF-4945384854F0}"/>
              </a:ext>
            </a:extLst>
          </p:cNvPr>
          <p:cNvCxnSpPr>
            <a:cxnSpLocks/>
          </p:cNvCxnSpPr>
          <p:nvPr/>
        </p:nvCxnSpPr>
        <p:spPr>
          <a:xfrm flipH="1">
            <a:off x="557349" y="1402080"/>
            <a:ext cx="10215155" cy="0"/>
          </a:xfrm>
          <a:prstGeom prst="line">
            <a:avLst/>
          </a:prstGeom>
          <a:ln w="19050">
            <a:solidFill>
              <a:srgbClr val="ADC7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2">
            <a:extLst>
              <a:ext uri="{FF2B5EF4-FFF2-40B4-BE49-F238E27FC236}">
                <a16:creationId xmlns:a16="http://schemas.microsoft.com/office/drawing/2014/main" id="{2FA61141-FB16-44EB-8B28-57BBC6DA7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7135" y="1905383"/>
            <a:ext cx="4625734" cy="4587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" name="TextBox 45">
            <a:extLst>
              <a:ext uri="{FF2B5EF4-FFF2-40B4-BE49-F238E27FC236}">
                <a16:creationId xmlns:a16="http://schemas.microsoft.com/office/drawing/2014/main" id="{1D523BF1-9731-4184-9C1C-81EA3468FA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0525" y="2669507"/>
            <a:ext cx="11469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200" b="1" dirty="0">
                <a:solidFill>
                  <a:schemeClr val="bg1"/>
                </a:solidFill>
                <a:latin typeface="Calibri" pitchFamily="34" charset="0"/>
              </a:rPr>
              <a:t>Wardroom table</a:t>
            </a:r>
          </a:p>
        </p:txBody>
      </p:sp>
      <p:sp>
        <p:nvSpPr>
          <p:cNvPr id="53" name="TextBox 45">
            <a:extLst>
              <a:ext uri="{FF2B5EF4-FFF2-40B4-BE49-F238E27FC236}">
                <a16:creationId xmlns:a16="http://schemas.microsoft.com/office/drawing/2014/main" id="{F76158B5-45B6-4ECE-85C2-193F5603C6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0556" y="2479661"/>
            <a:ext cx="88956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200" b="1" dirty="0">
                <a:solidFill>
                  <a:schemeClr val="bg1"/>
                </a:solidFill>
                <a:latin typeface="Calibri" pitchFamily="34" charset="0"/>
              </a:rPr>
              <a:t>Galley</a:t>
            </a:r>
          </a:p>
        </p:txBody>
      </p:sp>
      <p:sp>
        <p:nvSpPr>
          <p:cNvPr id="54" name="TextBox 45">
            <a:extLst>
              <a:ext uri="{FF2B5EF4-FFF2-40B4-BE49-F238E27FC236}">
                <a16:creationId xmlns:a16="http://schemas.microsoft.com/office/drawing/2014/main" id="{29DD670C-767E-461C-B654-C8733AC82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193" y="4279642"/>
            <a:ext cx="88956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200" b="1" dirty="0">
                <a:solidFill>
                  <a:schemeClr val="bg1"/>
                </a:solidFill>
                <a:latin typeface="Calibri" pitchFamily="34" charset="0"/>
              </a:rPr>
              <a:t>Aerobic exercise device</a:t>
            </a:r>
          </a:p>
        </p:txBody>
      </p:sp>
      <p:pic>
        <p:nvPicPr>
          <p:cNvPr id="55" name="Picture 54" descr="x-habloft20120324_persp_all-all-persp.jpg">
            <a:extLst>
              <a:ext uri="{FF2B5EF4-FFF2-40B4-BE49-F238E27FC236}">
                <a16:creationId xmlns:a16="http://schemas.microsoft.com/office/drawing/2014/main" id="{C41D894D-305B-42EF-851B-0D497BB6740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53312" y="2956151"/>
            <a:ext cx="3695498" cy="3021308"/>
          </a:xfrm>
          <a:prstGeom prst="rect">
            <a:avLst/>
          </a:prstGeom>
        </p:spPr>
      </p:pic>
      <p:sp>
        <p:nvSpPr>
          <p:cNvPr id="56" name="TextBox 45">
            <a:extLst>
              <a:ext uri="{FF2B5EF4-FFF2-40B4-BE49-F238E27FC236}">
                <a16:creationId xmlns:a16="http://schemas.microsoft.com/office/drawing/2014/main" id="{1875011C-8ABF-4CCC-8EFB-44582B5A3C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0293" y="3689794"/>
            <a:ext cx="99575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200" b="1" dirty="0">
                <a:latin typeface="Calibri" pitchFamily="34" charset="0"/>
              </a:rPr>
              <a:t>Crew Quarters</a:t>
            </a:r>
          </a:p>
        </p:txBody>
      </p:sp>
      <p:sp>
        <p:nvSpPr>
          <p:cNvPr id="57" name="TextBox 45">
            <a:extLst>
              <a:ext uri="{FF2B5EF4-FFF2-40B4-BE49-F238E27FC236}">
                <a16:creationId xmlns:a16="http://schemas.microsoft.com/office/drawing/2014/main" id="{389888F0-9F6D-4770-B50D-3F0D74800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14621" y="3620238"/>
            <a:ext cx="10949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200" b="1" dirty="0">
                <a:latin typeface="Calibri" pitchFamily="34" charset="0"/>
              </a:rPr>
              <a:t>Crew Quarters</a:t>
            </a:r>
          </a:p>
        </p:txBody>
      </p:sp>
      <p:sp>
        <p:nvSpPr>
          <p:cNvPr id="58" name="TextBox 54">
            <a:extLst>
              <a:ext uri="{FF2B5EF4-FFF2-40B4-BE49-F238E27FC236}">
                <a16:creationId xmlns:a16="http://schemas.microsoft.com/office/drawing/2014/main" id="{848BEB9C-1339-4B5C-8873-68F00196E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8014" y="5963221"/>
            <a:ext cx="11028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b="1" dirty="0">
                <a:latin typeface="Calibri" pitchFamily="34" charset="0"/>
              </a:rPr>
              <a:t>2</a:t>
            </a:r>
            <a:r>
              <a:rPr lang="en-US" b="1" baseline="30000" dirty="0">
                <a:latin typeface="Calibri" pitchFamily="34" charset="0"/>
              </a:rPr>
              <a:t>nd</a:t>
            </a:r>
            <a:r>
              <a:rPr lang="en-US" b="1" dirty="0">
                <a:latin typeface="Calibri" pitchFamily="34" charset="0"/>
              </a:rPr>
              <a:t> floor</a:t>
            </a:r>
            <a:endParaRPr lang="en-US" sz="900" b="1" dirty="0">
              <a:latin typeface="Calibri" pitchFamily="34" charset="0"/>
            </a:endParaRPr>
          </a:p>
        </p:txBody>
      </p:sp>
      <p:sp>
        <p:nvSpPr>
          <p:cNvPr id="59" name="TextBox 54">
            <a:extLst>
              <a:ext uri="{FF2B5EF4-FFF2-40B4-BE49-F238E27FC236}">
                <a16:creationId xmlns:a16="http://schemas.microsoft.com/office/drawing/2014/main" id="{7B017D83-DC10-41DA-99A5-C1D0FEE510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3234" y="5894878"/>
            <a:ext cx="11028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b="1" dirty="0">
                <a:latin typeface="Calibri" pitchFamily="34" charset="0"/>
              </a:rPr>
              <a:t>Loft</a:t>
            </a:r>
            <a:endParaRPr lang="en-US" sz="900" b="1" dirty="0">
              <a:latin typeface="Calibri" pitchFamily="34" charset="0"/>
            </a:endParaRPr>
          </a:p>
        </p:txBody>
      </p:sp>
      <p:pic>
        <p:nvPicPr>
          <p:cNvPr id="60" name="Picture 4">
            <a:extLst>
              <a:ext uri="{FF2B5EF4-FFF2-40B4-BE49-F238E27FC236}">
                <a16:creationId xmlns:a16="http://schemas.microsoft.com/office/drawing/2014/main" id="{D610C491-C939-4183-A2D4-75DC86DED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9214697" y="1810660"/>
            <a:ext cx="1366852" cy="1123660"/>
          </a:xfrm>
          <a:prstGeom prst="rect">
            <a:avLst/>
          </a:prstGeom>
          <a:ln w="38100" cap="sq">
            <a:solidFill>
              <a:srgbClr val="55617B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1F8C441B-E632-4181-A65C-BCD653B4E57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7782" y="5033321"/>
            <a:ext cx="1462642" cy="1230166"/>
          </a:xfrm>
          <a:prstGeom prst="rect">
            <a:avLst/>
          </a:prstGeom>
          <a:ln w="38100" cap="sq">
            <a:solidFill>
              <a:srgbClr val="3D3D3D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33CD5609-316E-45F2-B16D-E3523150D78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0306" y="5648404"/>
            <a:ext cx="1683847" cy="1025138"/>
          </a:xfrm>
          <a:prstGeom prst="rect">
            <a:avLst/>
          </a:prstGeom>
        </p:spPr>
      </p:pic>
      <p:pic>
        <p:nvPicPr>
          <p:cNvPr id="63" name="Picture 2">
            <a:extLst>
              <a:ext uri="{FF2B5EF4-FFF2-40B4-BE49-F238E27FC236}">
                <a16:creationId xmlns:a16="http://schemas.microsoft.com/office/drawing/2014/main" id="{8E6A2D5B-0D2E-47EA-A852-AF88DB124E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86861" y="1716040"/>
            <a:ext cx="1500073" cy="902121"/>
          </a:xfrm>
          <a:prstGeom prst="rect">
            <a:avLst/>
          </a:prstGeom>
          <a:ln w="38100" cap="sq">
            <a:solidFill>
              <a:srgbClr val="606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0575CC43-C7A8-4827-B5C0-E17E5109B9E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032231" y="1860614"/>
            <a:ext cx="1421525" cy="1168607"/>
          </a:xfrm>
          <a:prstGeom prst="rect">
            <a:avLst/>
          </a:prstGeom>
          <a:ln w="38100" cap="sq">
            <a:solidFill>
              <a:srgbClr val="314D4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3975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16029-E238-4B08-B7A1-EC98CF1CB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892" y="365125"/>
            <a:ext cx="9846871" cy="132556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HERA Campaigns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D3BFB-A0B0-44D8-89FF-B204F2955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349" y="1825625"/>
            <a:ext cx="11029061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tabLst>
                <a:tab pos="1889125" algn="l"/>
              </a:tabLst>
            </a:pP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Campaign = integrated set of studies completed in a series of 4 identical missions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4 analog crewmembers per mission; Campaign N = 16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HRP Logo | NASA">
            <a:extLst>
              <a:ext uri="{FF2B5EF4-FFF2-40B4-BE49-F238E27FC236}">
                <a16:creationId xmlns:a16="http://schemas.microsoft.com/office/drawing/2014/main" id="{3455289C-3CD2-4B9D-AC94-2D36B9579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36" y="126009"/>
            <a:ext cx="910457" cy="901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26587ADA-6529-4646-A756-0FDA04310B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 t="6589" r="23207" b="8200"/>
          <a:stretch/>
        </p:blipFill>
        <p:spPr bwMode="auto">
          <a:xfrm>
            <a:off x="10923763" y="230188"/>
            <a:ext cx="1101801" cy="90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CE91953-0952-4F12-80BF-4945384854F0}"/>
              </a:ext>
            </a:extLst>
          </p:cNvPr>
          <p:cNvCxnSpPr>
            <a:cxnSpLocks/>
          </p:cNvCxnSpPr>
          <p:nvPr/>
        </p:nvCxnSpPr>
        <p:spPr>
          <a:xfrm flipH="1">
            <a:off x="557349" y="1402080"/>
            <a:ext cx="10215155" cy="0"/>
          </a:xfrm>
          <a:prstGeom prst="line">
            <a:avLst/>
          </a:prstGeom>
          <a:ln w="19050">
            <a:solidFill>
              <a:srgbClr val="ADC7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7">
            <a:extLst>
              <a:ext uri="{FF2B5EF4-FFF2-40B4-BE49-F238E27FC236}">
                <a16:creationId xmlns:a16="http://schemas.microsoft.com/office/drawing/2014/main" id="{BE1C16DC-8685-4E59-9B43-A915C88AE4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059699"/>
              </p:ext>
            </p:extLst>
          </p:nvPr>
        </p:nvGraphicFramePr>
        <p:xfrm>
          <a:off x="1239067" y="3279140"/>
          <a:ext cx="9684696" cy="3032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51350">
                  <a:extLst>
                    <a:ext uri="{9D8B030D-6E8A-4147-A177-3AD203B41FA5}">
                      <a16:colId xmlns:a16="http://schemas.microsoft.com/office/drawing/2014/main" val="2110033457"/>
                    </a:ext>
                  </a:extLst>
                </a:gridCol>
                <a:gridCol w="1317458">
                  <a:extLst>
                    <a:ext uri="{9D8B030D-6E8A-4147-A177-3AD203B41FA5}">
                      <a16:colId xmlns:a16="http://schemas.microsoft.com/office/drawing/2014/main" val="2481713814"/>
                    </a:ext>
                  </a:extLst>
                </a:gridCol>
                <a:gridCol w="1342430">
                  <a:extLst>
                    <a:ext uri="{9D8B030D-6E8A-4147-A177-3AD203B41FA5}">
                      <a16:colId xmlns:a16="http://schemas.microsoft.com/office/drawing/2014/main" val="2791430494"/>
                    </a:ext>
                  </a:extLst>
                </a:gridCol>
                <a:gridCol w="5473458">
                  <a:extLst>
                    <a:ext uri="{9D8B030D-6E8A-4147-A177-3AD203B41FA5}">
                      <a16:colId xmlns:a16="http://schemas.microsoft.com/office/drawing/2014/main" val="779348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Year(s)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B3D9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Mission Duration</a:t>
                      </a:r>
                    </a:p>
                  </a:txBody>
                  <a:tcPr anchor="ctr">
                    <a:solidFill>
                      <a:srgbClr val="0B3D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Theme(s)</a:t>
                      </a:r>
                    </a:p>
                  </a:txBody>
                  <a:tcPr anchor="ctr">
                    <a:solidFill>
                      <a:srgbClr val="0B3D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5349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Campaign 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DC7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</a:t>
                      </a:r>
                    </a:p>
                  </a:txBody>
                  <a:tcPr>
                    <a:solidFill>
                      <a:srgbClr val="ADC7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7-days</a:t>
                      </a:r>
                    </a:p>
                  </a:txBody>
                  <a:tcPr>
                    <a:solidFill>
                      <a:srgbClr val="ADC7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Objective/Unobtrusive Team and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Bmed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monitoring</a:t>
                      </a:r>
                    </a:p>
                  </a:txBody>
                  <a:tcPr>
                    <a:solidFill>
                      <a:srgbClr val="ADC7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2228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Campaign 2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14-days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Objective/Unobtrusive Team and </a:t>
                      </a:r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Bmed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monitoring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5697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Campaign 3</a:t>
                      </a:r>
                    </a:p>
                  </a:txBody>
                  <a:tcPr>
                    <a:solidFill>
                      <a:srgbClr val="ADC7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>
                    <a:solidFill>
                      <a:srgbClr val="ADC7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30-days</a:t>
                      </a:r>
                    </a:p>
                  </a:txBody>
                  <a:tcPr>
                    <a:solidFill>
                      <a:srgbClr val="ADC7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Enabling Technologies: Mass Reduction Food Bars, Playbook planning/execution tool,   </a:t>
                      </a:r>
                    </a:p>
                  </a:txBody>
                  <a:tcPr>
                    <a:solidFill>
                      <a:srgbClr val="ADC7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7698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Campaign 4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2017/2018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45-days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Chronic partial sleep restriction &amp; CMs: </a:t>
                      </a:r>
                    </a:p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Dynamic Lighting, Enhanced Diet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8588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Campaign 5</a:t>
                      </a:r>
                    </a:p>
                  </a:txBody>
                  <a:tcPr>
                    <a:solidFill>
                      <a:srgbClr val="ADC7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2019/2020</a:t>
                      </a:r>
                    </a:p>
                  </a:txBody>
                  <a:tcPr>
                    <a:solidFill>
                      <a:srgbClr val="ADC7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45-days</a:t>
                      </a:r>
                    </a:p>
                  </a:txBody>
                  <a:tcPr>
                    <a:solidFill>
                      <a:srgbClr val="ADC7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Reduced habitable volume and privacy</a:t>
                      </a:r>
                    </a:p>
                  </a:txBody>
                  <a:tcPr>
                    <a:solidFill>
                      <a:srgbClr val="ADC7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0671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5502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16029-E238-4B08-B7A1-EC98CF1CB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892" y="365125"/>
            <a:ext cx="9846871" cy="132556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Campaign 6</a:t>
            </a:r>
            <a:r>
              <a:rPr lang="en-US" dirty="0"/>
              <a:t>	</a:t>
            </a:r>
          </a:p>
        </p:txBody>
      </p:sp>
      <p:pic>
        <p:nvPicPr>
          <p:cNvPr id="4" name="Picture 2" descr="HRP Logo | NASA">
            <a:extLst>
              <a:ext uri="{FF2B5EF4-FFF2-40B4-BE49-F238E27FC236}">
                <a16:creationId xmlns:a16="http://schemas.microsoft.com/office/drawing/2014/main" id="{3455289C-3CD2-4B9D-AC94-2D36B9579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36" y="126009"/>
            <a:ext cx="910457" cy="901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26587ADA-6529-4646-A756-0FDA04310B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 t="6589" r="23207" b="8200"/>
          <a:stretch/>
        </p:blipFill>
        <p:spPr bwMode="auto">
          <a:xfrm>
            <a:off x="10923763" y="230188"/>
            <a:ext cx="1101801" cy="90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CE91953-0952-4F12-80BF-4945384854F0}"/>
              </a:ext>
            </a:extLst>
          </p:cNvPr>
          <p:cNvCxnSpPr>
            <a:cxnSpLocks/>
          </p:cNvCxnSpPr>
          <p:nvPr/>
        </p:nvCxnSpPr>
        <p:spPr>
          <a:xfrm flipH="1">
            <a:off x="557349" y="1402080"/>
            <a:ext cx="10215155" cy="0"/>
          </a:xfrm>
          <a:prstGeom prst="line">
            <a:avLst/>
          </a:prstGeom>
          <a:ln w="19050">
            <a:solidFill>
              <a:srgbClr val="ADC7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DC4F438-D5D7-4E6F-A536-52CF1246FE74}"/>
              </a:ext>
            </a:extLst>
          </p:cNvPr>
          <p:cNvSpPr txBox="1">
            <a:spLocks/>
          </p:cNvSpPr>
          <p:nvPr/>
        </p:nvSpPr>
        <p:spPr>
          <a:xfrm>
            <a:off x="983157" y="2971803"/>
            <a:ext cx="9778430" cy="363955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889125" algn="l"/>
              </a:tabLst>
            </a:pPr>
            <a:r>
              <a:rPr lang="en-US" sz="2300" u="sng" dirty="0">
                <a:latin typeface="Arial" panose="020B0604020202020204" pitchFamily="34" charset="0"/>
                <a:cs typeface="Arial" panose="020B0604020202020204" pitchFamily="34" charset="0"/>
              </a:rPr>
              <a:t>16 Studies; 9 new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Promoting behavioral health, cognitive, sensorimotor and immune function using guided imagery to augment exercise. PI: Richard Simpson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3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Measure and Manage Trust in Virtual Assistants. PI: John Lee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3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Quantifying Crew Task Performance for Human-Robotic Systems. PI: Christine </a:t>
            </a:r>
            <a:r>
              <a:rPr lang="en-US" sz="13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Fanchiang</a:t>
            </a:r>
            <a:endParaRPr lang="en-US" sz="13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3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Multimodal Electronic Procedures Countermeasures for Autonomous Crews. PI: Stephen Robinson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Performance Enhancement Through Multi-Modal Stochastic Resonance. PI: Allison Anderson</a:t>
            </a:r>
          </a:p>
          <a:p>
            <a:r>
              <a:rPr lang="en-US" sz="13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Crew Autonomy through Self-Scheduling. PI: Jessica Marquez</a:t>
            </a:r>
          </a:p>
          <a:p>
            <a:r>
              <a:rPr lang="en-US" sz="13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Multimodal human-automation communication for augmenting human situation awareness. PI: Leia Stirling</a:t>
            </a:r>
          </a:p>
          <a:p>
            <a:r>
              <a:rPr lang="en-US" sz="13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Virtual Assistant for Spacecraft Anomaly Treatment. PI: Daniel Selva</a:t>
            </a:r>
          </a:p>
          <a:p>
            <a:r>
              <a:rPr lang="en-US" sz="13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Enhancing Situation Awareness of Automated Procedures using Adaptive Multimodal Augmented Reality Displays. PI: Debra </a:t>
            </a:r>
            <a:r>
              <a:rPr lang="en-US" sz="13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Schreckenghost</a:t>
            </a:r>
            <a:endParaRPr lang="en-US" sz="13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sz="1600" b="0" i="0" dirty="0">
              <a:effectLst/>
              <a:latin typeface="Helvetica Neue"/>
            </a:endParaRPr>
          </a:p>
        </p:txBody>
      </p:sp>
      <p:graphicFrame>
        <p:nvGraphicFramePr>
          <p:cNvPr id="10" name="Table 7">
            <a:extLst>
              <a:ext uri="{FF2B5EF4-FFF2-40B4-BE49-F238E27FC236}">
                <a16:creationId xmlns:a16="http://schemas.microsoft.com/office/drawing/2014/main" id="{3CA46F31-3ACA-4FD1-86B1-691A535BDD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602187"/>
              </p:ext>
            </p:extLst>
          </p:nvPr>
        </p:nvGraphicFramePr>
        <p:xfrm>
          <a:off x="1076891" y="1593303"/>
          <a:ext cx="9684696" cy="13208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30904">
                  <a:extLst>
                    <a:ext uri="{9D8B030D-6E8A-4147-A177-3AD203B41FA5}">
                      <a16:colId xmlns:a16="http://schemas.microsoft.com/office/drawing/2014/main" val="2110033457"/>
                    </a:ext>
                  </a:extLst>
                </a:gridCol>
                <a:gridCol w="2905626">
                  <a:extLst>
                    <a:ext uri="{9D8B030D-6E8A-4147-A177-3AD203B41FA5}">
                      <a16:colId xmlns:a16="http://schemas.microsoft.com/office/drawing/2014/main" val="2481713814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779348969"/>
                    </a:ext>
                  </a:extLst>
                </a:gridCol>
                <a:gridCol w="4047966">
                  <a:extLst>
                    <a:ext uri="{9D8B030D-6E8A-4147-A177-3AD203B41FA5}">
                      <a16:colId xmlns:a16="http://schemas.microsoft.com/office/drawing/2014/main" val="4073241647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marL="1371600" indent="-1371600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C6 Themes: Human Systems Integration &amp; crew autonomy with communication delays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3D9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B3D9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B3D9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349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Mission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C7D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Oct. 1 – Nov. 15, 2021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C7D4"/>
                    </a:solidFill>
                  </a:tcPr>
                </a:tc>
                <a:tc>
                  <a:txBody>
                    <a:bodyPr/>
                    <a:lstStyle/>
                    <a:p>
                      <a:pPr marL="403225" indent="0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Mission 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C7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 27 – July 11, 2022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C7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2228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Mission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Jan. 28 – March 14, 2022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0322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Mission 4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Delayed: Jan. 27 – March 13, 2023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*UAE observing mission operations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5697340"/>
                  </a:ext>
                </a:extLst>
              </a:tr>
            </a:tbl>
          </a:graphicData>
        </a:graphic>
      </p:graphicFrame>
      <p:pic>
        <p:nvPicPr>
          <p:cNvPr id="14" name="Graphic 13" descr="Checkmark with solid fill">
            <a:extLst>
              <a:ext uri="{FF2B5EF4-FFF2-40B4-BE49-F238E27FC236}">
                <a16:creationId xmlns:a16="http://schemas.microsoft.com/office/drawing/2014/main" id="{2531DF80-DDCE-4039-8388-558D17057F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13847" y="1986748"/>
            <a:ext cx="272157" cy="272157"/>
          </a:xfrm>
          <a:prstGeom prst="rect">
            <a:avLst/>
          </a:prstGeom>
        </p:spPr>
      </p:pic>
      <p:pic>
        <p:nvPicPr>
          <p:cNvPr id="15" name="Graphic 14" descr="Checkmark with solid fill">
            <a:extLst>
              <a:ext uri="{FF2B5EF4-FFF2-40B4-BE49-F238E27FC236}">
                <a16:creationId xmlns:a16="http://schemas.microsoft.com/office/drawing/2014/main" id="{9FF67D9C-EF5F-40EF-88E6-D5E750CA33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6004" y="2340269"/>
            <a:ext cx="272157" cy="272157"/>
          </a:xfrm>
          <a:prstGeom prst="rect">
            <a:avLst/>
          </a:prstGeom>
        </p:spPr>
      </p:pic>
      <p:pic>
        <p:nvPicPr>
          <p:cNvPr id="16" name="Graphic 15" descr="Checkmark with solid fill">
            <a:extLst>
              <a:ext uri="{FF2B5EF4-FFF2-40B4-BE49-F238E27FC236}">
                <a16:creationId xmlns:a16="http://schemas.microsoft.com/office/drawing/2014/main" id="{DEE759ED-38DF-47C0-99DC-AACD89CB03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45742" y="1980059"/>
            <a:ext cx="272157" cy="27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90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16029-E238-4B08-B7A1-EC98CF1CB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892" y="365125"/>
            <a:ext cx="9846871" cy="132556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Campaign 7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D3BFB-A0B0-44D8-89FF-B204F2955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349" y="1825625"/>
            <a:ext cx="11029061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tabLst>
                <a:tab pos="1889125" algn="l"/>
              </a:tabLst>
            </a:pP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Preparation: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tabLst>
                <a:tab pos="1889125" algn="l"/>
              </a:tabLs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Fall/Winter 2022: Defining campaign themes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tabLst>
                <a:tab pos="1889125" algn="l"/>
              </a:tabLs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January 2023: Candidate crew applications due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tabLst>
                <a:tab pos="1889125" algn="l"/>
              </a:tabLs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February 2023: Ground personnel training begins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tabLst>
                <a:tab pos="1889125" algn="l"/>
              </a:tabLs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Jan. – April 2023: Hardware/Software integration</a:t>
            </a:r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UAE Collaboration: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7 studies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2 UAE subjects per mission (1 prime, 1 backup)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Experience with science integration, mission planning, and ground support operations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~16 Studies (final complement pending)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HRP Logo | NASA">
            <a:extLst>
              <a:ext uri="{FF2B5EF4-FFF2-40B4-BE49-F238E27FC236}">
                <a16:creationId xmlns:a16="http://schemas.microsoft.com/office/drawing/2014/main" id="{3455289C-3CD2-4B9D-AC94-2D36B9579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36" y="126009"/>
            <a:ext cx="910457" cy="901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26587ADA-6529-4646-A756-0FDA04310B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4" t="6589" r="23207" b="8200"/>
          <a:stretch/>
        </p:blipFill>
        <p:spPr bwMode="auto">
          <a:xfrm>
            <a:off x="10923763" y="230188"/>
            <a:ext cx="1101801" cy="90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CE91953-0952-4F12-80BF-4945384854F0}"/>
              </a:ext>
            </a:extLst>
          </p:cNvPr>
          <p:cNvCxnSpPr>
            <a:cxnSpLocks/>
          </p:cNvCxnSpPr>
          <p:nvPr/>
        </p:nvCxnSpPr>
        <p:spPr>
          <a:xfrm flipH="1">
            <a:off x="557349" y="1402080"/>
            <a:ext cx="10215155" cy="0"/>
          </a:xfrm>
          <a:prstGeom prst="line">
            <a:avLst/>
          </a:prstGeom>
          <a:ln w="19050">
            <a:solidFill>
              <a:srgbClr val="ADC7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e 7">
            <a:extLst>
              <a:ext uri="{FF2B5EF4-FFF2-40B4-BE49-F238E27FC236}">
                <a16:creationId xmlns:a16="http://schemas.microsoft.com/office/drawing/2014/main" id="{B9D374B4-DD13-43E6-BBE6-D7E142888C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1130089"/>
              </p:ext>
            </p:extLst>
          </p:nvPr>
        </p:nvGraphicFramePr>
        <p:xfrm>
          <a:off x="6761561" y="1690688"/>
          <a:ext cx="5053449" cy="1854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87565">
                  <a:extLst>
                    <a:ext uri="{9D8B030D-6E8A-4147-A177-3AD203B41FA5}">
                      <a16:colId xmlns:a16="http://schemas.microsoft.com/office/drawing/2014/main" val="2110033457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481713814"/>
                    </a:ext>
                  </a:extLst>
                </a:gridCol>
                <a:gridCol w="1937084">
                  <a:extLst>
                    <a:ext uri="{9D8B030D-6E8A-4147-A177-3AD203B41FA5}">
                      <a16:colId xmlns:a16="http://schemas.microsoft.com/office/drawing/2014/main" val="2791430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Ingress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B3D9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Egress</a:t>
                      </a:r>
                    </a:p>
                  </a:txBody>
                  <a:tcPr>
                    <a:solidFill>
                      <a:srgbClr val="0B3D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5349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Mission 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DC7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Sep. 29, 2023</a:t>
                      </a:r>
                    </a:p>
                  </a:txBody>
                  <a:tcPr>
                    <a:solidFill>
                      <a:srgbClr val="ADC7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Nov. 13, 2023</a:t>
                      </a:r>
                    </a:p>
                  </a:txBody>
                  <a:tcPr>
                    <a:solidFill>
                      <a:srgbClr val="ADC7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2228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Mission 2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Jan. 26, 2024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March 11, 2024</a:t>
                      </a:r>
                    </a:p>
                  </a:txBody>
                  <a:tcP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5697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Mission 3</a:t>
                      </a:r>
                    </a:p>
                  </a:txBody>
                  <a:tcPr>
                    <a:solidFill>
                      <a:srgbClr val="ADC7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 10, 2024</a:t>
                      </a:r>
                    </a:p>
                  </a:txBody>
                  <a:tcPr>
                    <a:solidFill>
                      <a:srgbClr val="ADC7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June 24, 2024</a:t>
                      </a:r>
                    </a:p>
                  </a:txBody>
                  <a:tcPr>
                    <a:solidFill>
                      <a:srgbClr val="ADC7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7698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Mission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Aug. 23,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Oct. 7, 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5882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6805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F6FC6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9777</TotalTime>
  <Words>531</Words>
  <Application>Microsoft Office PowerPoint</Application>
  <PresentationFormat>Widescreen</PresentationFormat>
  <Paragraphs>109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Helvetica Neue</vt:lpstr>
      <vt:lpstr>Office Theme</vt:lpstr>
      <vt:lpstr>HERA Update</vt:lpstr>
      <vt:lpstr>Human Exploration Research Analog </vt:lpstr>
      <vt:lpstr>HERA – Level 1 </vt:lpstr>
      <vt:lpstr>HERA – Level 2 &amp; Loft </vt:lpstr>
      <vt:lpstr>HERA Campaigns </vt:lpstr>
      <vt:lpstr>Campaign 6 </vt:lpstr>
      <vt:lpstr>Campaign 7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HERA Update</dc:title>
  <dc:creator>Whiting, Sara (JSC-SD211)</dc:creator>
  <cp:lastModifiedBy>Reanna</cp:lastModifiedBy>
  <cp:revision>6</cp:revision>
  <dcterms:created xsi:type="dcterms:W3CDTF">2022-10-05T18:46:08Z</dcterms:created>
  <dcterms:modified xsi:type="dcterms:W3CDTF">2022-10-12T13:43:16Z</dcterms:modified>
</cp:coreProperties>
</file>