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8"/>
  </p:notesMasterIdLst>
  <p:handoutMasterIdLst>
    <p:handoutMasterId r:id="rId39"/>
  </p:handoutMasterIdLst>
  <p:sldIdLst>
    <p:sldId id="277" r:id="rId2"/>
    <p:sldId id="264" r:id="rId3"/>
    <p:sldId id="330" r:id="rId4"/>
    <p:sldId id="278" r:id="rId5"/>
    <p:sldId id="281" r:id="rId6"/>
    <p:sldId id="279" r:id="rId7"/>
    <p:sldId id="329" r:id="rId8"/>
    <p:sldId id="267" r:id="rId9"/>
    <p:sldId id="268" r:id="rId10"/>
    <p:sldId id="293" r:id="rId11"/>
    <p:sldId id="271" r:id="rId12"/>
    <p:sldId id="282" r:id="rId13"/>
    <p:sldId id="292" r:id="rId14"/>
    <p:sldId id="270" r:id="rId15"/>
    <p:sldId id="261" r:id="rId16"/>
    <p:sldId id="328" r:id="rId17"/>
    <p:sldId id="317" r:id="rId18"/>
    <p:sldId id="297" r:id="rId19"/>
    <p:sldId id="298" r:id="rId20"/>
    <p:sldId id="321" r:id="rId21"/>
    <p:sldId id="258" r:id="rId22"/>
    <p:sldId id="322" r:id="rId23"/>
    <p:sldId id="259" r:id="rId24"/>
    <p:sldId id="260" r:id="rId25"/>
    <p:sldId id="323" r:id="rId26"/>
    <p:sldId id="262" r:id="rId27"/>
    <p:sldId id="263" r:id="rId28"/>
    <p:sldId id="324" r:id="rId29"/>
    <p:sldId id="265" r:id="rId30"/>
    <p:sldId id="325" r:id="rId31"/>
    <p:sldId id="326" r:id="rId32"/>
    <p:sldId id="327" r:id="rId33"/>
    <p:sldId id="269" r:id="rId34"/>
    <p:sldId id="331" r:id="rId35"/>
    <p:sldId id="272" r:id="rId36"/>
    <p:sldId id="332" r:id="rId37"/>
  </p:sldIdLst>
  <p:sldSz cx="9144000" cy="6858000" type="screen4x3"/>
  <p:notesSz cx="6997700" cy="9271000"/>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b="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0">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76D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7"/>
    <p:restoredTop sz="94725"/>
  </p:normalViewPr>
  <p:slideViewPr>
    <p:cSldViewPr snapToGrid="0">
      <p:cViewPr>
        <p:scale>
          <a:sx n="140" d="100"/>
          <a:sy n="140" d="100"/>
        </p:scale>
        <p:origin x="1608" y="3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6" d="100"/>
        <a:sy n="76" d="100"/>
      </p:scale>
      <p:origin x="0" y="1264"/>
    </p:cViewPr>
  </p:sorterViewPr>
  <p:notesViewPr>
    <p:cSldViewPr snapToGrid="0">
      <p:cViewPr varScale="1">
        <p:scale>
          <a:sx n="94" d="100"/>
          <a:sy n="94" d="100"/>
        </p:scale>
        <p:origin x="-2216" y="-104"/>
      </p:cViewPr>
      <p:guideLst>
        <p:guide orient="horz" pos="2920"/>
        <p:guide pos="22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1026">
            <a:extLst>
              <a:ext uri="{FF2B5EF4-FFF2-40B4-BE49-F238E27FC236}">
                <a16:creationId xmlns:a16="http://schemas.microsoft.com/office/drawing/2014/main" id="{E5CF8648-8515-A09B-1C4D-2DB695AEA3A0}"/>
              </a:ext>
            </a:extLst>
          </p:cNvPr>
          <p:cNvSpPr>
            <a:spLocks noGrp="1" noChangeArrowheads="1"/>
          </p:cNvSpPr>
          <p:nvPr>
            <p:ph type="hdr" sz="quarter"/>
          </p:nvPr>
        </p:nvSpPr>
        <p:spPr bwMode="auto">
          <a:xfrm>
            <a:off x="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altLang="en-US"/>
          </a:p>
        </p:txBody>
      </p:sp>
      <p:sp>
        <p:nvSpPr>
          <p:cNvPr id="38915" name="Rectangle 1027">
            <a:extLst>
              <a:ext uri="{FF2B5EF4-FFF2-40B4-BE49-F238E27FC236}">
                <a16:creationId xmlns:a16="http://schemas.microsoft.com/office/drawing/2014/main" id="{6A249FA3-1F87-0195-1A6A-AAD8682329BE}"/>
              </a:ext>
            </a:extLst>
          </p:cNvPr>
          <p:cNvSpPr>
            <a:spLocks noGrp="1" noChangeArrowheads="1"/>
          </p:cNvSpPr>
          <p:nvPr>
            <p:ph type="dt" sz="quarter" idx="1"/>
          </p:nvPr>
        </p:nvSpPr>
        <p:spPr bwMode="auto">
          <a:xfrm>
            <a:off x="396240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en-US"/>
          </a:p>
        </p:txBody>
      </p:sp>
      <p:sp>
        <p:nvSpPr>
          <p:cNvPr id="38916" name="Rectangle 1028">
            <a:extLst>
              <a:ext uri="{FF2B5EF4-FFF2-40B4-BE49-F238E27FC236}">
                <a16:creationId xmlns:a16="http://schemas.microsoft.com/office/drawing/2014/main" id="{EFCFA73D-AB2F-B566-4FC1-99BBD8C48D4A}"/>
              </a:ext>
            </a:extLst>
          </p:cNvPr>
          <p:cNvSpPr>
            <a:spLocks noGrp="1" noChangeArrowheads="1"/>
          </p:cNvSpPr>
          <p:nvPr>
            <p:ph type="ftr" sz="quarter" idx="2"/>
          </p:nvPr>
        </p:nvSpPr>
        <p:spPr bwMode="auto">
          <a:xfrm>
            <a:off x="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altLang="en-US"/>
          </a:p>
        </p:txBody>
      </p:sp>
      <p:sp>
        <p:nvSpPr>
          <p:cNvPr id="38917" name="Rectangle 1029">
            <a:extLst>
              <a:ext uri="{FF2B5EF4-FFF2-40B4-BE49-F238E27FC236}">
                <a16:creationId xmlns:a16="http://schemas.microsoft.com/office/drawing/2014/main" id="{A80B5B38-D25D-D584-E8DD-11ED98D6FD8E}"/>
              </a:ext>
            </a:extLst>
          </p:cNvPr>
          <p:cNvSpPr>
            <a:spLocks noGrp="1" noChangeArrowheads="1"/>
          </p:cNvSpPr>
          <p:nvPr>
            <p:ph type="sldNum" sz="quarter" idx="3"/>
          </p:nvPr>
        </p:nvSpPr>
        <p:spPr bwMode="auto">
          <a:xfrm>
            <a:off x="396240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14B010F-78AA-774F-A3BB-C2EF332953B1}"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1026">
            <a:extLst>
              <a:ext uri="{FF2B5EF4-FFF2-40B4-BE49-F238E27FC236}">
                <a16:creationId xmlns:a16="http://schemas.microsoft.com/office/drawing/2014/main" id="{C232C2F6-9353-E24B-DE7E-E69B8CEDE9F0}"/>
              </a:ext>
            </a:extLst>
          </p:cNvPr>
          <p:cNvSpPr>
            <a:spLocks noGrp="1" noChangeArrowheads="1"/>
          </p:cNvSpPr>
          <p:nvPr>
            <p:ph type="hdr" sz="quarter"/>
          </p:nvPr>
        </p:nvSpPr>
        <p:spPr bwMode="auto">
          <a:xfrm>
            <a:off x="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altLang="en-US"/>
          </a:p>
        </p:txBody>
      </p:sp>
      <p:sp>
        <p:nvSpPr>
          <p:cNvPr id="62467" name="Rectangle 1027">
            <a:extLst>
              <a:ext uri="{FF2B5EF4-FFF2-40B4-BE49-F238E27FC236}">
                <a16:creationId xmlns:a16="http://schemas.microsoft.com/office/drawing/2014/main" id="{1C088DAA-3000-C4B5-5BCD-4346BAC8311A}"/>
              </a:ext>
            </a:extLst>
          </p:cNvPr>
          <p:cNvSpPr>
            <a:spLocks noGrp="1" noChangeArrowheads="1"/>
          </p:cNvSpPr>
          <p:nvPr>
            <p:ph type="dt" idx="1"/>
          </p:nvPr>
        </p:nvSpPr>
        <p:spPr bwMode="auto">
          <a:xfrm>
            <a:off x="396240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en-US"/>
          </a:p>
        </p:txBody>
      </p:sp>
      <p:sp>
        <p:nvSpPr>
          <p:cNvPr id="13316" name="Rectangle 1028">
            <a:extLst>
              <a:ext uri="{FF2B5EF4-FFF2-40B4-BE49-F238E27FC236}">
                <a16:creationId xmlns:a16="http://schemas.microsoft.com/office/drawing/2014/main" id="{906ECB46-AB02-1853-76D3-C8916A14F2F7}"/>
              </a:ext>
            </a:extLst>
          </p:cNvPr>
          <p:cNvSpPr>
            <a:spLocks noGrp="1" noRot="1" noChangeAspect="1" noChangeArrowheads="1" noTextEdit="1"/>
          </p:cNvSpPr>
          <p:nvPr>
            <p:ph type="sldImg" idx="2"/>
          </p:nvPr>
        </p:nvSpPr>
        <p:spPr bwMode="auto">
          <a:xfrm>
            <a:off x="1168400" y="685800"/>
            <a:ext cx="4673600" cy="3505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9" name="Rectangle 1029">
            <a:extLst>
              <a:ext uri="{FF2B5EF4-FFF2-40B4-BE49-F238E27FC236}">
                <a16:creationId xmlns:a16="http://schemas.microsoft.com/office/drawing/2014/main" id="{224CF41D-31B8-121A-DCD2-0DE6C4C9F2FC}"/>
              </a:ext>
            </a:extLst>
          </p:cNvPr>
          <p:cNvSpPr>
            <a:spLocks noGrp="1" noChangeArrowheads="1"/>
          </p:cNvSpPr>
          <p:nvPr>
            <p:ph type="body" sz="quarter" idx="3"/>
          </p:nvPr>
        </p:nvSpPr>
        <p:spPr bwMode="auto">
          <a:xfrm>
            <a:off x="914400" y="4419600"/>
            <a:ext cx="518160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62470" name="Rectangle 1030">
            <a:extLst>
              <a:ext uri="{FF2B5EF4-FFF2-40B4-BE49-F238E27FC236}">
                <a16:creationId xmlns:a16="http://schemas.microsoft.com/office/drawing/2014/main" id="{FC78A232-575C-5560-F203-37D0288B0253}"/>
              </a:ext>
            </a:extLst>
          </p:cNvPr>
          <p:cNvSpPr>
            <a:spLocks noGrp="1" noChangeArrowheads="1"/>
          </p:cNvSpPr>
          <p:nvPr>
            <p:ph type="ftr" sz="quarter" idx="4"/>
          </p:nvPr>
        </p:nvSpPr>
        <p:spPr bwMode="auto">
          <a:xfrm>
            <a:off x="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altLang="en-US"/>
          </a:p>
        </p:txBody>
      </p:sp>
      <p:sp>
        <p:nvSpPr>
          <p:cNvPr id="62471" name="Rectangle 1031">
            <a:extLst>
              <a:ext uri="{FF2B5EF4-FFF2-40B4-BE49-F238E27FC236}">
                <a16:creationId xmlns:a16="http://schemas.microsoft.com/office/drawing/2014/main" id="{53E7838D-84D8-6ADC-4EFC-AF78CB1B9D98}"/>
              </a:ext>
            </a:extLst>
          </p:cNvPr>
          <p:cNvSpPr>
            <a:spLocks noGrp="1" noChangeArrowheads="1"/>
          </p:cNvSpPr>
          <p:nvPr>
            <p:ph type="sldNum" sz="quarter" idx="5"/>
          </p:nvPr>
        </p:nvSpPr>
        <p:spPr bwMode="auto">
          <a:xfrm>
            <a:off x="396240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C80F0344-ACF9-044E-86FA-1A421BADA82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12" charset="0"/>
        <a:ea typeface="ＭＳ Ｐゴシック" pitchFamily="-112" charset="-128"/>
        <a:cs typeface="ＭＳ Ｐゴシック" pitchFamily="-112" charset="-128"/>
      </a:defRPr>
    </a:lvl1pPr>
    <a:lvl2pPr marL="457200" algn="l" rtl="0" eaLnBrk="0" fontAlgn="base" hangingPunct="0">
      <a:spcBef>
        <a:spcPct val="30000"/>
      </a:spcBef>
      <a:spcAft>
        <a:spcPct val="0"/>
      </a:spcAft>
      <a:defRPr sz="1200" kern="1200">
        <a:solidFill>
          <a:schemeClr val="tx1"/>
        </a:solidFill>
        <a:latin typeface="Times" pitchFamily="-112"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Times" pitchFamily="-112"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Times" pitchFamily="-112"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Times" pitchFamily="-112" charset="0"/>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031">
            <a:extLst>
              <a:ext uri="{FF2B5EF4-FFF2-40B4-BE49-F238E27FC236}">
                <a16:creationId xmlns:a16="http://schemas.microsoft.com/office/drawing/2014/main" id="{2CF91A71-16FF-7567-45A2-CF1A5C0F4E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r"/>
            <a:fld id="{224380AB-F9AC-2143-82DA-9E1AA0938251}" type="slidenum">
              <a:rPr lang="en-US" altLang="en-US"/>
              <a:pPr algn="r"/>
              <a:t>1</a:t>
            </a:fld>
            <a:endParaRPr lang="en-US" altLang="en-US"/>
          </a:p>
        </p:txBody>
      </p:sp>
      <p:sp>
        <p:nvSpPr>
          <p:cNvPr id="16386" name="Rectangle 2">
            <a:extLst>
              <a:ext uri="{FF2B5EF4-FFF2-40B4-BE49-F238E27FC236}">
                <a16:creationId xmlns:a16="http://schemas.microsoft.com/office/drawing/2014/main" id="{6C450510-AD59-3652-2154-40901316F5B5}"/>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69A28026-2894-207D-1BDA-7DD559D08E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pitchFamily="2" charset="0"/>
                <a:ea typeface="ＭＳ Ｐゴシック" panose="020B0600070205080204" pitchFamily="34" charset="-128"/>
              </a:rPr>
              <a:t>Provides a review of several examples of ground-based boundary layer transition studies completed in support of agency programs with comparison to flight results if available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031">
            <a:extLst>
              <a:ext uri="{FF2B5EF4-FFF2-40B4-BE49-F238E27FC236}">
                <a16:creationId xmlns:a16="http://schemas.microsoft.com/office/drawing/2014/main" id="{E8DF0703-5942-90C8-A7FC-3E02B4F6E7C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r"/>
            <a:fld id="{56A124D7-1411-354F-87F7-D108D7E36F4E}" type="slidenum">
              <a:rPr lang="en-US" altLang="en-US"/>
              <a:pPr algn="r"/>
              <a:t>2</a:t>
            </a:fld>
            <a:endParaRPr lang="en-US" altLang="en-US"/>
          </a:p>
        </p:txBody>
      </p:sp>
      <p:sp>
        <p:nvSpPr>
          <p:cNvPr id="18434" name="Rectangle 2">
            <a:extLst>
              <a:ext uri="{FF2B5EF4-FFF2-40B4-BE49-F238E27FC236}">
                <a16:creationId xmlns:a16="http://schemas.microsoft.com/office/drawing/2014/main" id="{F927BAE7-0432-449D-D491-7DDDB5035B33}"/>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id="{710C979F-1A15-4A11-EB92-9F564768A4D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pitchFamily="2" charset="0"/>
                <a:ea typeface="ＭＳ Ｐゴシック" panose="020B0600070205080204" pitchFamily="34" charset="-128"/>
              </a:rPr>
              <a:t>This presentation will focus on a review of some of the ground-based studies I’ve conducted during my career on discrete roughness transition, along with observations from corresponding flight experiments.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031">
            <a:extLst>
              <a:ext uri="{FF2B5EF4-FFF2-40B4-BE49-F238E27FC236}">
                <a16:creationId xmlns:a16="http://schemas.microsoft.com/office/drawing/2014/main" id="{A791B296-3FEC-3CBD-871F-CFD31219A9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r"/>
            <a:fld id="{65F1D5AF-88BC-4F46-BA93-45C9E968FB8A}" type="slidenum">
              <a:rPr lang="en-US" altLang="en-US"/>
              <a:pPr algn="r"/>
              <a:t>3</a:t>
            </a:fld>
            <a:endParaRPr lang="en-US" altLang="en-US"/>
          </a:p>
        </p:txBody>
      </p:sp>
      <p:sp>
        <p:nvSpPr>
          <p:cNvPr id="20482" name="Rectangle 2">
            <a:extLst>
              <a:ext uri="{FF2B5EF4-FFF2-40B4-BE49-F238E27FC236}">
                <a16:creationId xmlns:a16="http://schemas.microsoft.com/office/drawing/2014/main" id="{0288D097-EDCE-A6B1-5F5F-CC0E376ABEC5}"/>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id="{9122A262-B5AA-1DCB-43C3-FAD7BC1D5F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pitchFamily="2" charset="0"/>
                <a:ea typeface="ＭＳ Ｐゴシック" panose="020B0600070205080204" pitchFamily="34" charset="-128"/>
              </a:rPr>
              <a:t>One can make the case for the criticality of boundary transition to hypersonic vehicles from many perspectives.</a:t>
            </a:r>
          </a:p>
          <a:p>
            <a:pPr eaLnBrk="1" hangingPunct="1"/>
            <a:r>
              <a:rPr lang="en-US" altLang="en-US" dirty="0">
                <a:latin typeface="Times" pitchFamily="2" charset="0"/>
                <a:ea typeface="ＭＳ Ｐゴシック" panose="020B0600070205080204" pitchFamily="34" charset="-128"/>
              </a:rPr>
              <a:t>Despite the general pessimism of the role of wind tunnels for transition studies, useful information can be obtained in wind tunnels and applied to flight programs.</a:t>
            </a:r>
          </a:p>
        </p:txBody>
      </p:sp>
    </p:spTree>
    <p:extLst>
      <p:ext uri="{BB962C8B-B14F-4D97-AF65-F5344CB8AC3E}">
        <p14:creationId xmlns:p14="http://schemas.microsoft.com/office/powerpoint/2010/main" val="2666007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031">
            <a:extLst>
              <a:ext uri="{FF2B5EF4-FFF2-40B4-BE49-F238E27FC236}">
                <a16:creationId xmlns:a16="http://schemas.microsoft.com/office/drawing/2014/main" id="{4DD86440-544A-286F-5A74-679DF7AD04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r"/>
            <a:fld id="{E7FE01B6-AE75-6946-84C8-251C9100833F}" type="slidenum">
              <a:rPr lang="en-US" altLang="en-US"/>
              <a:pPr algn="r"/>
              <a:t>4</a:t>
            </a:fld>
            <a:endParaRPr lang="en-US" altLang="en-US"/>
          </a:p>
        </p:txBody>
      </p:sp>
      <p:sp>
        <p:nvSpPr>
          <p:cNvPr id="24578" name="Rectangle 2">
            <a:extLst>
              <a:ext uri="{FF2B5EF4-FFF2-40B4-BE49-F238E27FC236}">
                <a16:creationId xmlns:a16="http://schemas.microsoft.com/office/drawing/2014/main" id="{E1FCBD97-4BB4-271F-3900-19CD1C6A6071}"/>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C09542C6-C08C-2C2E-B02A-48D6CAC7948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031">
            <a:extLst>
              <a:ext uri="{FF2B5EF4-FFF2-40B4-BE49-F238E27FC236}">
                <a16:creationId xmlns:a16="http://schemas.microsoft.com/office/drawing/2014/main" id="{C8890B8B-E9B9-DEC2-5DB2-623CE32D2E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r"/>
            <a:fld id="{83FC6CF9-CFDE-3144-B0F4-ED9E9161F17B}" type="slidenum">
              <a:rPr lang="en-US" altLang="en-US"/>
              <a:pPr algn="r"/>
              <a:t>5</a:t>
            </a:fld>
            <a:endParaRPr lang="en-US" altLang="en-US"/>
          </a:p>
        </p:txBody>
      </p:sp>
      <p:sp>
        <p:nvSpPr>
          <p:cNvPr id="26626" name="Rectangle 2">
            <a:extLst>
              <a:ext uri="{FF2B5EF4-FFF2-40B4-BE49-F238E27FC236}">
                <a16:creationId xmlns:a16="http://schemas.microsoft.com/office/drawing/2014/main" id="{2B81B995-E710-EC7E-3B6D-058AE92CD190}"/>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83C306CF-EF1E-F088-DDDA-54F3941B67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031">
            <a:extLst>
              <a:ext uri="{FF2B5EF4-FFF2-40B4-BE49-F238E27FC236}">
                <a16:creationId xmlns:a16="http://schemas.microsoft.com/office/drawing/2014/main" id="{BC6A4ABF-7496-5F70-631C-B15291547D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r"/>
            <a:fld id="{7A47F5BA-5DAC-984F-81EB-B780009B1F45}" type="slidenum">
              <a:rPr lang="en-US" altLang="en-US"/>
              <a:pPr algn="r"/>
              <a:t>6</a:t>
            </a:fld>
            <a:endParaRPr lang="en-US" altLang="en-US"/>
          </a:p>
        </p:txBody>
      </p:sp>
      <p:sp>
        <p:nvSpPr>
          <p:cNvPr id="29698" name="Rectangle 2">
            <a:extLst>
              <a:ext uri="{FF2B5EF4-FFF2-40B4-BE49-F238E27FC236}">
                <a16:creationId xmlns:a16="http://schemas.microsoft.com/office/drawing/2014/main" id="{2446D2CB-35DF-3187-53CB-6F21D3E4F45B}"/>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id="{8C6C7E9F-593A-E894-9DE1-B20C3BE732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Inspiration came during </a:t>
            </a:r>
            <a:r>
              <a:rPr lang="en-US" dirty="0" err="1"/>
              <a:t>Morkovin</a:t>
            </a:r>
            <a:r>
              <a:rPr lang="en-US" dirty="0"/>
              <a:t> workshop.</a:t>
            </a:r>
          </a:p>
        </p:txBody>
      </p:sp>
      <p:sp>
        <p:nvSpPr>
          <p:cNvPr id="4" name="Slide Number Placeholder 3"/>
          <p:cNvSpPr>
            <a:spLocks noGrp="1"/>
          </p:cNvSpPr>
          <p:nvPr>
            <p:ph type="sldNum" sz="quarter" idx="5"/>
          </p:nvPr>
        </p:nvSpPr>
        <p:spPr/>
        <p:txBody>
          <a:bodyPr/>
          <a:lstStyle/>
          <a:p>
            <a:pPr>
              <a:defRPr/>
            </a:pPr>
            <a:fld id="{C80F0344-ACF9-044E-86FA-1A421BADA829}" type="slidenum">
              <a:rPr lang="en-US" altLang="en-US" smtClean="0"/>
              <a:pPr>
                <a:defRPr/>
              </a:pPr>
              <a:t>7</a:t>
            </a:fld>
            <a:endParaRPr lang="en-US" altLang="en-US"/>
          </a:p>
        </p:txBody>
      </p:sp>
    </p:spTree>
    <p:extLst>
      <p:ext uri="{BB962C8B-B14F-4D97-AF65-F5344CB8AC3E}">
        <p14:creationId xmlns:p14="http://schemas.microsoft.com/office/powerpoint/2010/main" val="524025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031">
            <a:extLst>
              <a:ext uri="{FF2B5EF4-FFF2-40B4-BE49-F238E27FC236}">
                <a16:creationId xmlns:a16="http://schemas.microsoft.com/office/drawing/2014/main" id="{6D490856-594C-D9FE-694E-943233279D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r"/>
            <a:fld id="{11F5E35F-AE7E-8746-880C-1D116C770AA8}" type="slidenum">
              <a:rPr lang="en-US" altLang="en-US"/>
              <a:pPr algn="r"/>
              <a:t>8</a:t>
            </a:fld>
            <a:endParaRPr lang="en-US" altLang="en-US"/>
          </a:p>
        </p:txBody>
      </p:sp>
      <p:sp>
        <p:nvSpPr>
          <p:cNvPr id="39938" name="Rectangle 2">
            <a:extLst>
              <a:ext uri="{FF2B5EF4-FFF2-40B4-BE49-F238E27FC236}">
                <a16:creationId xmlns:a16="http://schemas.microsoft.com/office/drawing/2014/main" id="{99864540-BD57-540A-8978-A2346EAB9E9D}"/>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90A51893-801E-08C1-37EE-E0040EBC88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031">
            <a:extLst>
              <a:ext uri="{FF2B5EF4-FFF2-40B4-BE49-F238E27FC236}">
                <a16:creationId xmlns:a16="http://schemas.microsoft.com/office/drawing/2014/main" id="{BDF2E0AD-2E8A-BB15-F6EE-281199CBFB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r"/>
            <a:fld id="{70674F3F-37C2-FD4F-B693-1BEA10543F20}" type="slidenum">
              <a:rPr lang="en-US" altLang="en-US"/>
              <a:pPr algn="r"/>
              <a:t>9</a:t>
            </a:fld>
            <a:endParaRPr lang="en-US" altLang="en-US"/>
          </a:p>
        </p:txBody>
      </p:sp>
      <p:sp>
        <p:nvSpPr>
          <p:cNvPr id="41986" name="Rectangle 2">
            <a:extLst>
              <a:ext uri="{FF2B5EF4-FFF2-40B4-BE49-F238E27FC236}">
                <a16:creationId xmlns:a16="http://schemas.microsoft.com/office/drawing/2014/main" id="{6BEB575E-75BE-662E-6488-127D3BB73B32}"/>
              </a:ext>
            </a:extLst>
          </p:cNvPr>
          <p:cNvSpPr>
            <a:spLocks noGrp="1" noRot="1" noChangeAspect="1" noChangeArrowheads="1" noTextEdit="1"/>
          </p:cNvSpPr>
          <p:nvPr>
            <p:ph type="sldImg"/>
          </p:nvPr>
        </p:nvSpPr>
        <p:spPr>
          <a:ln/>
        </p:spPr>
      </p:sp>
      <p:sp>
        <p:nvSpPr>
          <p:cNvPr id="41987" name="Rectangle 3">
            <a:extLst>
              <a:ext uri="{FF2B5EF4-FFF2-40B4-BE49-F238E27FC236}">
                <a16:creationId xmlns:a16="http://schemas.microsoft.com/office/drawing/2014/main" id="{FCAAB384-0D07-15E1-44EB-6631BE4537E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031">
            <a:extLst>
              <a:ext uri="{FF2B5EF4-FFF2-40B4-BE49-F238E27FC236}">
                <a16:creationId xmlns:a16="http://schemas.microsoft.com/office/drawing/2014/main" id="{CFAC6F3B-13E9-4D78-DA16-2E3504689B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r"/>
            <a:fld id="{D6DE6FE6-0A87-3949-8493-04E02909ABAA}" type="slidenum">
              <a:rPr lang="en-US" altLang="en-US"/>
              <a:pPr algn="r"/>
              <a:t>11</a:t>
            </a:fld>
            <a:endParaRPr lang="en-US" altLang="en-US"/>
          </a:p>
        </p:txBody>
      </p:sp>
      <p:sp>
        <p:nvSpPr>
          <p:cNvPr id="31746" name="Rectangle 2">
            <a:extLst>
              <a:ext uri="{FF2B5EF4-FFF2-40B4-BE49-F238E27FC236}">
                <a16:creationId xmlns:a16="http://schemas.microsoft.com/office/drawing/2014/main" id="{942B44A1-AFEB-E4D3-52E4-B3BC1459B001}"/>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D7F696F2-CEB5-03F8-739E-AB74E81D17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031">
            <a:extLst>
              <a:ext uri="{FF2B5EF4-FFF2-40B4-BE49-F238E27FC236}">
                <a16:creationId xmlns:a16="http://schemas.microsoft.com/office/drawing/2014/main" id="{9B0AFB22-467B-7DEC-DB16-C74FF2E7217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r"/>
            <a:fld id="{45B16548-E11A-3044-843E-48754BF9AB29}" type="slidenum">
              <a:rPr lang="en-US" altLang="en-US"/>
              <a:pPr algn="r"/>
              <a:t>12</a:t>
            </a:fld>
            <a:endParaRPr lang="en-US" altLang="en-US"/>
          </a:p>
        </p:txBody>
      </p:sp>
      <p:sp>
        <p:nvSpPr>
          <p:cNvPr id="35842" name="Rectangle 2">
            <a:extLst>
              <a:ext uri="{FF2B5EF4-FFF2-40B4-BE49-F238E27FC236}">
                <a16:creationId xmlns:a16="http://schemas.microsoft.com/office/drawing/2014/main" id="{F7B25E56-307A-5D62-368C-1CA96B9EA973}"/>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id="{D0D3A9B1-1389-87EE-BA8C-09A1FC3B54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031">
            <a:extLst>
              <a:ext uri="{FF2B5EF4-FFF2-40B4-BE49-F238E27FC236}">
                <a16:creationId xmlns:a16="http://schemas.microsoft.com/office/drawing/2014/main" id="{8F4FA870-A676-AECE-A19E-B2C77ED714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r"/>
            <a:fld id="{33DA321E-62B9-1848-9646-0663183B0947}" type="slidenum">
              <a:rPr lang="en-US" altLang="en-US"/>
              <a:pPr algn="r"/>
              <a:t>14</a:t>
            </a:fld>
            <a:endParaRPr lang="en-US" altLang="en-US"/>
          </a:p>
        </p:txBody>
      </p:sp>
      <p:sp>
        <p:nvSpPr>
          <p:cNvPr id="46082" name="Rectangle 2">
            <a:extLst>
              <a:ext uri="{FF2B5EF4-FFF2-40B4-BE49-F238E27FC236}">
                <a16:creationId xmlns:a16="http://schemas.microsoft.com/office/drawing/2014/main" id="{0C096546-1A47-9CB8-99FE-340391041634}"/>
              </a:ext>
            </a:extLst>
          </p:cNvPr>
          <p:cNvSpPr>
            <a:spLocks noGrp="1" noRot="1" noChangeAspect="1" noChangeArrowheads="1" noTextEdit="1"/>
          </p:cNvSpPr>
          <p:nvPr>
            <p:ph type="sldImg"/>
          </p:nvPr>
        </p:nvSpPr>
        <p:spPr>
          <a:ln/>
        </p:spPr>
      </p:sp>
      <p:sp>
        <p:nvSpPr>
          <p:cNvPr id="46083" name="Rectangle 3">
            <a:extLst>
              <a:ext uri="{FF2B5EF4-FFF2-40B4-BE49-F238E27FC236}">
                <a16:creationId xmlns:a16="http://schemas.microsoft.com/office/drawing/2014/main" id="{C526AE74-761A-6AEA-A406-0A3CF8F44E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itchFamily="2" charset="0"/>
              <a:ea typeface="ＭＳ Ｐゴシック"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031">
            <a:extLst>
              <a:ext uri="{FF2B5EF4-FFF2-40B4-BE49-F238E27FC236}">
                <a16:creationId xmlns:a16="http://schemas.microsoft.com/office/drawing/2014/main" id="{2DEF3901-7ABA-0D09-B34D-32C206F553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r"/>
            <a:fld id="{9B974DBD-674D-7649-8596-E102AD1BE364}" type="slidenum">
              <a:rPr lang="en-US" altLang="en-US"/>
              <a:pPr algn="r"/>
              <a:t>15</a:t>
            </a:fld>
            <a:endParaRPr lang="en-US" altLang="en-US"/>
          </a:p>
        </p:txBody>
      </p:sp>
      <p:sp>
        <p:nvSpPr>
          <p:cNvPr id="48130" name="Rectangle 2">
            <a:extLst>
              <a:ext uri="{FF2B5EF4-FFF2-40B4-BE49-F238E27FC236}">
                <a16:creationId xmlns:a16="http://schemas.microsoft.com/office/drawing/2014/main" id="{503DA680-D832-A146-B80D-2215BACA64C0}"/>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886EA59D-AF90-5B30-39B3-0F5E4673DA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pitchFamily="2" charset="0"/>
                <a:ea typeface="ＭＳ Ｐゴシック" panose="020B0600070205080204" pitchFamily="34" charset="-128"/>
              </a:rPr>
              <a:t>For protuberances, a pretty good correlation was developed with cosideration of the flight data</a:t>
            </a:r>
          </a:p>
          <a:p>
            <a:pPr eaLnBrk="1" hangingPunct="1"/>
            <a:r>
              <a:rPr lang="en-US" altLang="en-US">
                <a:latin typeface="Times" pitchFamily="2" charset="0"/>
                <a:ea typeface="ＭＳ Ｐゴシック" panose="020B0600070205080204" pitchFamily="34" charset="-128"/>
              </a:rPr>
              <a:t>For cavities, a well-behaved correlation could not be developed in time for RTF, so instead we had to rely upon conservative thresholds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1031">
            <a:extLst>
              <a:ext uri="{FF2B5EF4-FFF2-40B4-BE49-F238E27FC236}">
                <a16:creationId xmlns:a16="http://schemas.microsoft.com/office/drawing/2014/main" id="{DBEE324C-B1D3-6F1C-CBE4-112E46239C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r"/>
            <a:fld id="{0666C4A5-254C-C347-9988-CBDC6A91B692}" type="slidenum">
              <a:rPr lang="en-US" altLang="en-US"/>
              <a:pPr algn="r"/>
              <a:t>35</a:t>
            </a:fld>
            <a:endParaRPr lang="en-US" altLang="en-US"/>
          </a:p>
        </p:txBody>
      </p:sp>
      <p:sp>
        <p:nvSpPr>
          <p:cNvPr id="84994" name="Rectangle 2">
            <a:extLst>
              <a:ext uri="{FF2B5EF4-FFF2-40B4-BE49-F238E27FC236}">
                <a16:creationId xmlns:a16="http://schemas.microsoft.com/office/drawing/2014/main" id="{3CB655B3-731B-4F3D-1ADC-3154359EFD22}"/>
              </a:ext>
            </a:extLst>
          </p:cNvPr>
          <p:cNvSpPr>
            <a:spLocks noGrp="1" noRot="1" noChangeAspect="1" noChangeArrowheads="1" noTextEdit="1"/>
          </p:cNvSpPr>
          <p:nvPr>
            <p:ph type="sldImg"/>
          </p:nvPr>
        </p:nvSpPr>
        <p:spPr>
          <a:ln/>
        </p:spPr>
      </p:sp>
      <p:sp>
        <p:nvSpPr>
          <p:cNvPr id="84995" name="Rectangle 3">
            <a:extLst>
              <a:ext uri="{FF2B5EF4-FFF2-40B4-BE49-F238E27FC236}">
                <a16:creationId xmlns:a16="http://schemas.microsoft.com/office/drawing/2014/main" id="{51CB64A4-B70D-9AD3-A598-57D1F81DE3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itchFamily="2"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F5F41C94-98A4-DC13-AA06-70B32A83EE4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58631F1-5FF2-34DE-B351-5AEF4945D86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D5E396B-CA9E-7300-B497-4F8731BFA075}"/>
              </a:ext>
            </a:extLst>
          </p:cNvPr>
          <p:cNvSpPr>
            <a:spLocks noGrp="1" noChangeArrowheads="1"/>
          </p:cNvSpPr>
          <p:nvPr>
            <p:ph type="sldNum" sz="quarter" idx="12"/>
          </p:nvPr>
        </p:nvSpPr>
        <p:spPr>
          <a:ln/>
        </p:spPr>
        <p:txBody>
          <a:bodyPr/>
          <a:lstStyle>
            <a:lvl1pPr>
              <a:defRPr/>
            </a:lvl1pPr>
          </a:lstStyle>
          <a:p>
            <a:pPr>
              <a:defRPr/>
            </a:pPr>
            <a:fld id="{9700B428-CDB1-5C47-9AC7-3F929016C033}" type="slidenum">
              <a:rPr lang="en-US" altLang="en-US"/>
              <a:pPr>
                <a:defRPr/>
              </a:pPr>
              <a:t>‹#›</a:t>
            </a:fld>
            <a:endParaRPr lang="en-US" altLang="en-US"/>
          </a:p>
        </p:txBody>
      </p:sp>
    </p:spTree>
    <p:extLst>
      <p:ext uri="{BB962C8B-B14F-4D97-AF65-F5344CB8AC3E}">
        <p14:creationId xmlns:p14="http://schemas.microsoft.com/office/powerpoint/2010/main" val="297105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52D5D6A-B160-554F-FB8E-B7478C8C7AB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DD4A9233-E2E2-A0E1-9C14-EB90E1BB663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4A477299-B345-2E53-23A1-6808ADA58CC5}"/>
              </a:ext>
            </a:extLst>
          </p:cNvPr>
          <p:cNvSpPr>
            <a:spLocks noGrp="1" noChangeArrowheads="1"/>
          </p:cNvSpPr>
          <p:nvPr>
            <p:ph type="sldNum" sz="quarter" idx="12"/>
          </p:nvPr>
        </p:nvSpPr>
        <p:spPr>
          <a:ln/>
        </p:spPr>
        <p:txBody>
          <a:bodyPr/>
          <a:lstStyle>
            <a:lvl1pPr>
              <a:defRPr/>
            </a:lvl1pPr>
          </a:lstStyle>
          <a:p>
            <a:pPr>
              <a:defRPr/>
            </a:pPr>
            <a:fld id="{277DBAFA-E59A-2440-A36A-D06D3AA12366}" type="slidenum">
              <a:rPr lang="en-US" altLang="en-US"/>
              <a:pPr>
                <a:defRPr/>
              </a:pPr>
              <a:t>‹#›</a:t>
            </a:fld>
            <a:endParaRPr lang="en-US" altLang="en-US"/>
          </a:p>
        </p:txBody>
      </p:sp>
    </p:spTree>
    <p:extLst>
      <p:ext uri="{BB962C8B-B14F-4D97-AF65-F5344CB8AC3E}">
        <p14:creationId xmlns:p14="http://schemas.microsoft.com/office/powerpoint/2010/main" val="3998052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31F22C6D-9FB4-A9E7-EB54-A92E4F14B30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44F0E7EB-1295-FFE9-CD5A-603DAE0F36E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80773A0-D57C-E3C6-84F6-194BE876FF5D}"/>
              </a:ext>
            </a:extLst>
          </p:cNvPr>
          <p:cNvSpPr>
            <a:spLocks noGrp="1" noChangeArrowheads="1"/>
          </p:cNvSpPr>
          <p:nvPr>
            <p:ph type="sldNum" sz="quarter" idx="12"/>
          </p:nvPr>
        </p:nvSpPr>
        <p:spPr>
          <a:ln/>
        </p:spPr>
        <p:txBody>
          <a:bodyPr/>
          <a:lstStyle>
            <a:lvl1pPr>
              <a:defRPr/>
            </a:lvl1pPr>
          </a:lstStyle>
          <a:p>
            <a:pPr>
              <a:defRPr/>
            </a:pPr>
            <a:fld id="{368BBB01-E083-574C-AD32-2DCA8D1F82AD}" type="slidenum">
              <a:rPr lang="en-US" altLang="en-US"/>
              <a:pPr>
                <a:defRPr/>
              </a:pPr>
              <a:t>‹#›</a:t>
            </a:fld>
            <a:endParaRPr lang="en-US" altLang="en-US"/>
          </a:p>
        </p:txBody>
      </p:sp>
    </p:spTree>
    <p:extLst>
      <p:ext uri="{BB962C8B-B14F-4D97-AF65-F5344CB8AC3E}">
        <p14:creationId xmlns:p14="http://schemas.microsoft.com/office/powerpoint/2010/main" val="3234154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7BEF5E6-E508-95CF-D44F-6CB1E3C0F21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4ED141D2-B511-EA4F-187F-20D6DE2EFA2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60DA1999-922D-F915-FDE5-F64278639427}"/>
              </a:ext>
            </a:extLst>
          </p:cNvPr>
          <p:cNvSpPr>
            <a:spLocks noGrp="1" noChangeArrowheads="1"/>
          </p:cNvSpPr>
          <p:nvPr>
            <p:ph type="sldNum" sz="quarter" idx="12"/>
          </p:nvPr>
        </p:nvSpPr>
        <p:spPr>
          <a:ln/>
        </p:spPr>
        <p:txBody>
          <a:bodyPr/>
          <a:lstStyle>
            <a:lvl1pPr>
              <a:defRPr/>
            </a:lvl1pPr>
          </a:lstStyle>
          <a:p>
            <a:pPr>
              <a:defRPr/>
            </a:pPr>
            <a:fld id="{6EFB0FE9-E630-6D43-B901-31CF15F9D271}" type="slidenum">
              <a:rPr lang="en-US" altLang="en-US"/>
              <a:pPr>
                <a:defRPr/>
              </a:pPr>
              <a:t>‹#›</a:t>
            </a:fld>
            <a:endParaRPr lang="en-US" altLang="en-US"/>
          </a:p>
        </p:txBody>
      </p:sp>
    </p:spTree>
    <p:extLst>
      <p:ext uri="{BB962C8B-B14F-4D97-AF65-F5344CB8AC3E}">
        <p14:creationId xmlns:p14="http://schemas.microsoft.com/office/powerpoint/2010/main" val="3243752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2C37D27-AB18-7081-3F16-9AD9E6AF899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24412C09-C901-06EE-7A69-37091E601E7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18FC01CD-37E8-EA9A-ADFC-BAA860912F63}"/>
              </a:ext>
            </a:extLst>
          </p:cNvPr>
          <p:cNvSpPr>
            <a:spLocks noGrp="1" noChangeArrowheads="1"/>
          </p:cNvSpPr>
          <p:nvPr>
            <p:ph type="sldNum" sz="quarter" idx="12"/>
          </p:nvPr>
        </p:nvSpPr>
        <p:spPr>
          <a:ln/>
        </p:spPr>
        <p:txBody>
          <a:bodyPr/>
          <a:lstStyle>
            <a:lvl1pPr>
              <a:defRPr/>
            </a:lvl1pPr>
          </a:lstStyle>
          <a:p>
            <a:pPr>
              <a:defRPr/>
            </a:pPr>
            <a:fld id="{353B6268-45ED-3E43-85F0-452057EF7E9B}" type="slidenum">
              <a:rPr lang="en-US" altLang="en-US"/>
              <a:pPr>
                <a:defRPr/>
              </a:pPr>
              <a:t>‹#›</a:t>
            </a:fld>
            <a:endParaRPr lang="en-US" altLang="en-US"/>
          </a:p>
        </p:txBody>
      </p:sp>
    </p:spTree>
    <p:extLst>
      <p:ext uri="{BB962C8B-B14F-4D97-AF65-F5344CB8AC3E}">
        <p14:creationId xmlns:p14="http://schemas.microsoft.com/office/powerpoint/2010/main" val="2988343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3C55867-FAF9-22EE-B4E8-9C7A1734F31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7C6A6D8F-E1BD-5085-8E72-F1A65339D13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18B9F28D-CBA9-0033-536A-D51AC7FCB7B6}"/>
              </a:ext>
            </a:extLst>
          </p:cNvPr>
          <p:cNvSpPr>
            <a:spLocks noGrp="1" noChangeArrowheads="1"/>
          </p:cNvSpPr>
          <p:nvPr>
            <p:ph type="sldNum" sz="quarter" idx="12"/>
          </p:nvPr>
        </p:nvSpPr>
        <p:spPr>
          <a:ln/>
        </p:spPr>
        <p:txBody>
          <a:bodyPr/>
          <a:lstStyle>
            <a:lvl1pPr>
              <a:defRPr/>
            </a:lvl1pPr>
          </a:lstStyle>
          <a:p>
            <a:pPr>
              <a:defRPr/>
            </a:pPr>
            <a:fld id="{4122BE6B-F764-2143-AD11-468858216FF8}" type="slidenum">
              <a:rPr lang="en-US" altLang="en-US"/>
              <a:pPr>
                <a:defRPr/>
              </a:pPr>
              <a:t>‹#›</a:t>
            </a:fld>
            <a:endParaRPr lang="en-US" altLang="en-US"/>
          </a:p>
        </p:txBody>
      </p:sp>
    </p:spTree>
    <p:extLst>
      <p:ext uri="{BB962C8B-B14F-4D97-AF65-F5344CB8AC3E}">
        <p14:creationId xmlns:p14="http://schemas.microsoft.com/office/powerpoint/2010/main" val="2750583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07C1E89-6CC6-5BBC-90F8-AB9850B4EA5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BD9301F1-BFFC-A104-EA59-EFFB7EFA077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A4D85A25-105B-0F17-522F-F49BE90C3390}"/>
              </a:ext>
            </a:extLst>
          </p:cNvPr>
          <p:cNvSpPr>
            <a:spLocks noGrp="1" noChangeArrowheads="1"/>
          </p:cNvSpPr>
          <p:nvPr>
            <p:ph type="sldNum" sz="quarter" idx="12"/>
          </p:nvPr>
        </p:nvSpPr>
        <p:spPr>
          <a:ln/>
        </p:spPr>
        <p:txBody>
          <a:bodyPr/>
          <a:lstStyle>
            <a:lvl1pPr>
              <a:defRPr/>
            </a:lvl1pPr>
          </a:lstStyle>
          <a:p>
            <a:pPr>
              <a:defRPr/>
            </a:pPr>
            <a:fld id="{7C38BB45-5157-044D-AED3-87102FCB26F1}" type="slidenum">
              <a:rPr lang="en-US" altLang="en-US"/>
              <a:pPr>
                <a:defRPr/>
              </a:pPr>
              <a:t>‹#›</a:t>
            </a:fld>
            <a:endParaRPr lang="en-US" altLang="en-US"/>
          </a:p>
        </p:txBody>
      </p:sp>
    </p:spTree>
    <p:extLst>
      <p:ext uri="{BB962C8B-B14F-4D97-AF65-F5344CB8AC3E}">
        <p14:creationId xmlns:p14="http://schemas.microsoft.com/office/powerpoint/2010/main" val="906077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AB7FFA6-CEE9-E0A3-1B36-BB48AEC1F34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44E6D651-DE2C-E387-4476-0DC7CCBEEEC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7F6A120C-1541-9BA6-0A34-99A6E7E12C36}"/>
              </a:ext>
            </a:extLst>
          </p:cNvPr>
          <p:cNvSpPr>
            <a:spLocks noGrp="1" noChangeArrowheads="1"/>
          </p:cNvSpPr>
          <p:nvPr>
            <p:ph type="sldNum" sz="quarter" idx="12"/>
          </p:nvPr>
        </p:nvSpPr>
        <p:spPr>
          <a:ln/>
        </p:spPr>
        <p:txBody>
          <a:bodyPr/>
          <a:lstStyle>
            <a:lvl1pPr>
              <a:defRPr/>
            </a:lvl1pPr>
          </a:lstStyle>
          <a:p>
            <a:pPr>
              <a:defRPr/>
            </a:pPr>
            <a:fld id="{E915CFD2-D415-A245-9058-9B9ECA5D9711}" type="slidenum">
              <a:rPr lang="en-US" altLang="en-US"/>
              <a:pPr>
                <a:defRPr/>
              </a:pPr>
              <a:t>‹#›</a:t>
            </a:fld>
            <a:endParaRPr lang="en-US" altLang="en-US"/>
          </a:p>
        </p:txBody>
      </p:sp>
    </p:spTree>
    <p:extLst>
      <p:ext uri="{BB962C8B-B14F-4D97-AF65-F5344CB8AC3E}">
        <p14:creationId xmlns:p14="http://schemas.microsoft.com/office/powerpoint/2010/main" val="2037608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F37059B-BD49-3686-FC78-3ACC78F696C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6AB0C765-EDAA-1997-4338-CC9C82B1B3E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E61901BD-DFED-09A2-D132-BF71D7972D09}"/>
              </a:ext>
            </a:extLst>
          </p:cNvPr>
          <p:cNvSpPr>
            <a:spLocks noGrp="1" noChangeArrowheads="1"/>
          </p:cNvSpPr>
          <p:nvPr>
            <p:ph type="sldNum" sz="quarter" idx="12"/>
          </p:nvPr>
        </p:nvSpPr>
        <p:spPr>
          <a:ln/>
        </p:spPr>
        <p:txBody>
          <a:bodyPr/>
          <a:lstStyle>
            <a:lvl1pPr>
              <a:defRPr/>
            </a:lvl1pPr>
          </a:lstStyle>
          <a:p>
            <a:pPr>
              <a:defRPr/>
            </a:pPr>
            <a:fld id="{3EC4FD34-96C6-3844-9345-B943C4D7D528}" type="slidenum">
              <a:rPr lang="en-US" altLang="en-US"/>
              <a:pPr>
                <a:defRPr/>
              </a:pPr>
              <a:t>‹#›</a:t>
            </a:fld>
            <a:endParaRPr lang="en-US" altLang="en-US"/>
          </a:p>
        </p:txBody>
      </p:sp>
    </p:spTree>
    <p:extLst>
      <p:ext uri="{BB962C8B-B14F-4D97-AF65-F5344CB8AC3E}">
        <p14:creationId xmlns:p14="http://schemas.microsoft.com/office/powerpoint/2010/main" val="1469441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91159E6-2BEA-4303-4E4C-2C24CC73AAA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D59C1CAD-687B-550C-1B9E-7CD8C374270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D64CB4F6-9AB3-5EA1-7421-2BC5D71CA4F1}"/>
              </a:ext>
            </a:extLst>
          </p:cNvPr>
          <p:cNvSpPr>
            <a:spLocks noGrp="1" noChangeArrowheads="1"/>
          </p:cNvSpPr>
          <p:nvPr>
            <p:ph type="sldNum" sz="quarter" idx="12"/>
          </p:nvPr>
        </p:nvSpPr>
        <p:spPr>
          <a:ln/>
        </p:spPr>
        <p:txBody>
          <a:bodyPr/>
          <a:lstStyle>
            <a:lvl1pPr>
              <a:defRPr/>
            </a:lvl1pPr>
          </a:lstStyle>
          <a:p>
            <a:pPr>
              <a:defRPr/>
            </a:pPr>
            <a:fld id="{E6299DB4-1662-B84E-99AB-A4550838A8AA}" type="slidenum">
              <a:rPr lang="en-US" altLang="en-US"/>
              <a:pPr>
                <a:defRPr/>
              </a:pPr>
              <a:t>‹#›</a:t>
            </a:fld>
            <a:endParaRPr lang="en-US" altLang="en-US"/>
          </a:p>
        </p:txBody>
      </p:sp>
    </p:spTree>
    <p:extLst>
      <p:ext uri="{BB962C8B-B14F-4D97-AF65-F5344CB8AC3E}">
        <p14:creationId xmlns:p14="http://schemas.microsoft.com/office/powerpoint/2010/main" val="1774566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78EB2A2-F3B2-2097-0EBA-591BEC744F1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46FE773-0A51-8562-3F43-C9148B41532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8984E0E9-583A-CDCE-D7A3-8423CB8CA7BA}"/>
              </a:ext>
            </a:extLst>
          </p:cNvPr>
          <p:cNvSpPr>
            <a:spLocks noGrp="1" noChangeArrowheads="1"/>
          </p:cNvSpPr>
          <p:nvPr>
            <p:ph type="sldNum" sz="quarter" idx="12"/>
          </p:nvPr>
        </p:nvSpPr>
        <p:spPr>
          <a:ln/>
        </p:spPr>
        <p:txBody>
          <a:bodyPr/>
          <a:lstStyle>
            <a:lvl1pPr>
              <a:defRPr/>
            </a:lvl1pPr>
          </a:lstStyle>
          <a:p>
            <a:pPr>
              <a:defRPr/>
            </a:pPr>
            <a:fld id="{4E727F74-9799-0041-8DB8-25D42CEBA7ED}" type="slidenum">
              <a:rPr lang="en-US" altLang="en-US"/>
              <a:pPr>
                <a:defRPr/>
              </a:pPr>
              <a:t>‹#›</a:t>
            </a:fld>
            <a:endParaRPr lang="en-US" altLang="en-US"/>
          </a:p>
        </p:txBody>
      </p:sp>
    </p:spTree>
    <p:extLst>
      <p:ext uri="{BB962C8B-B14F-4D97-AF65-F5344CB8AC3E}">
        <p14:creationId xmlns:p14="http://schemas.microsoft.com/office/powerpoint/2010/main" val="3443235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B4521BC-8D6B-022D-4B93-8E0B73A1462C}"/>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86A7706-ED78-5B24-C60B-A28367B1C4B9}"/>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37F3070-3C31-D310-EB1D-1988BBDE94A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atin typeface="Times" pitchFamily="2" charset="0"/>
              </a:defRPr>
            </a:lvl1pPr>
          </a:lstStyle>
          <a:p>
            <a:pPr>
              <a:defRPr/>
            </a:pPr>
            <a:endParaRPr lang="en-US" altLang="en-US"/>
          </a:p>
        </p:txBody>
      </p:sp>
      <p:sp>
        <p:nvSpPr>
          <p:cNvPr id="1029" name="Rectangle 5">
            <a:extLst>
              <a:ext uri="{FF2B5EF4-FFF2-40B4-BE49-F238E27FC236}">
                <a16:creationId xmlns:a16="http://schemas.microsoft.com/office/drawing/2014/main" id="{ED44DDFB-518A-76FF-3635-7EBD3F3B8E72}"/>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pitchFamily="2" charset="0"/>
              </a:defRPr>
            </a:lvl1pPr>
          </a:lstStyle>
          <a:p>
            <a:pPr>
              <a:defRPr/>
            </a:pPr>
            <a:endParaRPr lang="en-US" altLang="en-US"/>
          </a:p>
        </p:txBody>
      </p:sp>
      <p:sp>
        <p:nvSpPr>
          <p:cNvPr id="1030" name="Rectangle 6">
            <a:extLst>
              <a:ext uri="{FF2B5EF4-FFF2-40B4-BE49-F238E27FC236}">
                <a16:creationId xmlns:a16="http://schemas.microsoft.com/office/drawing/2014/main" id="{A317609B-4066-0A37-BF5E-C8B9AFF7933F}"/>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atin typeface="Times" pitchFamily="2" charset="0"/>
              </a:defRPr>
            </a:lvl1pPr>
          </a:lstStyle>
          <a:p>
            <a:pPr>
              <a:defRPr/>
            </a:pPr>
            <a:fld id="{E1D6417C-947C-2242-842A-C9C2E56FD0B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pitchFamily="-112" charset="-128"/>
          <a:cs typeface="ＭＳ Ｐゴシック" pitchFamily="-112" charset="-128"/>
        </a:defRPr>
      </a:lvl1pPr>
      <a:lvl2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Times" pitchFamily="-112" charset="0"/>
          <a:ea typeface="ＭＳ Ｐゴシック" pitchFamily="-112" charset="-128"/>
          <a:cs typeface="ＭＳ Ｐゴシック" pitchFamily="-112" charset="-128"/>
        </a:defRPr>
      </a:lvl5pPr>
      <a:lvl6pPr marL="457200" algn="ctr" rtl="0" fontAlgn="base">
        <a:spcBef>
          <a:spcPct val="0"/>
        </a:spcBef>
        <a:spcAft>
          <a:spcPct val="0"/>
        </a:spcAft>
        <a:defRPr sz="4400">
          <a:solidFill>
            <a:schemeClr val="tx2"/>
          </a:solidFill>
          <a:latin typeface="Times" pitchFamily="-112" charset="0"/>
        </a:defRPr>
      </a:lvl6pPr>
      <a:lvl7pPr marL="914400" algn="ctr" rtl="0" fontAlgn="base">
        <a:spcBef>
          <a:spcPct val="0"/>
        </a:spcBef>
        <a:spcAft>
          <a:spcPct val="0"/>
        </a:spcAft>
        <a:defRPr sz="4400">
          <a:solidFill>
            <a:schemeClr val="tx2"/>
          </a:solidFill>
          <a:latin typeface="Times" pitchFamily="-112" charset="0"/>
        </a:defRPr>
      </a:lvl7pPr>
      <a:lvl8pPr marL="1371600" algn="ctr" rtl="0" fontAlgn="base">
        <a:spcBef>
          <a:spcPct val="0"/>
        </a:spcBef>
        <a:spcAft>
          <a:spcPct val="0"/>
        </a:spcAft>
        <a:defRPr sz="4400">
          <a:solidFill>
            <a:schemeClr val="tx2"/>
          </a:solidFill>
          <a:latin typeface="Times" pitchFamily="-112" charset="0"/>
        </a:defRPr>
      </a:lvl8pPr>
      <a:lvl9pPr marL="1828800" algn="ctr" rtl="0" fontAlgn="base">
        <a:spcBef>
          <a:spcPct val="0"/>
        </a:spcBef>
        <a:spcAft>
          <a:spcPct val="0"/>
        </a:spcAft>
        <a:defRPr sz="4400">
          <a:solidFill>
            <a:schemeClr val="tx2"/>
          </a:solidFill>
          <a:latin typeface="Times"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tif"/><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8.tif"/></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emf"/><Relationship Id="rId7" Type="http://schemas.openxmlformats.org/officeDocument/2006/relationships/image" Target="../media/image35.png"/><Relationship Id="rId2" Type="http://schemas.openxmlformats.org/officeDocument/2006/relationships/image" Target="../media/image30.emf"/><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jpe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1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52.jpeg"/><Relationship Id="rId4" Type="http://schemas.openxmlformats.org/officeDocument/2006/relationships/image" Target="../media/image5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6.jpeg"/><Relationship Id="rId7" Type="http://schemas.openxmlformats.org/officeDocument/2006/relationships/oleObject" Target="../embeddings/oleObject2.bin"/><Relationship Id="rId2" Type="http://schemas.openxmlformats.org/officeDocument/2006/relationships/image" Target="../media/image55.jpeg"/><Relationship Id="rId1" Type="http://schemas.openxmlformats.org/officeDocument/2006/relationships/slideLayout" Target="../slideLayouts/slideLayout6.xml"/><Relationship Id="rId6" Type="http://schemas.openxmlformats.org/officeDocument/2006/relationships/image" Target="../media/image58.png"/><Relationship Id="rId5" Type="http://schemas.openxmlformats.org/officeDocument/2006/relationships/oleObject" Target="../embeddings/oleObject1.bin"/><Relationship Id="rId4" Type="http://schemas.openxmlformats.org/officeDocument/2006/relationships/image" Target="../media/image57.jpeg"/><Relationship Id="rId9" Type="http://schemas.openxmlformats.org/officeDocument/2006/relationships/image" Target="../media/image60.jpeg"/></Relationships>
</file>

<file path=ppt/slides/_rels/slide1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7.jpeg"/><Relationship Id="rId7" Type="http://schemas.openxmlformats.org/officeDocument/2006/relationships/oleObject" Target="../embeddings/oleObject4.bin"/><Relationship Id="rId2" Type="http://schemas.openxmlformats.org/officeDocument/2006/relationships/image" Target="../media/image55.jpeg"/><Relationship Id="rId1" Type="http://schemas.openxmlformats.org/officeDocument/2006/relationships/slideLayout" Target="../slideLayouts/slideLayout6.xml"/><Relationship Id="rId6" Type="http://schemas.openxmlformats.org/officeDocument/2006/relationships/image" Target="../media/image58.png"/><Relationship Id="rId5" Type="http://schemas.openxmlformats.org/officeDocument/2006/relationships/oleObject" Target="../embeddings/oleObject3.bin"/><Relationship Id="rId4" Type="http://schemas.openxmlformats.org/officeDocument/2006/relationships/image" Target="../media/image61.jpeg"/></Relationships>
</file>

<file path=ppt/slides/_rels/slide2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24.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jpeg"/><Relationship Id="rId2" Type="http://schemas.openxmlformats.org/officeDocument/2006/relationships/image" Target="../media/image69.jpeg"/><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5" Type="http://schemas.openxmlformats.org/officeDocument/2006/relationships/image" Target="../media/image82.jpe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jpeg"/><Relationship Id="rId14" Type="http://schemas.openxmlformats.org/officeDocument/2006/relationships/image" Target="../media/image81.png"/></Relationships>
</file>

<file path=ppt/slides/_rels/slide2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2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2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2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2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3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5362" name="Picture 16" descr="title slide">
            <a:extLst>
              <a:ext uri="{FF2B5EF4-FFF2-40B4-BE49-F238E27FC236}">
                <a16:creationId xmlns:a16="http://schemas.microsoft.com/office/drawing/2014/main" id="{EAE8F4D1-1A67-0B5D-4752-7E9EDFA5AF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18" descr="title slide washed out">
            <a:extLst>
              <a:ext uri="{FF2B5EF4-FFF2-40B4-BE49-F238E27FC236}">
                <a16:creationId xmlns:a16="http://schemas.microsoft.com/office/drawing/2014/main" id="{B2A0EAC8-85AB-4B80-8DB2-A0681C8875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225"/>
            <a:ext cx="9144000" cy="6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Rectangle 3">
            <a:extLst>
              <a:ext uri="{FF2B5EF4-FFF2-40B4-BE49-F238E27FC236}">
                <a16:creationId xmlns:a16="http://schemas.microsoft.com/office/drawing/2014/main" id="{6EB6BE1C-2D56-536C-9C2E-AFF93DE1E9F8}"/>
              </a:ext>
            </a:extLst>
          </p:cNvPr>
          <p:cNvSpPr>
            <a:spLocks noGrp="1" noChangeArrowheads="1"/>
          </p:cNvSpPr>
          <p:nvPr>
            <p:ph type="title"/>
          </p:nvPr>
        </p:nvSpPr>
        <p:spPr>
          <a:xfrm>
            <a:off x="387350" y="849313"/>
            <a:ext cx="8369300" cy="1238250"/>
          </a:xfrm>
          <a:effectLst>
            <a:outerShdw blurRad="63500" dist="35921" dir="2700000" algn="ctr" rotWithShape="0">
              <a:schemeClr val="tx1">
                <a:alpha val="74997"/>
              </a:schemeClr>
            </a:outerShdw>
          </a:effectLst>
        </p:spPr>
        <p:txBody>
          <a:bodyPr/>
          <a:lstStyle/>
          <a:p>
            <a:pPr eaLnBrk="1" hangingPunct="1">
              <a:defRPr/>
            </a:pPr>
            <a:r>
              <a:rPr lang="en-CA" altLang="en-US" sz="3600" b="1" dirty="0">
                <a:solidFill>
                  <a:schemeClr val="bg1"/>
                </a:solidFill>
                <a:latin typeface="Arial" panose="020B0604020202020204" pitchFamily="34" charset="0"/>
                <a:ea typeface="ＭＳ Ｐゴシック" panose="020B0600070205080204" pitchFamily="34" charset="-128"/>
              </a:rPr>
              <a:t>Discrete Roughness Boundary-Layer Transition at Hypersonic Conditions</a:t>
            </a:r>
            <a:endParaRPr lang="en-US" altLang="en-US" sz="3600" b="1" dirty="0">
              <a:solidFill>
                <a:schemeClr val="bg1"/>
              </a:solidFill>
              <a:latin typeface="Arial" panose="020B0604020202020204" pitchFamily="34" charset="0"/>
              <a:ea typeface="ＭＳ Ｐゴシック" panose="020B0600070205080204" pitchFamily="34" charset="-128"/>
            </a:endParaRPr>
          </a:p>
        </p:txBody>
      </p:sp>
      <p:sp>
        <p:nvSpPr>
          <p:cNvPr id="25604" name="Text Box 4">
            <a:extLst>
              <a:ext uri="{FF2B5EF4-FFF2-40B4-BE49-F238E27FC236}">
                <a16:creationId xmlns:a16="http://schemas.microsoft.com/office/drawing/2014/main" id="{30C06B03-ED8F-89C5-4775-92AADF322CF2}"/>
              </a:ext>
            </a:extLst>
          </p:cNvPr>
          <p:cNvSpPr txBox="1">
            <a:spLocks noChangeArrowheads="1"/>
          </p:cNvSpPr>
          <p:nvPr/>
        </p:nvSpPr>
        <p:spPr bwMode="auto">
          <a:xfrm>
            <a:off x="1914926" y="2936875"/>
            <a:ext cx="4828373" cy="837152"/>
          </a:xfrm>
          <a:prstGeom prst="rect">
            <a:avLst/>
          </a:prstGeom>
          <a:noFill/>
          <a:ln w="9525">
            <a:noFill/>
            <a:miter lim="800000"/>
            <a:headEnd/>
            <a:tailEnd/>
          </a:ln>
          <a:effectLst>
            <a:outerShdw blurRad="63500" dist="38099" dir="2700000" algn="ctr" rotWithShape="0">
              <a:schemeClr val="tx1">
                <a:alpha val="74998"/>
              </a:schemeClr>
            </a:outerShdw>
          </a:effec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a:lnSpc>
                <a:spcPct val="80000"/>
              </a:lnSpc>
              <a:spcAft>
                <a:spcPts val="1200"/>
              </a:spcAft>
              <a:defRPr/>
            </a:pPr>
            <a:r>
              <a:rPr lang="en-US" altLang="en-US" dirty="0">
                <a:solidFill>
                  <a:schemeClr val="bg1"/>
                </a:solidFill>
              </a:rPr>
              <a:t>Scott A. Berry </a:t>
            </a:r>
          </a:p>
          <a:p>
            <a:pPr algn="ctr">
              <a:lnSpc>
                <a:spcPct val="80000"/>
              </a:lnSpc>
              <a:spcAft>
                <a:spcPts val="1200"/>
              </a:spcAft>
              <a:defRPr/>
            </a:pPr>
            <a:r>
              <a:rPr lang="en-US" altLang="en-US" i="1" dirty="0">
                <a:solidFill>
                  <a:schemeClr val="bg1"/>
                </a:solidFill>
              </a:rPr>
              <a:t>NASA Langley Research Center</a:t>
            </a:r>
          </a:p>
        </p:txBody>
      </p:sp>
      <p:sp>
        <p:nvSpPr>
          <p:cNvPr id="25606" name="Text Box 6">
            <a:extLst>
              <a:ext uri="{FF2B5EF4-FFF2-40B4-BE49-F238E27FC236}">
                <a16:creationId xmlns:a16="http://schemas.microsoft.com/office/drawing/2014/main" id="{3AE20E1C-A19B-D1A0-75C5-2EDC9C3D33EC}"/>
              </a:ext>
            </a:extLst>
          </p:cNvPr>
          <p:cNvSpPr txBox="1">
            <a:spLocks noChangeArrowheads="1"/>
          </p:cNvSpPr>
          <p:nvPr/>
        </p:nvSpPr>
        <p:spPr bwMode="auto">
          <a:xfrm>
            <a:off x="1839913" y="5084763"/>
            <a:ext cx="5464175" cy="646331"/>
          </a:xfrm>
          <a:prstGeom prst="rect">
            <a:avLst/>
          </a:prstGeom>
          <a:noFill/>
          <a:ln w="9525">
            <a:noFill/>
            <a:miter lim="800000"/>
            <a:headEnd/>
            <a:tailEnd/>
          </a:ln>
          <a:effectLst>
            <a:outerShdw blurRad="63500" dist="38099" dir="2700000" algn="ctr" rotWithShape="0">
              <a:schemeClr val="tx1">
                <a:alpha val="74998"/>
              </a:schemeClr>
            </a:outerShdw>
          </a:effectLst>
        </p:spPr>
        <p:txBody>
          <a:bodyPr>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a:defRPr/>
            </a:pPr>
            <a:r>
              <a:rPr lang="en-US" altLang="en-US" sz="1800" dirty="0">
                <a:solidFill>
                  <a:schemeClr val="bg1"/>
                </a:solidFill>
              </a:rPr>
              <a:t>UCAH Seminar Series</a:t>
            </a:r>
          </a:p>
          <a:p>
            <a:pPr algn="ctr">
              <a:defRPr/>
            </a:pPr>
            <a:r>
              <a:rPr lang="en-US" altLang="en-US" sz="1800" dirty="0">
                <a:solidFill>
                  <a:schemeClr val="bg1"/>
                </a:solidFill>
              </a:rPr>
              <a:t>October 25, 2022</a:t>
            </a:r>
          </a:p>
        </p:txBody>
      </p:sp>
      <p:sp>
        <p:nvSpPr>
          <p:cNvPr id="2" name="TextBox 1">
            <a:extLst>
              <a:ext uri="{FF2B5EF4-FFF2-40B4-BE49-F238E27FC236}">
                <a16:creationId xmlns:a16="http://schemas.microsoft.com/office/drawing/2014/main" id="{36490F75-AE50-B4E0-4963-4730385CEDFD}"/>
              </a:ext>
            </a:extLst>
          </p:cNvPr>
          <p:cNvSpPr txBox="1"/>
          <p:nvPr/>
        </p:nvSpPr>
        <p:spPr>
          <a:xfrm>
            <a:off x="3024141" y="6271846"/>
            <a:ext cx="3095719" cy="369332"/>
          </a:xfrm>
          <a:prstGeom prst="rect">
            <a:avLst/>
          </a:prstGeom>
          <a:noFill/>
        </p:spPr>
        <p:txBody>
          <a:bodyPr wrap="none" rtlCol="0">
            <a:spAutoFit/>
          </a:bodyPr>
          <a:lstStyle/>
          <a:p>
            <a:r>
              <a:rPr lang="en-US" dirty="0"/>
              <a:t>Cleared for Public Release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275C30DB-661E-90C5-B37C-2EB0EE25D10F}"/>
              </a:ext>
            </a:extLst>
          </p:cNvPr>
          <p:cNvSpPr>
            <a:spLocks noChangeArrowheads="1"/>
          </p:cNvSpPr>
          <p:nvPr/>
        </p:nvSpPr>
        <p:spPr bwMode="auto">
          <a:xfrm>
            <a:off x="671513" y="119063"/>
            <a:ext cx="774382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ctr"/>
          <a:lstStyle>
            <a:lvl1pPr algn="ctr" defTabSz="865188">
              <a:defRPr b="1">
                <a:solidFill>
                  <a:schemeClr val="tx1"/>
                </a:solidFill>
                <a:latin typeface="Arial" panose="020B0604020202020204" pitchFamily="34" charset="0"/>
                <a:ea typeface="ＭＳ Ｐゴシック" panose="020B0600070205080204" pitchFamily="34" charset="-128"/>
              </a:defRPr>
            </a:lvl1pPr>
            <a:lvl2pPr marL="37931725" indent="-37474525" algn="ctr" defTabSz="865188">
              <a:defRPr b="1">
                <a:solidFill>
                  <a:schemeClr val="tx1"/>
                </a:solidFill>
                <a:latin typeface="Arial" panose="020B0604020202020204" pitchFamily="34" charset="0"/>
                <a:ea typeface="ＭＳ Ｐゴシック" panose="020B0600070205080204" pitchFamily="34" charset="-128"/>
              </a:defRPr>
            </a:lvl2pPr>
            <a:lvl3pPr marL="1143000" indent="-228600" algn="ctr" defTabSz="865188">
              <a:defRPr b="1">
                <a:solidFill>
                  <a:schemeClr val="tx1"/>
                </a:solidFill>
                <a:latin typeface="Arial" panose="020B0604020202020204" pitchFamily="34" charset="0"/>
                <a:ea typeface="ＭＳ Ｐゴシック" panose="020B0600070205080204" pitchFamily="34" charset="-128"/>
              </a:defRPr>
            </a:lvl3pPr>
            <a:lvl4pPr marL="1600200" indent="-228600" algn="ctr" defTabSz="865188">
              <a:defRPr b="1">
                <a:solidFill>
                  <a:schemeClr val="tx1"/>
                </a:solidFill>
                <a:latin typeface="Arial" panose="020B0604020202020204" pitchFamily="34" charset="0"/>
                <a:ea typeface="ＭＳ Ｐゴシック" panose="020B0600070205080204" pitchFamily="34" charset="-128"/>
              </a:defRPr>
            </a:lvl4pPr>
            <a:lvl5pPr marL="2057400" indent="-228600" algn="ctr" defTabSz="865188">
              <a:defRPr b="1">
                <a:solidFill>
                  <a:schemeClr val="tx1"/>
                </a:solidFill>
                <a:latin typeface="Arial" panose="020B0604020202020204" pitchFamily="34" charset="0"/>
                <a:ea typeface="ＭＳ Ｐゴシック" panose="020B0600070205080204" pitchFamily="34" charset="-128"/>
              </a:defRPr>
            </a:lvl5pPr>
            <a:lvl6pPr marL="25146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3600" i="1" dirty="0">
                <a:solidFill>
                  <a:schemeClr val="tx2"/>
                </a:solidFill>
              </a:rPr>
              <a:t>Presentation Focus</a:t>
            </a:r>
          </a:p>
        </p:txBody>
      </p:sp>
      <p:sp>
        <p:nvSpPr>
          <p:cNvPr id="17411" name="Text Box 3">
            <a:extLst>
              <a:ext uri="{FF2B5EF4-FFF2-40B4-BE49-F238E27FC236}">
                <a16:creationId xmlns:a16="http://schemas.microsoft.com/office/drawing/2014/main" id="{C290C239-376E-8FBF-DAF3-C14D3342D116}"/>
              </a:ext>
            </a:extLst>
          </p:cNvPr>
          <p:cNvSpPr txBox="1">
            <a:spLocks noChangeArrowheads="1"/>
          </p:cNvSpPr>
          <p:nvPr/>
        </p:nvSpPr>
        <p:spPr bwMode="auto">
          <a:xfrm>
            <a:off x="563563" y="1181100"/>
            <a:ext cx="8016875" cy="1195334"/>
          </a:xfrm>
          <a:prstGeom prst="rect">
            <a:avLst/>
          </a:prstGeom>
          <a:solidFill>
            <a:srgbClr val="66CCFF"/>
          </a:solidFill>
          <a:ln>
            <a:noFill/>
          </a:ln>
          <a:effectLst>
            <a:outerShdw blurRad="50800" dist="38100" dir="2700000" rotWithShape="0">
              <a:srgbClr val="808080">
                <a:alpha val="42999"/>
              </a:srgbClr>
            </a:outerShdw>
          </a:effectLst>
        </p:spPr>
        <p:txBody>
          <a:bodyPr lIns="86493" tIns="43247" rIns="86493" bIns="43247">
            <a:spAutoFit/>
          </a:bodyPr>
          <a:lstStyle>
            <a:lvl1pPr defTabSz="374650">
              <a:defRPr sz="2400" b="1">
                <a:solidFill>
                  <a:schemeClr val="tx1"/>
                </a:solidFill>
                <a:latin typeface="Arial" panose="020B0604020202020204" pitchFamily="34" charset="0"/>
                <a:ea typeface="ＭＳ Ｐゴシック" panose="020B0600070205080204" pitchFamily="34" charset="-128"/>
              </a:defRPr>
            </a:lvl1pPr>
            <a:lvl2pPr marL="37931725" indent="-37474525" defTabSz="374650">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a:defRPr/>
            </a:pPr>
            <a:r>
              <a:rPr lang="en-US" altLang="en-US" dirty="0">
                <a:latin typeface="Helvetica" pitchFamily="2" charset="0"/>
              </a:rPr>
              <a:t>A review of ground-based experimental studies into discrete roughness </a:t>
            </a:r>
            <a:r>
              <a:rPr lang="en-CA" altLang="en-US" dirty="0">
                <a:solidFill>
                  <a:srgbClr val="000000"/>
                </a:solidFill>
              </a:rPr>
              <a:t>hypersonic boundary layer transition</a:t>
            </a:r>
            <a:r>
              <a:rPr lang="en-US" altLang="en-US" dirty="0">
                <a:latin typeface="Helvetica" pitchFamily="2" charset="0"/>
              </a:rPr>
              <a:t> with comparison to flight results</a:t>
            </a:r>
            <a:endParaRPr lang="en-US" altLang="en-US" b="0" dirty="0">
              <a:solidFill>
                <a:srgbClr val="000000"/>
              </a:solidFill>
              <a:latin typeface="Helvetica" pitchFamily="2" charset="0"/>
            </a:endParaRPr>
          </a:p>
        </p:txBody>
      </p:sp>
      <p:sp>
        <p:nvSpPr>
          <p:cNvPr id="5" name="Text Box 5">
            <a:extLst>
              <a:ext uri="{FF2B5EF4-FFF2-40B4-BE49-F238E27FC236}">
                <a16:creationId xmlns:a16="http://schemas.microsoft.com/office/drawing/2014/main" id="{3E5DF590-9A9C-3119-302F-332F9ADF4D57}"/>
              </a:ext>
            </a:extLst>
          </p:cNvPr>
          <p:cNvSpPr txBox="1">
            <a:spLocks noChangeArrowheads="1"/>
          </p:cNvSpPr>
          <p:nvPr/>
        </p:nvSpPr>
        <p:spPr bwMode="auto">
          <a:xfrm>
            <a:off x="1835150" y="2765425"/>
            <a:ext cx="5649624" cy="3335528"/>
          </a:xfrm>
          <a:prstGeom prst="rect">
            <a:avLst/>
          </a:prstGeom>
          <a:solidFill>
            <a:srgbClr val="FFCC66"/>
          </a:solidFill>
          <a:ln>
            <a:noFill/>
          </a:ln>
          <a:effectLst>
            <a:outerShdw blurRad="50800" dist="38100" dir="2700000" rotWithShape="0">
              <a:srgbClr val="808080">
                <a:alpha val="42999"/>
              </a:srgbClr>
            </a:outerShdw>
          </a:effectLst>
        </p:spPr>
        <p:txBody>
          <a:bodyPr wrap="none" lIns="182880" tIns="182880" rIns="182880" bIns="182880">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nSpc>
                <a:spcPct val="130000"/>
              </a:lnSpc>
              <a:spcAft>
                <a:spcPts val="1200"/>
              </a:spcAft>
              <a:defRPr/>
            </a:pPr>
            <a:r>
              <a:rPr lang="en-US" altLang="en-US" i="1" u="sng" dirty="0" err="1"/>
              <a:t>Presenation</a:t>
            </a:r>
            <a:r>
              <a:rPr lang="en-US" altLang="en-US" i="1" u="sng" dirty="0"/>
              <a:t> Outline</a:t>
            </a:r>
            <a:endParaRPr lang="en-US" altLang="en-US" u="sng" dirty="0"/>
          </a:p>
          <a:p>
            <a:pPr marL="238125" indent="-238125">
              <a:lnSpc>
                <a:spcPct val="130000"/>
              </a:lnSpc>
              <a:spcAft>
                <a:spcPts val="1200"/>
              </a:spcAft>
              <a:buSzPct val="125000"/>
              <a:buFontTx/>
              <a:buChar char="•"/>
              <a:defRPr/>
            </a:pPr>
            <a:r>
              <a:rPr lang="en-US" altLang="en-US" dirty="0"/>
              <a:t>Background and motivation</a:t>
            </a:r>
          </a:p>
          <a:p>
            <a:pPr marL="238125" indent="-238125">
              <a:lnSpc>
                <a:spcPct val="130000"/>
              </a:lnSpc>
              <a:spcAft>
                <a:spcPts val="1200"/>
              </a:spcAft>
              <a:buSzPct val="125000"/>
              <a:buFontTx/>
              <a:buChar char="•"/>
              <a:defRPr/>
            </a:pPr>
            <a:r>
              <a:rPr lang="en-US" altLang="en-US" dirty="0"/>
              <a:t>Ground-based studies &amp; results</a:t>
            </a:r>
          </a:p>
          <a:p>
            <a:pPr marL="238125" indent="-238125">
              <a:lnSpc>
                <a:spcPct val="130000"/>
              </a:lnSpc>
              <a:spcAft>
                <a:spcPts val="1200"/>
              </a:spcAft>
              <a:buSzPct val="125000"/>
              <a:buFontTx/>
              <a:buChar char="•"/>
              <a:defRPr/>
            </a:pPr>
            <a:r>
              <a:rPr lang="en-US" altLang="en-US" dirty="0"/>
              <a:t>Corresponding flight observations</a:t>
            </a:r>
          </a:p>
          <a:p>
            <a:pPr marL="238125" indent="-238125">
              <a:lnSpc>
                <a:spcPct val="130000"/>
              </a:lnSpc>
              <a:spcAft>
                <a:spcPts val="1200"/>
              </a:spcAft>
              <a:buSzPct val="125000"/>
              <a:buFontTx/>
              <a:buChar char="•"/>
              <a:defRPr/>
            </a:pPr>
            <a:r>
              <a:rPr lang="en-US" altLang="en-US" dirty="0"/>
              <a:t>Summary</a:t>
            </a:r>
          </a:p>
        </p:txBody>
      </p:sp>
      <p:sp>
        <p:nvSpPr>
          <p:cNvPr id="2" name="TextBox 1">
            <a:extLst>
              <a:ext uri="{FF2B5EF4-FFF2-40B4-BE49-F238E27FC236}">
                <a16:creationId xmlns:a16="http://schemas.microsoft.com/office/drawing/2014/main" id="{3A8DC22E-CABB-784D-2693-800612116E13}"/>
              </a:ext>
            </a:extLst>
          </p:cNvPr>
          <p:cNvSpPr txBox="1"/>
          <p:nvPr/>
        </p:nvSpPr>
        <p:spPr>
          <a:xfrm>
            <a:off x="3509851" y="6489944"/>
            <a:ext cx="2124299" cy="276999"/>
          </a:xfrm>
          <a:prstGeom prst="rect">
            <a:avLst/>
          </a:prstGeom>
          <a:noFill/>
        </p:spPr>
        <p:txBody>
          <a:bodyPr wrap="none" rtlCol="0">
            <a:spAutoFit/>
          </a:bodyPr>
          <a:lstStyle/>
          <a:p>
            <a:r>
              <a:rPr lang="en-US" sz="1200" dirty="0"/>
              <a:t>Cleared for Public Release</a:t>
            </a:r>
          </a:p>
        </p:txBody>
      </p:sp>
      <p:sp>
        <p:nvSpPr>
          <p:cNvPr id="4" name="Slide Number Placeholder 3">
            <a:extLst>
              <a:ext uri="{FF2B5EF4-FFF2-40B4-BE49-F238E27FC236}">
                <a16:creationId xmlns:a16="http://schemas.microsoft.com/office/drawing/2014/main" id="{F85ACEA9-5D2A-019C-17F4-EC73D0C951E1}"/>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81434193-4858-379B-5532-E549E6423592}"/>
              </a:ext>
            </a:extLst>
          </p:cNvPr>
          <p:cNvSpPr>
            <a:spLocks noChangeArrowheads="1"/>
          </p:cNvSpPr>
          <p:nvPr/>
        </p:nvSpPr>
        <p:spPr bwMode="auto">
          <a:xfrm>
            <a:off x="671513" y="119063"/>
            <a:ext cx="774382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ctr"/>
          <a:lstStyle>
            <a:lvl1pPr algn="ctr" defTabSz="865188">
              <a:defRPr b="1">
                <a:solidFill>
                  <a:schemeClr val="tx1"/>
                </a:solidFill>
                <a:latin typeface="Arial" panose="020B0604020202020204" pitchFamily="34" charset="0"/>
                <a:ea typeface="ＭＳ Ｐゴシック" panose="020B0600070205080204" pitchFamily="34" charset="-128"/>
              </a:defRPr>
            </a:lvl1pPr>
            <a:lvl2pPr marL="37931725" indent="-37474525" algn="ctr" defTabSz="865188">
              <a:defRPr b="1">
                <a:solidFill>
                  <a:schemeClr val="tx1"/>
                </a:solidFill>
                <a:latin typeface="Arial" panose="020B0604020202020204" pitchFamily="34" charset="0"/>
                <a:ea typeface="ＭＳ Ｐゴシック" panose="020B0600070205080204" pitchFamily="34" charset="-128"/>
              </a:defRPr>
            </a:lvl2pPr>
            <a:lvl3pPr marL="1143000" indent="-228600" algn="ctr" defTabSz="865188">
              <a:defRPr b="1">
                <a:solidFill>
                  <a:schemeClr val="tx1"/>
                </a:solidFill>
                <a:latin typeface="Arial" panose="020B0604020202020204" pitchFamily="34" charset="0"/>
                <a:ea typeface="ＭＳ Ｐゴシック" panose="020B0600070205080204" pitchFamily="34" charset="-128"/>
              </a:defRPr>
            </a:lvl3pPr>
            <a:lvl4pPr marL="1600200" indent="-228600" algn="ctr" defTabSz="865188">
              <a:defRPr b="1">
                <a:solidFill>
                  <a:schemeClr val="tx1"/>
                </a:solidFill>
                <a:latin typeface="Arial" panose="020B0604020202020204" pitchFamily="34" charset="0"/>
                <a:ea typeface="ＭＳ Ｐゴシック" panose="020B0600070205080204" pitchFamily="34" charset="-128"/>
              </a:defRPr>
            </a:lvl4pPr>
            <a:lvl5pPr marL="2057400" indent="-228600" algn="ctr" defTabSz="865188">
              <a:defRPr b="1">
                <a:solidFill>
                  <a:schemeClr val="tx1"/>
                </a:solidFill>
                <a:latin typeface="Arial" panose="020B0604020202020204" pitchFamily="34" charset="0"/>
                <a:ea typeface="ＭＳ Ｐゴシック" panose="020B0600070205080204" pitchFamily="34" charset="-128"/>
              </a:defRPr>
            </a:lvl5pPr>
            <a:lvl6pPr marL="25146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3600" i="1">
                <a:solidFill>
                  <a:schemeClr val="tx2"/>
                </a:solidFill>
              </a:rPr>
              <a:t>Background</a:t>
            </a:r>
          </a:p>
        </p:txBody>
      </p:sp>
      <p:sp>
        <p:nvSpPr>
          <p:cNvPr id="19458" name="Text Box 3">
            <a:extLst>
              <a:ext uri="{FF2B5EF4-FFF2-40B4-BE49-F238E27FC236}">
                <a16:creationId xmlns:a16="http://schemas.microsoft.com/office/drawing/2014/main" id="{C78E6C1A-CAEC-124B-D716-7A7119CB9057}"/>
              </a:ext>
            </a:extLst>
          </p:cNvPr>
          <p:cNvSpPr txBox="1">
            <a:spLocks noChangeArrowheads="1"/>
          </p:cNvSpPr>
          <p:nvPr/>
        </p:nvSpPr>
        <p:spPr bwMode="auto">
          <a:xfrm>
            <a:off x="502444" y="920524"/>
            <a:ext cx="8139112" cy="610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93" tIns="43247" rIns="86493" bIns="43247">
            <a:spAutoFit/>
          </a:bodyPr>
          <a:lstStyle>
            <a:lvl1pPr algn="ctr" defTabSz="374650">
              <a:defRPr b="1">
                <a:solidFill>
                  <a:schemeClr val="tx1"/>
                </a:solidFill>
                <a:latin typeface="Arial" panose="020B0604020202020204" pitchFamily="34" charset="0"/>
                <a:ea typeface="ＭＳ Ｐゴシック" panose="020B0600070205080204" pitchFamily="34" charset="-128"/>
              </a:defRPr>
            </a:lvl1pPr>
            <a:lvl2pPr marL="630238" indent="-169863" algn="ctr" defTabSz="374650">
              <a:defRPr b="1">
                <a:solidFill>
                  <a:schemeClr val="tx1"/>
                </a:solidFill>
                <a:latin typeface="Arial" panose="020B0604020202020204" pitchFamily="34" charset="0"/>
                <a:ea typeface="ＭＳ Ｐゴシック" panose="020B0600070205080204" pitchFamily="34" charset="-128"/>
              </a:defRPr>
            </a:lvl2pPr>
            <a:lvl3pPr marL="909638" algn="ctr" defTabSz="374650">
              <a:defRPr b="1">
                <a:solidFill>
                  <a:schemeClr val="tx1"/>
                </a:solidFill>
                <a:latin typeface="Arial" panose="020B0604020202020204" pitchFamily="34" charset="0"/>
                <a:ea typeface="ＭＳ Ｐゴシック" panose="020B0600070205080204" pitchFamily="34" charset="-128"/>
              </a:defRPr>
            </a:lvl3pPr>
            <a:lvl4pPr marL="1368425" algn="ctr" defTabSz="374650">
              <a:defRPr b="1">
                <a:solidFill>
                  <a:schemeClr val="tx1"/>
                </a:solidFill>
                <a:latin typeface="Arial" panose="020B0604020202020204" pitchFamily="34" charset="0"/>
                <a:ea typeface="ＭＳ Ｐゴシック" panose="020B0600070205080204" pitchFamily="34" charset="-128"/>
              </a:defRPr>
            </a:lvl4pPr>
            <a:lvl5pPr marL="2057400" indent="-228600" algn="ctr" defTabSz="374650">
              <a:defRPr b="1">
                <a:solidFill>
                  <a:schemeClr val="tx1"/>
                </a:solidFill>
                <a:latin typeface="Arial" panose="020B0604020202020204" pitchFamily="34" charset="0"/>
                <a:ea typeface="ＭＳ Ｐゴシック" panose="020B0600070205080204" pitchFamily="34" charset="-128"/>
              </a:defRPr>
            </a:lvl5pPr>
            <a:lvl6pPr marL="2514600" indent="-228600" algn="ctr" defTabSz="37465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defTabSz="37465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defTabSz="37465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defTabSz="37465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700" i="1" dirty="0">
                <a:latin typeface="Helvetica" pitchFamily="2" charset="0"/>
              </a:rPr>
              <a:t>Shouldn’t be a newsflash to anyone but: hypersonic = hot!</a:t>
            </a:r>
          </a:p>
          <a:p>
            <a:r>
              <a:rPr lang="en-US" altLang="en-US" sz="1700" i="1" dirty="0">
                <a:latin typeface="Helvetica" pitchFamily="2" charset="0"/>
              </a:rPr>
              <a:t>And hypersonic + turbulence = even hotter!</a:t>
            </a:r>
            <a:endParaRPr lang="en-US" altLang="en-US" sz="1700" dirty="0">
              <a:latin typeface="Helvetica" pitchFamily="2" charset="0"/>
            </a:endParaRPr>
          </a:p>
        </p:txBody>
      </p:sp>
      <p:sp>
        <p:nvSpPr>
          <p:cNvPr id="19459" name="Text Box 9">
            <a:extLst>
              <a:ext uri="{FF2B5EF4-FFF2-40B4-BE49-F238E27FC236}">
                <a16:creationId xmlns:a16="http://schemas.microsoft.com/office/drawing/2014/main" id="{3A85F4AB-453D-42FB-599B-C2115089185A}"/>
              </a:ext>
            </a:extLst>
          </p:cNvPr>
          <p:cNvSpPr txBox="1">
            <a:spLocks noChangeArrowheads="1"/>
          </p:cNvSpPr>
          <p:nvPr/>
        </p:nvSpPr>
        <p:spPr bwMode="auto">
          <a:xfrm>
            <a:off x="6324600" y="182563"/>
            <a:ext cx="184150" cy="33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sz="1600">
              <a:latin typeface="Helvetica" pitchFamily="2" charset="0"/>
            </a:endParaRPr>
          </a:p>
        </p:txBody>
      </p:sp>
      <p:sp>
        <p:nvSpPr>
          <p:cNvPr id="2" name="TextBox 1">
            <a:extLst>
              <a:ext uri="{FF2B5EF4-FFF2-40B4-BE49-F238E27FC236}">
                <a16:creationId xmlns:a16="http://schemas.microsoft.com/office/drawing/2014/main" id="{13B11F27-6FF3-6EBB-CEC8-A6208FEF3794}"/>
              </a:ext>
            </a:extLst>
          </p:cNvPr>
          <p:cNvSpPr txBox="1"/>
          <p:nvPr/>
        </p:nvSpPr>
        <p:spPr>
          <a:xfrm>
            <a:off x="647055" y="1484191"/>
            <a:ext cx="7839005" cy="4701287"/>
          </a:xfrm>
          <a:prstGeom prst="rect">
            <a:avLst/>
          </a:prstGeom>
          <a:noFill/>
        </p:spPr>
        <p:txBody>
          <a:bodyPr wrap="none" rtlCol="0">
            <a:spAutoFit/>
          </a:bodyPr>
          <a:lstStyle/>
          <a:p>
            <a:pPr>
              <a:spcAft>
                <a:spcPts val="300"/>
              </a:spcAft>
            </a:pPr>
            <a:r>
              <a:rPr lang="en-US" dirty="0"/>
              <a:t>Economic impact:</a:t>
            </a:r>
          </a:p>
          <a:p>
            <a:pPr marL="400050" indent="-173038">
              <a:spcAft>
                <a:spcPts val="300"/>
              </a:spcAft>
            </a:pPr>
            <a:r>
              <a:rPr lang="en-US" sz="1600" b="0" dirty="0"/>
              <a:t>Thermal management critical technology to enable hypersonic vehicle design </a:t>
            </a:r>
          </a:p>
          <a:p>
            <a:pPr marL="400050" indent="-173038">
              <a:spcAft>
                <a:spcPts val="300"/>
              </a:spcAft>
              <a:buFont typeface="Arial" panose="020B0604020202020204" pitchFamily="34" charset="0"/>
              <a:buChar char="•"/>
            </a:pPr>
            <a:r>
              <a:rPr lang="en-US" sz="1600" b="0" dirty="0"/>
              <a:t>To counter high surface temperatures and sustained heat load</a:t>
            </a:r>
          </a:p>
          <a:p>
            <a:pPr marL="400050" indent="-173038">
              <a:spcAft>
                <a:spcPts val="300"/>
              </a:spcAft>
              <a:buFont typeface="Arial" panose="020B0604020202020204" pitchFamily="34" charset="0"/>
              <a:buChar char="•"/>
            </a:pPr>
            <a:r>
              <a:rPr lang="en-US" sz="1600" b="0" dirty="0"/>
              <a:t>Traditionally done using thermal protection system (TPS) on Shuttle and X-43</a:t>
            </a:r>
          </a:p>
          <a:p>
            <a:pPr marL="400050" indent="-173038">
              <a:spcAft>
                <a:spcPts val="300"/>
              </a:spcAft>
              <a:buFont typeface="Arial" panose="020B0604020202020204" pitchFamily="34" charset="0"/>
              <a:buChar char="•"/>
            </a:pPr>
            <a:r>
              <a:rPr lang="en-US" sz="1600" b="0" dirty="0"/>
              <a:t>Hot structures (X-15) including internal cooling passages (SR-71) also an option</a:t>
            </a:r>
          </a:p>
          <a:p>
            <a:pPr marL="400050" indent="-173038">
              <a:spcAft>
                <a:spcPts val="300"/>
              </a:spcAft>
              <a:buFont typeface="Arial" panose="020B0604020202020204" pitchFamily="34" charset="0"/>
              <a:buChar char="•"/>
            </a:pPr>
            <a:r>
              <a:rPr lang="en-US" sz="1600" b="0" dirty="0"/>
              <a:t>Weight penalty associated with either using TPS or an active cooling system</a:t>
            </a:r>
          </a:p>
          <a:p>
            <a:pPr marL="400050" indent="-173038">
              <a:spcAft>
                <a:spcPts val="300"/>
              </a:spcAft>
              <a:buFont typeface="Arial" panose="020B0604020202020204" pitchFamily="34" charset="0"/>
              <a:buChar char="•"/>
            </a:pPr>
            <a:r>
              <a:rPr lang="en-US" sz="1600" b="0" dirty="0"/>
              <a:t>Thus, BLT effects can have direct impact on vehicle size and cost (think NASP)</a:t>
            </a:r>
          </a:p>
          <a:p>
            <a:pPr marL="9525">
              <a:spcAft>
                <a:spcPts val="300"/>
              </a:spcAft>
            </a:pPr>
            <a:r>
              <a:rPr lang="en-US" dirty="0"/>
              <a:t>Mission Impact:</a:t>
            </a:r>
          </a:p>
          <a:p>
            <a:pPr marL="400050" indent="-184150">
              <a:spcAft>
                <a:spcPts val="300"/>
              </a:spcAft>
            </a:pPr>
            <a:r>
              <a:rPr lang="en-US" sz="1600" b="0" dirty="0"/>
              <a:t>Vehicle aerodynamics also influenced by BLT effects</a:t>
            </a:r>
          </a:p>
          <a:p>
            <a:pPr marL="400050" indent="-184150">
              <a:spcAft>
                <a:spcPts val="300"/>
              </a:spcAft>
              <a:buFont typeface="Arial" panose="020B0604020202020204" pitchFamily="34" charset="0"/>
              <a:buChar char="•"/>
            </a:pPr>
            <a:r>
              <a:rPr lang="en-US" sz="1600" b="0" dirty="0"/>
              <a:t>Increased drag directly reducing vehicle range</a:t>
            </a:r>
          </a:p>
          <a:p>
            <a:pPr marL="400050" indent="-184150">
              <a:spcAft>
                <a:spcPts val="300"/>
              </a:spcAft>
              <a:buFont typeface="Arial" panose="020B0604020202020204" pitchFamily="34" charset="0"/>
              <a:buChar char="•"/>
            </a:pPr>
            <a:r>
              <a:rPr lang="en-US" sz="1600" b="0" dirty="0"/>
              <a:t>Transition location can alter control surface effectiveness</a:t>
            </a:r>
          </a:p>
          <a:p>
            <a:pPr marL="400050" indent="-184150">
              <a:spcAft>
                <a:spcPts val="300"/>
              </a:spcAft>
              <a:buFont typeface="Arial" panose="020B0604020202020204" pitchFamily="34" charset="0"/>
              <a:buChar char="•"/>
            </a:pPr>
            <a:r>
              <a:rPr lang="en-US" sz="1600" b="0" dirty="0"/>
              <a:t>Roll/yaw increments due to asymmetric BLT (Shuttle experienced this)</a:t>
            </a:r>
          </a:p>
          <a:p>
            <a:pPr marL="9525">
              <a:spcAft>
                <a:spcPts val="300"/>
              </a:spcAft>
            </a:pPr>
            <a:r>
              <a:rPr lang="en-US" dirty="0"/>
              <a:t>Safety Impact:</a:t>
            </a:r>
          </a:p>
          <a:p>
            <a:pPr marL="400050" indent="-184150">
              <a:spcAft>
                <a:spcPts val="300"/>
              </a:spcAft>
            </a:pPr>
            <a:r>
              <a:rPr lang="en-US" sz="1600" b="0" dirty="0"/>
              <a:t>Vehicle robustness could impact crew safety scenarios, for instance</a:t>
            </a:r>
          </a:p>
          <a:p>
            <a:pPr marL="400050" indent="-184150">
              <a:spcAft>
                <a:spcPts val="300"/>
              </a:spcAft>
              <a:buFont typeface="Arial" panose="020B0604020202020204" pitchFamily="34" charset="0"/>
              <a:buChar char="•"/>
            </a:pPr>
            <a:r>
              <a:rPr lang="en-US" sz="1600" b="0" dirty="0"/>
              <a:t>Launch abort constraints (such as low </a:t>
            </a:r>
            <a:r>
              <a:rPr lang="en-US" sz="1600" b="0" dirty="0" err="1"/>
              <a:t>AoA</a:t>
            </a:r>
            <a:r>
              <a:rPr lang="en-US" sz="1600" b="0" dirty="0"/>
              <a:t> return to runway requirements)</a:t>
            </a:r>
          </a:p>
          <a:p>
            <a:pPr marL="400050" indent="-184150">
              <a:spcAft>
                <a:spcPts val="300"/>
              </a:spcAft>
              <a:buFont typeface="Arial" panose="020B0604020202020204" pitchFamily="34" charset="0"/>
              <a:buChar char="•"/>
            </a:pPr>
            <a:r>
              <a:rPr lang="en-US" sz="1600" b="0" dirty="0"/>
              <a:t>Damage/repair constraints (how much surface damage is tolerable?)</a:t>
            </a:r>
          </a:p>
        </p:txBody>
      </p:sp>
      <p:sp>
        <p:nvSpPr>
          <p:cNvPr id="3" name="Text Box 3">
            <a:extLst>
              <a:ext uri="{FF2B5EF4-FFF2-40B4-BE49-F238E27FC236}">
                <a16:creationId xmlns:a16="http://schemas.microsoft.com/office/drawing/2014/main" id="{A700BE8C-B5FA-D682-EE70-C4EBFD713C4D}"/>
              </a:ext>
            </a:extLst>
          </p:cNvPr>
          <p:cNvSpPr txBox="1">
            <a:spLocks noChangeArrowheads="1"/>
          </p:cNvSpPr>
          <p:nvPr/>
        </p:nvSpPr>
        <p:spPr bwMode="auto">
          <a:xfrm>
            <a:off x="420801" y="6148615"/>
            <a:ext cx="8291512" cy="348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93" tIns="43247" rIns="86493" bIns="43247">
            <a:spAutoFit/>
          </a:bodyPr>
          <a:lstStyle>
            <a:lvl1pPr algn="ctr" defTabSz="374650">
              <a:defRPr b="1">
                <a:solidFill>
                  <a:schemeClr val="tx1"/>
                </a:solidFill>
                <a:latin typeface="Arial" panose="020B0604020202020204" pitchFamily="34" charset="0"/>
                <a:ea typeface="ＭＳ Ｐゴシック" panose="020B0600070205080204" pitchFamily="34" charset="-128"/>
              </a:defRPr>
            </a:lvl1pPr>
            <a:lvl2pPr marL="630238" indent="-169863" algn="ctr" defTabSz="374650">
              <a:defRPr b="1">
                <a:solidFill>
                  <a:schemeClr val="tx1"/>
                </a:solidFill>
                <a:latin typeface="Arial" panose="020B0604020202020204" pitchFamily="34" charset="0"/>
                <a:ea typeface="ＭＳ Ｐゴシック" panose="020B0600070205080204" pitchFamily="34" charset="-128"/>
              </a:defRPr>
            </a:lvl2pPr>
            <a:lvl3pPr marL="909638" algn="ctr" defTabSz="374650">
              <a:defRPr b="1">
                <a:solidFill>
                  <a:schemeClr val="tx1"/>
                </a:solidFill>
                <a:latin typeface="Arial" panose="020B0604020202020204" pitchFamily="34" charset="0"/>
                <a:ea typeface="ＭＳ Ｐゴシック" panose="020B0600070205080204" pitchFamily="34" charset="-128"/>
              </a:defRPr>
            </a:lvl3pPr>
            <a:lvl4pPr marL="1368425" algn="ctr" defTabSz="374650">
              <a:defRPr b="1">
                <a:solidFill>
                  <a:schemeClr val="tx1"/>
                </a:solidFill>
                <a:latin typeface="Arial" panose="020B0604020202020204" pitchFamily="34" charset="0"/>
                <a:ea typeface="ＭＳ Ｐゴシック" panose="020B0600070205080204" pitchFamily="34" charset="-128"/>
              </a:defRPr>
            </a:lvl4pPr>
            <a:lvl5pPr marL="2057400" indent="-228600" algn="ctr" defTabSz="374650">
              <a:defRPr b="1">
                <a:solidFill>
                  <a:schemeClr val="tx1"/>
                </a:solidFill>
                <a:latin typeface="Arial" panose="020B0604020202020204" pitchFamily="34" charset="0"/>
                <a:ea typeface="ＭＳ Ｐゴシック" panose="020B0600070205080204" pitchFamily="34" charset="-128"/>
              </a:defRPr>
            </a:lvl5pPr>
            <a:lvl6pPr marL="2514600" indent="-228600" algn="ctr" defTabSz="37465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defTabSz="37465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defTabSz="37465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defTabSz="37465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700" i="1" dirty="0">
                <a:solidFill>
                  <a:srgbClr val="FF0000"/>
                </a:solidFill>
                <a:latin typeface="Helvetica" pitchFamily="2" charset="0"/>
              </a:rPr>
              <a:t>Understanding boundary layer transition (BLT) is critical to hypersonic design</a:t>
            </a:r>
            <a:endParaRPr lang="en-US" altLang="en-US" sz="1700" dirty="0">
              <a:solidFill>
                <a:srgbClr val="FF0000"/>
              </a:solidFill>
              <a:latin typeface="Helvetica" pitchFamily="2" charset="0"/>
            </a:endParaRPr>
          </a:p>
        </p:txBody>
      </p:sp>
      <p:sp>
        <p:nvSpPr>
          <p:cNvPr id="4" name="TextBox 3">
            <a:extLst>
              <a:ext uri="{FF2B5EF4-FFF2-40B4-BE49-F238E27FC236}">
                <a16:creationId xmlns:a16="http://schemas.microsoft.com/office/drawing/2014/main" id="{B0EE6813-7FAB-A113-3830-12385AFA991E}"/>
              </a:ext>
            </a:extLst>
          </p:cNvPr>
          <p:cNvSpPr txBox="1"/>
          <p:nvPr/>
        </p:nvSpPr>
        <p:spPr>
          <a:xfrm>
            <a:off x="3509851" y="6567446"/>
            <a:ext cx="2124299" cy="276999"/>
          </a:xfrm>
          <a:prstGeom prst="rect">
            <a:avLst/>
          </a:prstGeom>
          <a:noFill/>
        </p:spPr>
        <p:txBody>
          <a:bodyPr wrap="none" rtlCol="0">
            <a:spAutoFit/>
          </a:bodyPr>
          <a:lstStyle/>
          <a:p>
            <a:r>
              <a:rPr lang="en-US" sz="1200" dirty="0"/>
              <a:t>Cleared for Public Release</a:t>
            </a:r>
          </a:p>
        </p:txBody>
      </p:sp>
      <p:sp>
        <p:nvSpPr>
          <p:cNvPr id="5" name="Slide Number Placeholder 3">
            <a:extLst>
              <a:ext uri="{FF2B5EF4-FFF2-40B4-BE49-F238E27FC236}">
                <a16:creationId xmlns:a16="http://schemas.microsoft.com/office/drawing/2014/main" id="{7A485375-FE07-5CEE-E6B3-0A472E1272D9}"/>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3</a:t>
            </a:fld>
            <a:endParaRPr lang="en-US" dirty="0"/>
          </a:p>
        </p:txBody>
      </p:sp>
    </p:spTree>
    <p:extLst>
      <p:ext uri="{BB962C8B-B14F-4D97-AF65-F5344CB8AC3E}">
        <p14:creationId xmlns:p14="http://schemas.microsoft.com/office/powerpoint/2010/main" val="2935977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7B1C68D1-22C2-69A2-C97C-58958A4F0A8E}"/>
              </a:ext>
            </a:extLst>
          </p:cNvPr>
          <p:cNvSpPr>
            <a:spLocks noChangeArrowheads="1"/>
          </p:cNvSpPr>
          <p:nvPr/>
        </p:nvSpPr>
        <p:spPr bwMode="auto">
          <a:xfrm>
            <a:off x="671513" y="80963"/>
            <a:ext cx="7743825" cy="66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ctr"/>
          <a:lstStyle>
            <a:lvl1pPr algn="ctr" defTabSz="865188">
              <a:defRPr b="1">
                <a:solidFill>
                  <a:schemeClr val="tx1"/>
                </a:solidFill>
                <a:latin typeface="Arial" panose="020B0604020202020204" pitchFamily="34" charset="0"/>
                <a:ea typeface="ＭＳ Ｐゴシック" panose="020B0600070205080204" pitchFamily="34" charset="-128"/>
              </a:defRPr>
            </a:lvl1pPr>
            <a:lvl2pPr marL="37931725" indent="-37474525" algn="ctr" defTabSz="865188">
              <a:defRPr b="1">
                <a:solidFill>
                  <a:schemeClr val="tx1"/>
                </a:solidFill>
                <a:latin typeface="Arial" panose="020B0604020202020204" pitchFamily="34" charset="0"/>
                <a:ea typeface="ＭＳ Ｐゴシック" panose="020B0600070205080204" pitchFamily="34" charset="-128"/>
              </a:defRPr>
            </a:lvl2pPr>
            <a:lvl3pPr marL="1143000" indent="-228600" algn="ctr" defTabSz="865188">
              <a:defRPr b="1">
                <a:solidFill>
                  <a:schemeClr val="tx1"/>
                </a:solidFill>
                <a:latin typeface="Arial" panose="020B0604020202020204" pitchFamily="34" charset="0"/>
                <a:ea typeface="ＭＳ Ｐゴシック" panose="020B0600070205080204" pitchFamily="34" charset="-128"/>
              </a:defRPr>
            </a:lvl3pPr>
            <a:lvl4pPr marL="1600200" indent="-228600" algn="ctr" defTabSz="865188">
              <a:defRPr b="1">
                <a:solidFill>
                  <a:schemeClr val="tx1"/>
                </a:solidFill>
                <a:latin typeface="Arial" panose="020B0604020202020204" pitchFamily="34" charset="0"/>
                <a:ea typeface="ＭＳ Ｐゴシック" panose="020B0600070205080204" pitchFamily="34" charset="-128"/>
              </a:defRPr>
            </a:lvl4pPr>
            <a:lvl5pPr marL="2057400" indent="-228600" algn="ctr" defTabSz="865188">
              <a:defRPr b="1">
                <a:solidFill>
                  <a:schemeClr val="tx1"/>
                </a:solidFill>
                <a:latin typeface="Arial" panose="020B0604020202020204" pitchFamily="34" charset="0"/>
                <a:ea typeface="ＭＳ Ｐゴシック" panose="020B0600070205080204" pitchFamily="34" charset="-128"/>
              </a:defRPr>
            </a:lvl5pPr>
            <a:lvl6pPr marL="25146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3600" i="1">
                <a:solidFill>
                  <a:schemeClr val="tx2"/>
                </a:solidFill>
              </a:rPr>
              <a:t>Motivation</a:t>
            </a:r>
          </a:p>
        </p:txBody>
      </p:sp>
      <p:sp>
        <p:nvSpPr>
          <p:cNvPr id="23554" name="Text Box 3">
            <a:extLst>
              <a:ext uri="{FF2B5EF4-FFF2-40B4-BE49-F238E27FC236}">
                <a16:creationId xmlns:a16="http://schemas.microsoft.com/office/drawing/2014/main" id="{F0FD8922-2D8C-DAAC-CA40-B8D669305AEF}"/>
              </a:ext>
            </a:extLst>
          </p:cNvPr>
          <p:cNvSpPr txBox="1">
            <a:spLocks noChangeArrowheads="1"/>
          </p:cNvSpPr>
          <p:nvPr/>
        </p:nvSpPr>
        <p:spPr bwMode="auto">
          <a:xfrm>
            <a:off x="460035" y="2388822"/>
            <a:ext cx="8223931" cy="414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93" tIns="43247" rIns="86493" bIns="43247">
            <a:spAutoFit/>
          </a:bodyPr>
          <a:lstStyle>
            <a:lvl1pPr algn="ctr" defTabSz="374650">
              <a:defRPr b="1">
                <a:solidFill>
                  <a:schemeClr val="tx1"/>
                </a:solidFill>
                <a:latin typeface="Arial" panose="020B0604020202020204" pitchFamily="34" charset="0"/>
                <a:ea typeface="ＭＳ Ｐゴシック" panose="020B0600070205080204" pitchFamily="34" charset="-128"/>
              </a:defRPr>
            </a:lvl1pPr>
            <a:lvl2pPr marL="431800" algn="ctr" defTabSz="374650">
              <a:defRPr b="1">
                <a:solidFill>
                  <a:schemeClr val="tx1"/>
                </a:solidFill>
                <a:latin typeface="Arial" panose="020B0604020202020204" pitchFamily="34" charset="0"/>
                <a:ea typeface="ＭＳ Ｐゴシック" panose="020B0600070205080204" pitchFamily="34" charset="-128"/>
              </a:defRPr>
            </a:lvl2pPr>
            <a:lvl3pPr marL="1143000" indent="-228600" algn="ctr" defTabSz="374650">
              <a:defRPr b="1">
                <a:solidFill>
                  <a:schemeClr val="tx1"/>
                </a:solidFill>
                <a:latin typeface="Arial" panose="020B0604020202020204" pitchFamily="34" charset="0"/>
                <a:ea typeface="ＭＳ Ｐゴシック" panose="020B0600070205080204" pitchFamily="34" charset="-128"/>
              </a:defRPr>
            </a:lvl3pPr>
            <a:lvl4pPr marL="1600200" indent="-228600" algn="ctr" defTabSz="374650">
              <a:defRPr b="1">
                <a:solidFill>
                  <a:schemeClr val="tx1"/>
                </a:solidFill>
                <a:latin typeface="Arial" panose="020B0604020202020204" pitchFamily="34" charset="0"/>
                <a:ea typeface="ＭＳ Ｐゴシック" panose="020B0600070205080204" pitchFamily="34" charset="-128"/>
              </a:defRPr>
            </a:lvl4pPr>
            <a:lvl5pPr marL="2057400" indent="-228600" algn="ctr" defTabSz="374650">
              <a:defRPr b="1">
                <a:solidFill>
                  <a:schemeClr val="tx1"/>
                </a:solidFill>
                <a:latin typeface="Arial" panose="020B0604020202020204" pitchFamily="34" charset="0"/>
                <a:ea typeface="ＭＳ Ｐゴシック" panose="020B0600070205080204" pitchFamily="34" charset="-128"/>
              </a:defRPr>
            </a:lvl5pPr>
            <a:lvl6pPr marL="2514600" indent="-228600" algn="ctr" defTabSz="37465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defTabSz="37465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defTabSz="37465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defTabSz="37465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spcAft>
                <a:spcPts val="600"/>
              </a:spcAft>
            </a:pPr>
            <a:r>
              <a:rPr lang="en-US" altLang="en-US" i="1" u="sng" dirty="0">
                <a:latin typeface="Helvetica" pitchFamily="2" charset="0"/>
              </a:rPr>
              <a:t>The problem:</a:t>
            </a:r>
            <a:endParaRPr lang="en-US" altLang="en-US" b="0" dirty="0">
              <a:latin typeface="Helvetica" pitchFamily="2" charset="0"/>
            </a:endParaRPr>
          </a:p>
          <a:p>
            <a:pPr algn="l">
              <a:spcAft>
                <a:spcPts val="600"/>
              </a:spcAft>
            </a:pPr>
            <a:r>
              <a:rPr lang="en-GB" altLang="en-US" b="0" dirty="0">
                <a:latin typeface="Helvetica" pitchFamily="2" charset="0"/>
              </a:rPr>
              <a:t>Vehicle designers require</a:t>
            </a:r>
            <a:r>
              <a:rPr lang="en-GB" altLang="en-US" b="0" dirty="0">
                <a:solidFill>
                  <a:srgbClr val="FF3300"/>
                </a:solidFill>
                <a:latin typeface="Helvetica" pitchFamily="2" charset="0"/>
              </a:rPr>
              <a:t> </a:t>
            </a:r>
            <a:r>
              <a:rPr lang="en-GB" altLang="en-US" dirty="0">
                <a:solidFill>
                  <a:srgbClr val="FF3300"/>
                </a:solidFill>
                <a:latin typeface="Helvetica" pitchFamily="2" charset="0"/>
              </a:rPr>
              <a:t>reliable</a:t>
            </a:r>
            <a:r>
              <a:rPr lang="en-GB" altLang="en-US" b="0" dirty="0">
                <a:latin typeface="Helvetica" pitchFamily="2" charset="0"/>
              </a:rPr>
              <a:t> and </a:t>
            </a:r>
            <a:r>
              <a:rPr lang="en-GB" altLang="en-US" dirty="0">
                <a:solidFill>
                  <a:srgbClr val="FF3300"/>
                </a:solidFill>
                <a:latin typeface="Helvetica" pitchFamily="2" charset="0"/>
              </a:rPr>
              <a:t>timely</a:t>
            </a:r>
            <a:r>
              <a:rPr lang="en-GB" altLang="en-US" b="0" dirty="0">
                <a:latin typeface="Helvetica" pitchFamily="2" charset="0"/>
              </a:rPr>
              <a:t> methods for predicting when (and how) transition will occur during hypersonic flight in order to quantify its impact on the local and acreage heating environments for TPS design</a:t>
            </a:r>
            <a:endParaRPr lang="en-US" altLang="en-US" i="1" u="sng" dirty="0">
              <a:latin typeface="Helvetica" pitchFamily="2" charset="0"/>
            </a:endParaRPr>
          </a:p>
          <a:p>
            <a:pPr algn="l">
              <a:spcAft>
                <a:spcPts val="600"/>
              </a:spcAft>
            </a:pPr>
            <a:r>
              <a:rPr lang="en-US" altLang="en-US" i="1" u="sng" dirty="0">
                <a:latin typeface="Helvetica" pitchFamily="2" charset="0"/>
              </a:rPr>
              <a:t>A practical approach:</a:t>
            </a:r>
            <a:endParaRPr lang="en-US" altLang="en-US" b="0" dirty="0">
              <a:latin typeface="Helvetica" pitchFamily="2" charset="0"/>
            </a:endParaRPr>
          </a:p>
          <a:p>
            <a:pPr algn="l">
              <a:spcAft>
                <a:spcPts val="600"/>
              </a:spcAft>
            </a:pPr>
            <a:r>
              <a:rPr lang="en-GB" altLang="en-US" b="0" dirty="0">
                <a:latin typeface="Helvetica" pitchFamily="2" charset="0"/>
              </a:rPr>
              <a:t>Until a comprehensive physics-based approach for predicting hypersonic boundary layer transition is available, vehicle designers will continue to rely heavily on </a:t>
            </a:r>
            <a:r>
              <a:rPr lang="en-GB" altLang="en-US" dirty="0">
                <a:solidFill>
                  <a:srgbClr val="FF3300"/>
                </a:solidFill>
                <a:latin typeface="Helvetica" pitchFamily="2" charset="0"/>
              </a:rPr>
              <a:t>empirical transition prediction</a:t>
            </a:r>
            <a:r>
              <a:rPr lang="en-GB" altLang="en-US" b="0" dirty="0">
                <a:latin typeface="Helvetica" pitchFamily="2" charset="0"/>
              </a:rPr>
              <a:t> strategies derived from ground-based measurements</a:t>
            </a:r>
            <a:endParaRPr lang="en-US" altLang="en-US" i="1" u="sng" dirty="0">
              <a:latin typeface="Helvetica" pitchFamily="2" charset="0"/>
            </a:endParaRPr>
          </a:p>
          <a:p>
            <a:pPr algn="l">
              <a:spcAft>
                <a:spcPts val="600"/>
              </a:spcAft>
            </a:pPr>
            <a:r>
              <a:rPr lang="en-US" altLang="en-US" i="1" u="sng" dirty="0">
                <a:latin typeface="Helvetica" pitchFamily="2" charset="0"/>
              </a:rPr>
              <a:t>Premise:</a:t>
            </a:r>
            <a:endParaRPr lang="en-US" altLang="en-US" b="0" dirty="0">
              <a:latin typeface="Helvetica" pitchFamily="2" charset="0"/>
            </a:endParaRPr>
          </a:p>
          <a:p>
            <a:pPr algn="l">
              <a:spcAft>
                <a:spcPts val="600"/>
              </a:spcAft>
            </a:pPr>
            <a:r>
              <a:rPr lang="en-US" altLang="en-US" dirty="0">
                <a:solidFill>
                  <a:srgbClr val="FF3300"/>
                </a:solidFill>
                <a:latin typeface="Helvetica" pitchFamily="2" charset="0"/>
              </a:rPr>
              <a:t>Present (and future) TPS technology continue to be roughness dominated</a:t>
            </a:r>
          </a:p>
          <a:p>
            <a:pPr lvl="1" algn="l">
              <a:spcAft>
                <a:spcPts val="600"/>
              </a:spcAft>
            </a:pPr>
            <a:r>
              <a:rPr lang="en-US" altLang="en-US" b="0" dirty="0">
                <a:latin typeface="Helvetica" pitchFamily="2" charset="0"/>
              </a:rPr>
              <a:t>“… roughness is such an overriding transition bypass that research can be conducted in conventional, noisy, tunnels” [Bushnell]		</a:t>
            </a:r>
          </a:p>
        </p:txBody>
      </p:sp>
      <p:grpSp>
        <p:nvGrpSpPr>
          <p:cNvPr id="23555" name="Group 13">
            <a:extLst>
              <a:ext uri="{FF2B5EF4-FFF2-40B4-BE49-F238E27FC236}">
                <a16:creationId xmlns:a16="http://schemas.microsoft.com/office/drawing/2014/main" id="{EDA47359-6EAF-35CD-D2FC-7A52BB5006AF}"/>
              </a:ext>
            </a:extLst>
          </p:cNvPr>
          <p:cNvGrpSpPr>
            <a:grpSpLocks/>
          </p:cNvGrpSpPr>
          <p:nvPr/>
        </p:nvGrpSpPr>
        <p:grpSpPr bwMode="auto">
          <a:xfrm>
            <a:off x="1889125" y="616317"/>
            <a:ext cx="5365750" cy="1912937"/>
            <a:chOff x="1190" y="439"/>
            <a:chExt cx="3380" cy="1205"/>
          </a:xfrm>
        </p:grpSpPr>
        <p:grpSp>
          <p:nvGrpSpPr>
            <p:cNvPr id="23556" name="Group 11">
              <a:extLst>
                <a:ext uri="{FF2B5EF4-FFF2-40B4-BE49-F238E27FC236}">
                  <a16:creationId xmlns:a16="http://schemas.microsoft.com/office/drawing/2014/main" id="{5E92A8F0-B54E-9EB3-E4BF-FEDC8A778974}"/>
                </a:ext>
              </a:extLst>
            </p:cNvPr>
            <p:cNvGrpSpPr>
              <a:grpSpLocks/>
            </p:cNvGrpSpPr>
            <p:nvPr/>
          </p:nvGrpSpPr>
          <p:grpSpPr bwMode="auto">
            <a:xfrm>
              <a:off x="3466" y="485"/>
              <a:ext cx="1104" cy="1159"/>
              <a:chOff x="1181" y="578"/>
              <a:chExt cx="1104" cy="1159"/>
            </a:xfrm>
          </p:grpSpPr>
          <p:pic>
            <p:nvPicPr>
              <p:cNvPr id="23561" name="Picture 4">
                <a:extLst>
                  <a:ext uri="{FF2B5EF4-FFF2-40B4-BE49-F238E27FC236}">
                    <a16:creationId xmlns:a16="http://schemas.microsoft.com/office/drawing/2014/main" id="{00EF2089-0504-A2C6-3442-14512CD67B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4" y="664"/>
                <a:ext cx="941" cy="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2" name="Text Box 6">
                <a:extLst>
                  <a:ext uri="{FF2B5EF4-FFF2-40B4-BE49-F238E27FC236}">
                    <a16:creationId xmlns:a16="http://schemas.microsoft.com/office/drawing/2014/main" id="{FAC4FCE2-3584-35C5-380A-9391F66318A2}"/>
                  </a:ext>
                </a:extLst>
              </p:cNvPr>
              <p:cNvSpPr txBox="1">
                <a:spLocks noChangeArrowheads="1"/>
              </p:cNvSpPr>
              <p:nvPr/>
            </p:nvSpPr>
            <p:spPr bwMode="auto">
              <a:xfrm>
                <a:off x="1181" y="1308"/>
                <a:ext cx="674"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493" tIns="43247" rIns="86493" bIns="43247">
                <a:spAutoFit/>
              </a:bodyPr>
              <a:lstStyle>
                <a:lvl1pPr algn="ctr" defTabSz="865188">
                  <a:defRPr b="1">
                    <a:solidFill>
                      <a:schemeClr val="tx1"/>
                    </a:solidFill>
                    <a:latin typeface="Arial" panose="020B0604020202020204" pitchFamily="34" charset="0"/>
                    <a:ea typeface="ＭＳ Ｐゴシック" panose="020B0600070205080204" pitchFamily="34" charset="-128"/>
                  </a:defRPr>
                </a:lvl1pPr>
                <a:lvl2pPr marL="37931725" indent="-37474525" algn="ctr" defTabSz="865188">
                  <a:defRPr b="1">
                    <a:solidFill>
                      <a:schemeClr val="tx1"/>
                    </a:solidFill>
                    <a:latin typeface="Arial" panose="020B0604020202020204" pitchFamily="34" charset="0"/>
                    <a:ea typeface="ＭＳ Ｐゴシック" panose="020B0600070205080204" pitchFamily="34" charset="-128"/>
                  </a:defRPr>
                </a:lvl2pPr>
                <a:lvl3pPr marL="1143000" indent="-228600" algn="ctr" defTabSz="865188">
                  <a:defRPr b="1">
                    <a:solidFill>
                      <a:schemeClr val="tx1"/>
                    </a:solidFill>
                    <a:latin typeface="Arial" panose="020B0604020202020204" pitchFamily="34" charset="0"/>
                    <a:ea typeface="ＭＳ Ｐゴシック" panose="020B0600070205080204" pitchFamily="34" charset="-128"/>
                  </a:defRPr>
                </a:lvl3pPr>
                <a:lvl4pPr marL="1600200" indent="-228600" algn="ctr" defTabSz="865188">
                  <a:defRPr b="1">
                    <a:solidFill>
                      <a:schemeClr val="tx1"/>
                    </a:solidFill>
                    <a:latin typeface="Arial" panose="020B0604020202020204" pitchFamily="34" charset="0"/>
                    <a:ea typeface="ＭＳ Ｐゴシック" panose="020B0600070205080204" pitchFamily="34" charset="-128"/>
                  </a:defRPr>
                </a:lvl4pPr>
                <a:lvl5pPr marL="2057400" indent="-228600" algn="ctr" defTabSz="865188">
                  <a:defRPr b="1">
                    <a:solidFill>
                      <a:schemeClr val="tx1"/>
                    </a:solidFill>
                    <a:latin typeface="Arial" panose="020B0604020202020204" pitchFamily="34" charset="0"/>
                    <a:ea typeface="ＭＳ Ｐゴシック" panose="020B0600070205080204" pitchFamily="34" charset="-128"/>
                  </a:defRPr>
                </a:lvl5pPr>
                <a:lvl6pPr marL="25146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300" i="1"/>
                  <a:t>“Effective”</a:t>
                </a:r>
                <a:r>
                  <a:rPr lang="en-US" altLang="en-US" sz="1300" b="0" i="1"/>
                  <a:t> </a:t>
                </a:r>
              </a:p>
              <a:p>
                <a:r>
                  <a:rPr lang="en-US" altLang="en-US" sz="1300" b="0" i="1"/>
                  <a:t>roughness </a:t>
                </a:r>
              </a:p>
              <a:p>
                <a:r>
                  <a:rPr lang="en-US" altLang="en-US" sz="1300" b="0" i="1"/>
                  <a:t>element</a:t>
                </a:r>
              </a:p>
            </p:txBody>
          </p:sp>
          <p:sp>
            <p:nvSpPr>
              <p:cNvPr id="23563" name="Text Box 8">
                <a:extLst>
                  <a:ext uri="{FF2B5EF4-FFF2-40B4-BE49-F238E27FC236}">
                    <a16:creationId xmlns:a16="http://schemas.microsoft.com/office/drawing/2014/main" id="{3043F6F7-B966-735C-D3A4-EF809E670108}"/>
                  </a:ext>
                </a:extLst>
              </p:cNvPr>
              <p:cNvSpPr txBox="1">
                <a:spLocks noChangeArrowheads="1"/>
              </p:cNvSpPr>
              <p:nvPr/>
            </p:nvSpPr>
            <p:spPr bwMode="auto">
              <a:xfrm>
                <a:off x="1256" y="578"/>
                <a:ext cx="536" cy="3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Helvetica" pitchFamily="2" charset="0"/>
                  </a:rPr>
                  <a:t>Trip</a:t>
                </a:r>
              </a:p>
              <a:p>
                <a:r>
                  <a:rPr lang="en-US" altLang="en-US" sz="1600">
                    <a:latin typeface="Helvetica" pitchFamily="2" charset="0"/>
                  </a:rPr>
                  <a:t>station</a:t>
                </a:r>
              </a:p>
            </p:txBody>
          </p:sp>
        </p:grpSp>
        <p:grpSp>
          <p:nvGrpSpPr>
            <p:cNvPr id="23557" name="Group 12">
              <a:extLst>
                <a:ext uri="{FF2B5EF4-FFF2-40B4-BE49-F238E27FC236}">
                  <a16:creationId xmlns:a16="http://schemas.microsoft.com/office/drawing/2014/main" id="{C0EE466F-F8B3-CA5F-E346-8AD91B6CB829}"/>
                </a:ext>
              </a:extLst>
            </p:cNvPr>
            <p:cNvGrpSpPr>
              <a:grpSpLocks/>
            </p:cNvGrpSpPr>
            <p:nvPr/>
          </p:nvGrpSpPr>
          <p:grpSpPr bwMode="auto">
            <a:xfrm>
              <a:off x="1190" y="439"/>
              <a:ext cx="1084" cy="1205"/>
              <a:chOff x="3494" y="488"/>
              <a:chExt cx="1084" cy="1205"/>
            </a:xfrm>
          </p:grpSpPr>
          <p:pic>
            <p:nvPicPr>
              <p:cNvPr id="23558" name="Picture 5">
                <a:extLst>
                  <a:ext uri="{FF2B5EF4-FFF2-40B4-BE49-F238E27FC236}">
                    <a16:creationId xmlns:a16="http://schemas.microsoft.com/office/drawing/2014/main" id="{BB2F8341-41AA-02E4-6323-D1182DC29D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0" y="617"/>
                <a:ext cx="968" cy="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Text Box 7">
                <a:extLst>
                  <a:ext uri="{FF2B5EF4-FFF2-40B4-BE49-F238E27FC236}">
                    <a16:creationId xmlns:a16="http://schemas.microsoft.com/office/drawing/2014/main" id="{31F74976-ADA4-F0EA-7EF5-B6A5B17CBD5F}"/>
                  </a:ext>
                </a:extLst>
              </p:cNvPr>
              <p:cNvSpPr txBox="1">
                <a:spLocks noChangeArrowheads="1"/>
              </p:cNvSpPr>
              <p:nvPr/>
            </p:nvSpPr>
            <p:spPr bwMode="auto">
              <a:xfrm>
                <a:off x="3510" y="1264"/>
                <a:ext cx="668"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493" tIns="43247" rIns="86493" bIns="43247">
                <a:spAutoFit/>
              </a:bodyPr>
              <a:lstStyle>
                <a:lvl1pPr algn="ctr" defTabSz="865188">
                  <a:defRPr b="1">
                    <a:solidFill>
                      <a:schemeClr val="tx1"/>
                    </a:solidFill>
                    <a:latin typeface="Arial" panose="020B0604020202020204" pitchFamily="34" charset="0"/>
                    <a:ea typeface="ＭＳ Ｐゴシック" panose="020B0600070205080204" pitchFamily="34" charset="-128"/>
                  </a:defRPr>
                </a:lvl1pPr>
                <a:lvl2pPr marL="37931725" indent="-37474525" algn="ctr" defTabSz="865188">
                  <a:defRPr b="1">
                    <a:solidFill>
                      <a:schemeClr val="tx1"/>
                    </a:solidFill>
                    <a:latin typeface="Arial" panose="020B0604020202020204" pitchFamily="34" charset="0"/>
                    <a:ea typeface="ＭＳ Ｐゴシック" panose="020B0600070205080204" pitchFamily="34" charset="-128"/>
                  </a:defRPr>
                </a:lvl2pPr>
                <a:lvl3pPr marL="1143000" indent="-228600" algn="ctr" defTabSz="865188">
                  <a:defRPr b="1">
                    <a:solidFill>
                      <a:schemeClr val="tx1"/>
                    </a:solidFill>
                    <a:latin typeface="Arial" panose="020B0604020202020204" pitchFamily="34" charset="0"/>
                    <a:ea typeface="ＭＳ Ｐゴシック" panose="020B0600070205080204" pitchFamily="34" charset="-128"/>
                  </a:defRPr>
                </a:lvl3pPr>
                <a:lvl4pPr marL="1600200" indent="-228600" algn="ctr" defTabSz="865188">
                  <a:defRPr b="1">
                    <a:solidFill>
                      <a:schemeClr val="tx1"/>
                    </a:solidFill>
                    <a:latin typeface="Arial" panose="020B0604020202020204" pitchFamily="34" charset="0"/>
                    <a:ea typeface="ＭＳ Ｐゴシック" panose="020B0600070205080204" pitchFamily="34" charset="-128"/>
                  </a:defRPr>
                </a:lvl4pPr>
                <a:lvl5pPr marL="2057400" indent="-228600" algn="ctr" defTabSz="865188">
                  <a:defRPr b="1">
                    <a:solidFill>
                      <a:schemeClr val="tx1"/>
                    </a:solidFill>
                    <a:latin typeface="Arial" panose="020B0604020202020204" pitchFamily="34" charset="0"/>
                    <a:ea typeface="ＭＳ Ｐゴシック" panose="020B0600070205080204" pitchFamily="34" charset="-128"/>
                  </a:defRPr>
                </a:lvl5pPr>
                <a:lvl6pPr marL="25146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defTabSz="865188"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300" i="1" dirty="0"/>
                  <a:t>“Incipient”</a:t>
                </a:r>
                <a:r>
                  <a:rPr lang="en-US" altLang="en-US" sz="1300" b="0" i="1" dirty="0"/>
                  <a:t> </a:t>
                </a:r>
              </a:p>
              <a:p>
                <a:r>
                  <a:rPr lang="en-US" altLang="en-US" sz="1300" b="0" i="1" dirty="0"/>
                  <a:t>roughness </a:t>
                </a:r>
              </a:p>
              <a:p>
                <a:r>
                  <a:rPr lang="en-US" altLang="en-US" sz="1300" b="0" i="1" dirty="0"/>
                  <a:t>element</a:t>
                </a:r>
              </a:p>
            </p:txBody>
          </p:sp>
          <p:sp>
            <p:nvSpPr>
              <p:cNvPr id="23560" name="Text Box 9">
                <a:extLst>
                  <a:ext uri="{FF2B5EF4-FFF2-40B4-BE49-F238E27FC236}">
                    <a16:creationId xmlns:a16="http://schemas.microsoft.com/office/drawing/2014/main" id="{A1E8FA57-67BB-859B-DC5B-4E0B01A2CA64}"/>
                  </a:ext>
                </a:extLst>
              </p:cNvPr>
              <p:cNvSpPr txBox="1">
                <a:spLocks noChangeArrowheads="1"/>
              </p:cNvSpPr>
              <p:nvPr/>
            </p:nvSpPr>
            <p:spPr bwMode="auto">
              <a:xfrm>
                <a:off x="3494" y="488"/>
                <a:ext cx="536" cy="3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Helvetica" pitchFamily="2" charset="0"/>
                  </a:rPr>
                  <a:t>Trip</a:t>
                </a:r>
              </a:p>
              <a:p>
                <a:r>
                  <a:rPr lang="en-US" altLang="en-US" sz="1600">
                    <a:latin typeface="Helvetica" pitchFamily="2" charset="0"/>
                  </a:rPr>
                  <a:t>station</a:t>
                </a:r>
              </a:p>
            </p:txBody>
          </p:sp>
        </p:grpSp>
      </p:grpSp>
      <p:sp>
        <p:nvSpPr>
          <p:cNvPr id="2" name="TextBox 1">
            <a:extLst>
              <a:ext uri="{FF2B5EF4-FFF2-40B4-BE49-F238E27FC236}">
                <a16:creationId xmlns:a16="http://schemas.microsoft.com/office/drawing/2014/main" id="{F6ADE64A-35BF-873A-D9E4-7413567507E1}"/>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3" name="Slide Number Placeholder 3">
            <a:extLst>
              <a:ext uri="{FF2B5EF4-FFF2-40B4-BE49-F238E27FC236}">
                <a16:creationId xmlns:a16="http://schemas.microsoft.com/office/drawing/2014/main" id="{DE73BC29-F33E-3A22-8744-9A99485B6E1B}"/>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6" descr="Cone_trips">
            <a:extLst>
              <a:ext uri="{FF2B5EF4-FFF2-40B4-BE49-F238E27FC236}">
                <a16:creationId xmlns:a16="http://schemas.microsoft.com/office/drawing/2014/main" id="{85A125B2-424E-9AED-09E7-B6FA49D58B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6725" y="1021082"/>
            <a:ext cx="3449638"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2" name="Text Box 2">
            <a:extLst>
              <a:ext uri="{FF2B5EF4-FFF2-40B4-BE49-F238E27FC236}">
                <a16:creationId xmlns:a16="http://schemas.microsoft.com/office/drawing/2014/main" id="{DD4CEFBB-A2BC-60C7-46DF-D975A20A8147}"/>
              </a:ext>
            </a:extLst>
          </p:cNvPr>
          <p:cNvSpPr txBox="1">
            <a:spLocks noChangeArrowheads="1"/>
          </p:cNvSpPr>
          <p:nvPr/>
        </p:nvSpPr>
        <p:spPr bwMode="auto">
          <a:xfrm>
            <a:off x="892175" y="95250"/>
            <a:ext cx="73755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3600" i="1"/>
              <a:t>Empirically Derived Correlations </a:t>
            </a:r>
          </a:p>
        </p:txBody>
      </p:sp>
      <p:grpSp>
        <p:nvGrpSpPr>
          <p:cNvPr id="25603" name="Group 20">
            <a:extLst>
              <a:ext uri="{FF2B5EF4-FFF2-40B4-BE49-F238E27FC236}">
                <a16:creationId xmlns:a16="http://schemas.microsoft.com/office/drawing/2014/main" id="{CFE51047-B1CC-935D-6976-5D4DD0D456E4}"/>
              </a:ext>
            </a:extLst>
          </p:cNvPr>
          <p:cNvGrpSpPr>
            <a:grpSpLocks/>
          </p:cNvGrpSpPr>
          <p:nvPr/>
        </p:nvGrpSpPr>
        <p:grpSpPr bwMode="auto">
          <a:xfrm>
            <a:off x="663047" y="839157"/>
            <a:ext cx="4612871" cy="3338210"/>
            <a:chOff x="250" y="530"/>
            <a:chExt cx="3001" cy="2176"/>
          </a:xfrm>
        </p:grpSpPr>
        <p:sp>
          <p:nvSpPr>
            <p:cNvPr id="30739" name="Rectangle 19">
              <a:extLst>
                <a:ext uri="{FF2B5EF4-FFF2-40B4-BE49-F238E27FC236}">
                  <a16:creationId xmlns:a16="http://schemas.microsoft.com/office/drawing/2014/main" id="{EBDF9310-8E2D-519A-25EF-06C8A61230C1}"/>
                </a:ext>
              </a:extLst>
            </p:cNvPr>
            <p:cNvSpPr>
              <a:spLocks noChangeArrowheads="1"/>
            </p:cNvSpPr>
            <p:nvPr/>
          </p:nvSpPr>
          <p:spPr bwMode="auto">
            <a:xfrm>
              <a:off x="250" y="530"/>
              <a:ext cx="3001" cy="2176"/>
            </a:xfrm>
            <a:prstGeom prst="rect">
              <a:avLst/>
            </a:prstGeom>
            <a:solidFill>
              <a:schemeClr val="accent1"/>
            </a:solidFill>
            <a:ln w="9525">
              <a:noFill/>
              <a:miter lim="800000"/>
              <a:headEnd/>
              <a:tailEnd/>
            </a:ln>
            <a:effectLst>
              <a:outerShdw blurRad="63500" dist="38099" dir="2700000" algn="ctr" rotWithShape="0">
                <a:schemeClr val="bg2">
                  <a:alpha val="74998"/>
                </a:schemeClr>
              </a:outerShdw>
            </a:effectLst>
          </p:spPr>
          <p:txBody>
            <a:bodyPr wrap="none" anchor="ctr"/>
            <a:lstStyle>
              <a:lvl1pPr>
                <a:defRPr sz="2400" b="1">
                  <a:solidFill>
                    <a:schemeClr val="tx1"/>
                  </a:solidFill>
                  <a:latin typeface="Arial" panose="020B0604020202020204" pitchFamily="34" charset="0"/>
                  <a:ea typeface="ＭＳ Ｐゴシック" panose="020B0600070205080204" pitchFamily="34" charset="-128"/>
                </a:defRPr>
              </a:lvl1pPr>
              <a:lvl2pPr marL="37931725" indent="-37474525">
                <a:defRPr sz="2400" b="1">
                  <a:solidFill>
                    <a:schemeClr val="tx1"/>
                  </a:solidFill>
                  <a:latin typeface="Arial" panose="020B0604020202020204" pitchFamily="34" charset="0"/>
                  <a:ea typeface="ＭＳ Ｐゴシック" panose="020B0600070205080204" pitchFamily="34" charset="-128"/>
                </a:defRPr>
              </a:lvl2pPr>
              <a:lvl3pPr>
                <a:defRPr sz="2400" b="1">
                  <a:solidFill>
                    <a:schemeClr val="tx1"/>
                  </a:solidFill>
                  <a:latin typeface="Arial" panose="020B0604020202020204" pitchFamily="34" charset="0"/>
                  <a:ea typeface="ＭＳ Ｐゴシック" panose="020B0600070205080204" pitchFamily="34" charset="-128"/>
                </a:defRPr>
              </a:lvl3pPr>
              <a:lvl4pPr>
                <a:defRPr sz="2400" b="1">
                  <a:solidFill>
                    <a:schemeClr val="tx1"/>
                  </a:solidFill>
                  <a:latin typeface="Arial" panose="020B0604020202020204" pitchFamily="34" charset="0"/>
                  <a:ea typeface="ＭＳ Ｐゴシック" panose="020B0600070205080204" pitchFamily="34" charset="-128"/>
                </a:defRPr>
              </a:lvl4pPr>
              <a:lvl5pPr>
                <a:defRPr sz="2400" b="1">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lgn="ctr">
                <a:defRPr/>
              </a:pPr>
              <a:endParaRPr lang="en-US" altLang="en-US" sz="1800"/>
            </a:p>
          </p:txBody>
        </p:sp>
        <p:pic>
          <p:nvPicPr>
            <p:cNvPr id="25610" name="Picture 15" descr="Modified_Reda_sketch">
              <a:extLst>
                <a:ext uri="{FF2B5EF4-FFF2-40B4-BE49-F238E27FC236}">
                  <a16:creationId xmlns:a16="http://schemas.microsoft.com/office/drawing/2014/main" id="{194C5F41-093F-D321-743A-1B6619B91C21}"/>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9" y="565"/>
              <a:ext cx="2687" cy="2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5604" name="Picture 17" descr="Shuttle_trips">
            <a:extLst>
              <a:ext uri="{FF2B5EF4-FFF2-40B4-BE49-F238E27FC236}">
                <a16:creationId xmlns:a16="http://schemas.microsoft.com/office/drawing/2014/main" id="{C3CEAB4E-91FE-2E5B-4A52-AEE4899E9C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788" y="4462464"/>
            <a:ext cx="3477079" cy="197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18" descr="Hyp-X_trips">
            <a:extLst>
              <a:ext uri="{FF2B5EF4-FFF2-40B4-BE49-F238E27FC236}">
                <a16:creationId xmlns:a16="http://schemas.microsoft.com/office/drawing/2014/main" id="{B6A9FD8F-A996-C506-0B3A-2F5E18773C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9168" y="4221638"/>
            <a:ext cx="4606232" cy="236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Text Box 21">
            <a:extLst>
              <a:ext uri="{FF2B5EF4-FFF2-40B4-BE49-F238E27FC236}">
                <a16:creationId xmlns:a16="http://schemas.microsoft.com/office/drawing/2014/main" id="{5D70DB11-5057-E994-602A-367F38F19356}"/>
              </a:ext>
            </a:extLst>
          </p:cNvPr>
          <p:cNvSpPr txBox="1">
            <a:spLocks noChangeArrowheads="1"/>
          </p:cNvSpPr>
          <p:nvPr/>
        </p:nvSpPr>
        <p:spPr bwMode="auto">
          <a:xfrm>
            <a:off x="5934075" y="708344"/>
            <a:ext cx="2546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a:solidFill>
                  <a:srgbClr val="FF3300"/>
                </a:solidFill>
              </a:rPr>
              <a:t>Basic Research Cone Study</a:t>
            </a:r>
          </a:p>
        </p:txBody>
      </p:sp>
      <p:sp>
        <p:nvSpPr>
          <p:cNvPr id="25607" name="Text Box 22">
            <a:extLst>
              <a:ext uri="{FF2B5EF4-FFF2-40B4-BE49-F238E27FC236}">
                <a16:creationId xmlns:a16="http://schemas.microsoft.com/office/drawing/2014/main" id="{AA864168-C7E5-6EE6-A29B-C12ABB911CDF}"/>
              </a:ext>
            </a:extLst>
          </p:cNvPr>
          <p:cNvSpPr txBox="1">
            <a:spLocks noChangeArrowheads="1"/>
          </p:cNvSpPr>
          <p:nvPr/>
        </p:nvSpPr>
        <p:spPr bwMode="auto">
          <a:xfrm>
            <a:off x="447788" y="4157664"/>
            <a:ext cx="18732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a:solidFill>
                  <a:srgbClr val="FF3300"/>
                </a:solidFill>
              </a:rPr>
              <a:t>Shuttle RTF Studies</a:t>
            </a:r>
          </a:p>
        </p:txBody>
      </p:sp>
      <p:sp>
        <p:nvSpPr>
          <p:cNvPr id="25608" name="Text Box 23">
            <a:extLst>
              <a:ext uri="{FF2B5EF4-FFF2-40B4-BE49-F238E27FC236}">
                <a16:creationId xmlns:a16="http://schemas.microsoft.com/office/drawing/2014/main" id="{C2F74AEC-AEFA-4147-BBD1-E56CA9763EC5}"/>
              </a:ext>
            </a:extLst>
          </p:cNvPr>
          <p:cNvSpPr txBox="1">
            <a:spLocks noChangeArrowheads="1"/>
          </p:cNvSpPr>
          <p:nvPr/>
        </p:nvSpPr>
        <p:spPr bwMode="auto">
          <a:xfrm>
            <a:off x="5276001" y="3899312"/>
            <a:ext cx="33051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dirty="0">
                <a:solidFill>
                  <a:srgbClr val="FF3300"/>
                </a:solidFill>
              </a:rPr>
              <a:t>Hyper-X Trip Screening Studies</a:t>
            </a:r>
          </a:p>
        </p:txBody>
      </p:sp>
      <p:sp>
        <p:nvSpPr>
          <p:cNvPr id="2" name="TextBox 1">
            <a:extLst>
              <a:ext uri="{FF2B5EF4-FFF2-40B4-BE49-F238E27FC236}">
                <a16:creationId xmlns:a16="http://schemas.microsoft.com/office/drawing/2014/main" id="{87C55588-460F-0387-9017-731AB5B35108}"/>
              </a:ext>
            </a:extLst>
          </p:cNvPr>
          <p:cNvSpPr txBox="1"/>
          <p:nvPr/>
        </p:nvSpPr>
        <p:spPr>
          <a:xfrm>
            <a:off x="4225622" y="6391691"/>
            <a:ext cx="2089033" cy="230832"/>
          </a:xfrm>
          <a:prstGeom prst="rect">
            <a:avLst/>
          </a:prstGeom>
          <a:solidFill>
            <a:schemeClr val="bg1"/>
          </a:solidFill>
        </p:spPr>
        <p:txBody>
          <a:bodyPr wrap="none" rtlCol="0">
            <a:spAutoFit/>
          </a:bodyPr>
          <a:lstStyle/>
          <a:p>
            <a:r>
              <a:rPr lang="en-US" sz="900" dirty="0"/>
              <a:t>Berry et al., NASA TM-2000-210315</a:t>
            </a:r>
          </a:p>
        </p:txBody>
      </p:sp>
      <p:sp>
        <p:nvSpPr>
          <p:cNvPr id="3" name="TextBox 2">
            <a:extLst>
              <a:ext uri="{FF2B5EF4-FFF2-40B4-BE49-F238E27FC236}">
                <a16:creationId xmlns:a16="http://schemas.microsoft.com/office/drawing/2014/main" id="{4846B97D-25C6-D2EE-6F3C-6DB1979DEB31}"/>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4" name="Slide Number Placeholder 3">
            <a:extLst>
              <a:ext uri="{FF2B5EF4-FFF2-40B4-BE49-F238E27FC236}">
                <a16:creationId xmlns:a16="http://schemas.microsoft.com/office/drawing/2014/main" id="{1CE218F3-4834-234E-135C-A18F5B4F7641}"/>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a:extLst>
              <a:ext uri="{FF2B5EF4-FFF2-40B4-BE49-F238E27FC236}">
                <a16:creationId xmlns:a16="http://schemas.microsoft.com/office/drawing/2014/main" id="{3EF03215-6604-7A96-9982-439425ECB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856" y="4198451"/>
            <a:ext cx="182880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3">
            <a:extLst>
              <a:ext uri="{FF2B5EF4-FFF2-40B4-BE49-F238E27FC236}">
                <a16:creationId xmlns:a16="http://schemas.microsoft.com/office/drawing/2014/main" id="{A439F445-1518-18D6-8D03-9F5626BD4F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8762" y="2668101"/>
            <a:ext cx="1550988"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Text Box 4">
            <a:extLst>
              <a:ext uri="{FF2B5EF4-FFF2-40B4-BE49-F238E27FC236}">
                <a16:creationId xmlns:a16="http://schemas.microsoft.com/office/drawing/2014/main" id="{23ED7F87-72C9-3598-30C7-027806CC3F29}"/>
              </a:ext>
            </a:extLst>
          </p:cNvPr>
          <p:cNvSpPr txBox="1">
            <a:spLocks noChangeArrowheads="1"/>
          </p:cNvSpPr>
          <p:nvPr/>
        </p:nvSpPr>
        <p:spPr bwMode="auto">
          <a:xfrm>
            <a:off x="4241006" y="3328501"/>
            <a:ext cx="8731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b="0" dirty="0">
                <a:latin typeface="Helvetica" pitchFamily="2" charset="0"/>
              </a:rPr>
              <a:t>X-33</a:t>
            </a:r>
          </a:p>
          <a:p>
            <a:r>
              <a:rPr lang="en-US" altLang="en-US" sz="1600" b="0" dirty="0">
                <a:latin typeface="Helvetica" pitchFamily="2" charset="0"/>
              </a:rPr>
              <a:t>Phase I</a:t>
            </a:r>
          </a:p>
        </p:txBody>
      </p:sp>
      <p:sp>
        <p:nvSpPr>
          <p:cNvPr id="28678" name="Rectangle 7">
            <a:extLst>
              <a:ext uri="{FF2B5EF4-FFF2-40B4-BE49-F238E27FC236}">
                <a16:creationId xmlns:a16="http://schemas.microsoft.com/office/drawing/2014/main" id="{CD241552-2A3D-9DF0-9CDD-924457953583}"/>
              </a:ext>
            </a:extLst>
          </p:cNvPr>
          <p:cNvSpPr>
            <a:spLocks noGrp="1" noChangeArrowheads="1"/>
          </p:cNvSpPr>
          <p:nvPr>
            <p:ph type="title"/>
          </p:nvPr>
        </p:nvSpPr>
        <p:spPr>
          <a:xfrm>
            <a:off x="238125" y="53975"/>
            <a:ext cx="8793163" cy="1012825"/>
          </a:xfrm>
        </p:spPr>
        <p:txBody>
          <a:bodyPr/>
          <a:lstStyle/>
          <a:p>
            <a:pPr eaLnBrk="1" hangingPunct="1"/>
            <a:r>
              <a:rPr lang="en-US" altLang="en-US" sz="2800" b="1" i="1" dirty="0">
                <a:latin typeface="Arial" panose="020B0604020202020204" pitchFamily="34" charset="0"/>
                <a:ea typeface="ＭＳ Ｐゴシック" panose="020B0600070205080204" pitchFamily="34" charset="-128"/>
              </a:rPr>
              <a:t>Examples of Experimental Hypersonic Transition Research at NASA LaRC</a:t>
            </a:r>
          </a:p>
        </p:txBody>
      </p:sp>
      <p:sp>
        <p:nvSpPr>
          <p:cNvPr id="28680" name="Text Box 9">
            <a:extLst>
              <a:ext uri="{FF2B5EF4-FFF2-40B4-BE49-F238E27FC236}">
                <a16:creationId xmlns:a16="http://schemas.microsoft.com/office/drawing/2014/main" id="{71CA0A78-5A74-408F-8535-01F42C22B70B}"/>
              </a:ext>
            </a:extLst>
          </p:cNvPr>
          <p:cNvSpPr txBox="1">
            <a:spLocks noChangeArrowheads="1"/>
          </p:cNvSpPr>
          <p:nvPr/>
        </p:nvSpPr>
        <p:spPr bwMode="auto">
          <a:xfrm>
            <a:off x="320449" y="998538"/>
            <a:ext cx="24463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i="1" dirty="0">
                <a:solidFill>
                  <a:srgbClr val="0000FF"/>
                </a:solidFill>
                <a:latin typeface="Helvetica" pitchFamily="2" charset="0"/>
              </a:rPr>
              <a:t>Slender (M</a:t>
            </a:r>
            <a:r>
              <a:rPr lang="en-US" altLang="en-US" sz="2400" i="1" baseline="-25000" dirty="0">
                <a:solidFill>
                  <a:srgbClr val="0000FF"/>
                </a:solidFill>
                <a:latin typeface="Helvetica" pitchFamily="2" charset="0"/>
              </a:rPr>
              <a:t>e</a:t>
            </a:r>
            <a:r>
              <a:rPr lang="en-US" altLang="en-US" i="1" dirty="0">
                <a:solidFill>
                  <a:srgbClr val="0000FF"/>
                </a:solidFill>
                <a:latin typeface="Helvetica" pitchFamily="2" charset="0"/>
              </a:rPr>
              <a:t> &gt; 4)</a:t>
            </a:r>
          </a:p>
        </p:txBody>
      </p:sp>
      <p:pic>
        <p:nvPicPr>
          <p:cNvPr id="28682" name="Picture 12">
            <a:extLst>
              <a:ext uri="{FF2B5EF4-FFF2-40B4-BE49-F238E27FC236}">
                <a16:creationId xmlns:a16="http://schemas.microsoft.com/office/drawing/2014/main" id="{01F5DEFD-A82E-91EA-2BF8-20AC1CED439E}"/>
              </a:ext>
            </a:extLst>
          </p:cNvPr>
          <p:cNvPicPr>
            <a:picLocks noChangeArrowheads="1"/>
          </p:cNvPicPr>
          <p:nvPr/>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l="2174"/>
          <a:stretch>
            <a:fillRect/>
          </a:stretch>
        </p:blipFill>
        <p:spPr bwMode="auto">
          <a:xfrm>
            <a:off x="1173445" y="5191092"/>
            <a:ext cx="1284288"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8683" name="Picture 13">
            <a:extLst>
              <a:ext uri="{FF2B5EF4-FFF2-40B4-BE49-F238E27FC236}">
                <a16:creationId xmlns:a16="http://schemas.microsoft.com/office/drawing/2014/main" id="{DE1B1295-BD75-AB79-52F6-3F01AFE970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8449" b="8333"/>
          <a:stretch>
            <a:fillRect/>
          </a:stretch>
        </p:blipFill>
        <p:spPr bwMode="auto">
          <a:xfrm>
            <a:off x="6588800" y="1488588"/>
            <a:ext cx="1671638"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4" name="Picture 14">
            <a:extLst>
              <a:ext uri="{FF2B5EF4-FFF2-40B4-BE49-F238E27FC236}">
                <a16:creationId xmlns:a16="http://schemas.microsoft.com/office/drawing/2014/main" id="{6F5DD46F-ED82-BB84-AF99-13B2FAEF419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58650" y="2984013"/>
            <a:ext cx="1531938" cy="147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5" name="Text Box 15">
            <a:extLst>
              <a:ext uri="{FF2B5EF4-FFF2-40B4-BE49-F238E27FC236}">
                <a16:creationId xmlns:a16="http://schemas.microsoft.com/office/drawing/2014/main" id="{C2C6CC9E-C93F-ED36-D5D9-15096FB4B8C5}"/>
              </a:ext>
            </a:extLst>
          </p:cNvPr>
          <p:cNvSpPr txBox="1">
            <a:spLocks noChangeArrowheads="1"/>
          </p:cNvSpPr>
          <p:nvPr/>
        </p:nvSpPr>
        <p:spPr bwMode="auto">
          <a:xfrm>
            <a:off x="4602957" y="1008063"/>
            <a:ext cx="3333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i="1">
                <a:solidFill>
                  <a:srgbClr val="0000FF"/>
                </a:solidFill>
                <a:latin typeface="Helvetica" pitchFamily="2" charset="0"/>
              </a:rPr>
              <a:t>Moderately Blunt (1 &lt; M</a:t>
            </a:r>
            <a:r>
              <a:rPr lang="en-US" altLang="en-US" sz="2400" i="1" baseline="-25000">
                <a:solidFill>
                  <a:srgbClr val="0000FF"/>
                </a:solidFill>
                <a:latin typeface="Helvetica" pitchFamily="2" charset="0"/>
              </a:rPr>
              <a:t>e</a:t>
            </a:r>
            <a:r>
              <a:rPr lang="en-US" altLang="en-US" i="1">
                <a:solidFill>
                  <a:srgbClr val="0000FF"/>
                </a:solidFill>
                <a:latin typeface="Helvetica" pitchFamily="2" charset="0"/>
              </a:rPr>
              <a:t> &lt; 4)</a:t>
            </a:r>
          </a:p>
        </p:txBody>
      </p:sp>
      <p:pic>
        <p:nvPicPr>
          <p:cNvPr id="28686" name="Picture 16">
            <a:extLst>
              <a:ext uri="{FF2B5EF4-FFF2-40B4-BE49-F238E27FC236}">
                <a16:creationId xmlns:a16="http://schemas.microsoft.com/office/drawing/2014/main" id="{D1650AF0-7A27-150B-BD61-08B6085BFB8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1971" y="3965390"/>
            <a:ext cx="202723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7" name="Picture 17">
            <a:extLst>
              <a:ext uri="{FF2B5EF4-FFF2-40B4-BE49-F238E27FC236}">
                <a16:creationId xmlns:a16="http://schemas.microsoft.com/office/drawing/2014/main" id="{7C407402-8EAF-7145-3C8F-668858DC141C}"/>
              </a:ext>
            </a:extLst>
          </p:cNvPr>
          <p:cNvPicPr>
            <a:picLocks noChangeAspect="1" noChangeArrowheads="1"/>
          </p:cNvPicPr>
          <p:nvPr/>
        </p:nvPicPr>
        <p:blipFill>
          <a:blip r:embed="rId9">
            <a:clrChange>
              <a:clrFrom>
                <a:srgbClr val="000000"/>
              </a:clrFrom>
              <a:clrTo>
                <a:srgbClr val="000000">
                  <a:alpha val="0"/>
                </a:srgbClr>
              </a:clrTo>
            </a:clrChange>
            <a:extLst>
              <a:ext uri="{28A0092B-C50C-407E-A947-70E740481C1C}">
                <a14:useLocalDpi xmlns:a14="http://schemas.microsoft.com/office/drawing/2010/main" val="0"/>
              </a:ext>
            </a:extLst>
          </a:blip>
          <a:srcRect t="18452" b="20952"/>
          <a:stretch>
            <a:fillRect/>
          </a:stretch>
        </p:blipFill>
        <p:spPr bwMode="auto">
          <a:xfrm>
            <a:off x="6658651" y="4819163"/>
            <a:ext cx="1531937"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8" name="Picture 18">
            <a:extLst>
              <a:ext uri="{FF2B5EF4-FFF2-40B4-BE49-F238E27FC236}">
                <a16:creationId xmlns:a16="http://schemas.microsoft.com/office/drawing/2014/main" id="{F025F826-E82D-C76C-50F4-2C5DB512702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06519" y="5311288"/>
            <a:ext cx="18954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2" name="Text Box 23">
            <a:extLst>
              <a:ext uri="{FF2B5EF4-FFF2-40B4-BE49-F238E27FC236}">
                <a16:creationId xmlns:a16="http://schemas.microsoft.com/office/drawing/2014/main" id="{A841FF3B-0325-85A7-A87A-71C5CEE2E6BE}"/>
              </a:ext>
            </a:extLst>
          </p:cNvPr>
          <p:cNvSpPr txBox="1">
            <a:spLocks noChangeArrowheads="1"/>
          </p:cNvSpPr>
          <p:nvPr/>
        </p:nvSpPr>
        <p:spPr bwMode="auto">
          <a:xfrm>
            <a:off x="4241006" y="6106626"/>
            <a:ext cx="612775" cy="336550"/>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b="0">
                <a:latin typeface="Helvetica" pitchFamily="2" charset="0"/>
              </a:rPr>
              <a:t>X-38</a:t>
            </a:r>
          </a:p>
        </p:txBody>
      </p:sp>
      <p:sp>
        <p:nvSpPr>
          <p:cNvPr id="28693" name="Text Box 24">
            <a:extLst>
              <a:ext uri="{FF2B5EF4-FFF2-40B4-BE49-F238E27FC236}">
                <a16:creationId xmlns:a16="http://schemas.microsoft.com/office/drawing/2014/main" id="{CFC04D95-3535-809D-B469-717C3812A63A}"/>
              </a:ext>
            </a:extLst>
          </p:cNvPr>
          <p:cNvSpPr txBox="1">
            <a:spLocks noChangeArrowheads="1"/>
          </p:cNvSpPr>
          <p:nvPr/>
        </p:nvSpPr>
        <p:spPr bwMode="auto">
          <a:xfrm>
            <a:off x="6588919" y="4068276"/>
            <a:ext cx="612775" cy="336550"/>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Helvetica" pitchFamily="2" charset="0"/>
              </a:rPr>
              <a:t>X-33</a:t>
            </a:r>
          </a:p>
        </p:txBody>
      </p:sp>
      <p:sp>
        <p:nvSpPr>
          <p:cNvPr id="28694" name="Text Box 25">
            <a:extLst>
              <a:ext uri="{FF2B5EF4-FFF2-40B4-BE49-F238E27FC236}">
                <a16:creationId xmlns:a16="http://schemas.microsoft.com/office/drawing/2014/main" id="{B5411065-2937-7BD0-910E-306844636047}"/>
              </a:ext>
            </a:extLst>
          </p:cNvPr>
          <p:cNvSpPr txBox="1">
            <a:spLocks noChangeArrowheads="1"/>
          </p:cNvSpPr>
          <p:nvPr/>
        </p:nvSpPr>
        <p:spPr bwMode="auto">
          <a:xfrm>
            <a:off x="4422549" y="4830276"/>
            <a:ext cx="612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b="0" dirty="0">
                <a:latin typeface="Helvetica" pitchFamily="2" charset="0"/>
              </a:rPr>
              <a:t>X-34</a:t>
            </a:r>
          </a:p>
        </p:txBody>
      </p:sp>
      <p:sp>
        <p:nvSpPr>
          <p:cNvPr id="28696" name="Text Box 27">
            <a:extLst>
              <a:ext uri="{FF2B5EF4-FFF2-40B4-BE49-F238E27FC236}">
                <a16:creationId xmlns:a16="http://schemas.microsoft.com/office/drawing/2014/main" id="{DF735F0C-F5FC-9F7F-3BA2-64635D8571A7}"/>
              </a:ext>
            </a:extLst>
          </p:cNvPr>
          <p:cNvSpPr txBox="1">
            <a:spLocks noChangeArrowheads="1"/>
          </p:cNvSpPr>
          <p:nvPr/>
        </p:nvSpPr>
        <p:spPr bwMode="auto">
          <a:xfrm>
            <a:off x="6403182" y="2479188"/>
            <a:ext cx="873125" cy="336550"/>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Helvetica" pitchFamily="2" charset="0"/>
              </a:rPr>
              <a:t>Shuttle</a:t>
            </a:r>
          </a:p>
        </p:txBody>
      </p:sp>
      <p:sp>
        <p:nvSpPr>
          <p:cNvPr id="28698" name="Text Box 29">
            <a:extLst>
              <a:ext uri="{FF2B5EF4-FFF2-40B4-BE49-F238E27FC236}">
                <a16:creationId xmlns:a16="http://schemas.microsoft.com/office/drawing/2014/main" id="{5A3A6619-21CE-A370-5327-1F98EE945D2E}"/>
              </a:ext>
            </a:extLst>
          </p:cNvPr>
          <p:cNvSpPr txBox="1">
            <a:spLocks noChangeArrowheads="1"/>
          </p:cNvSpPr>
          <p:nvPr/>
        </p:nvSpPr>
        <p:spPr bwMode="auto">
          <a:xfrm>
            <a:off x="415699" y="1988424"/>
            <a:ext cx="11334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b="0">
                <a:latin typeface="Helvetica" pitchFamily="2" charset="0"/>
              </a:rPr>
              <a:t>NASP 201</a:t>
            </a:r>
          </a:p>
        </p:txBody>
      </p:sp>
      <p:sp>
        <p:nvSpPr>
          <p:cNvPr id="28699" name="Text Box 30">
            <a:extLst>
              <a:ext uri="{FF2B5EF4-FFF2-40B4-BE49-F238E27FC236}">
                <a16:creationId xmlns:a16="http://schemas.microsoft.com/office/drawing/2014/main" id="{6522315E-43A2-7ABD-C155-E063B473FB40}"/>
              </a:ext>
            </a:extLst>
          </p:cNvPr>
          <p:cNvSpPr txBox="1">
            <a:spLocks noChangeArrowheads="1"/>
          </p:cNvSpPr>
          <p:nvPr/>
        </p:nvSpPr>
        <p:spPr bwMode="auto">
          <a:xfrm>
            <a:off x="415699" y="3402432"/>
            <a:ext cx="11334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b="0" dirty="0">
                <a:latin typeface="Helvetica" pitchFamily="2" charset="0"/>
              </a:rPr>
              <a:t>NASP 202</a:t>
            </a:r>
          </a:p>
        </p:txBody>
      </p:sp>
      <p:sp>
        <p:nvSpPr>
          <p:cNvPr id="28700" name="Text Box 31">
            <a:extLst>
              <a:ext uri="{FF2B5EF4-FFF2-40B4-BE49-F238E27FC236}">
                <a16:creationId xmlns:a16="http://schemas.microsoft.com/office/drawing/2014/main" id="{507F49F7-BA65-23AE-D8A1-CC1F543B7241}"/>
              </a:ext>
            </a:extLst>
          </p:cNvPr>
          <p:cNvSpPr txBox="1">
            <a:spLocks noChangeArrowheads="1"/>
          </p:cNvSpPr>
          <p:nvPr/>
        </p:nvSpPr>
        <p:spPr bwMode="auto">
          <a:xfrm>
            <a:off x="523649" y="4747610"/>
            <a:ext cx="963612" cy="336550"/>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Helvetica" pitchFamily="2" charset="0"/>
              </a:rPr>
              <a:t>Hyper-X</a:t>
            </a:r>
          </a:p>
        </p:txBody>
      </p:sp>
      <p:sp>
        <p:nvSpPr>
          <p:cNvPr id="28701" name="Text Box 32">
            <a:extLst>
              <a:ext uri="{FF2B5EF4-FFF2-40B4-BE49-F238E27FC236}">
                <a16:creationId xmlns:a16="http://schemas.microsoft.com/office/drawing/2014/main" id="{D230CB2B-ED29-49FE-F61A-79448B60A7BF}"/>
              </a:ext>
            </a:extLst>
          </p:cNvPr>
          <p:cNvSpPr txBox="1">
            <a:spLocks noChangeArrowheads="1"/>
          </p:cNvSpPr>
          <p:nvPr/>
        </p:nvSpPr>
        <p:spPr bwMode="auto">
          <a:xfrm>
            <a:off x="556986" y="6007067"/>
            <a:ext cx="9064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b="0">
                <a:latin typeface="Helvetica" pitchFamily="2" charset="0"/>
              </a:rPr>
              <a:t>Missiles</a:t>
            </a:r>
          </a:p>
        </p:txBody>
      </p:sp>
      <p:sp>
        <p:nvSpPr>
          <p:cNvPr id="28702" name="Text Box 33">
            <a:extLst>
              <a:ext uri="{FF2B5EF4-FFF2-40B4-BE49-F238E27FC236}">
                <a16:creationId xmlns:a16="http://schemas.microsoft.com/office/drawing/2014/main" id="{BE4465CA-F351-B56F-839B-F945556D0EEB}"/>
              </a:ext>
            </a:extLst>
          </p:cNvPr>
          <p:cNvSpPr txBox="1">
            <a:spLocks noChangeArrowheads="1"/>
          </p:cNvSpPr>
          <p:nvPr/>
        </p:nvSpPr>
        <p:spPr bwMode="auto">
          <a:xfrm>
            <a:off x="6674867" y="5458925"/>
            <a:ext cx="612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b="0" dirty="0">
                <a:latin typeface="Helvetica" pitchFamily="2" charset="0"/>
              </a:rPr>
              <a:t>X-37</a:t>
            </a:r>
          </a:p>
        </p:txBody>
      </p:sp>
      <p:sp>
        <p:nvSpPr>
          <p:cNvPr id="28703" name="Line 34">
            <a:extLst>
              <a:ext uri="{FF2B5EF4-FFF2-40B4-BE49-F238E27FC236}">
                <a16:creationId xmlns:a16="http://schemas.microsoft.com/office/drawing/2014/main" id="{A9F04630-EDB4-674D-0E25-C0B07B0A409F}"/>
              </a:ext>
            </a:extLst>
          </p:cNvPr>
          <p:cNvSpPr>
            <a:spLocks noChangeShapeType="1"/>
          </p:cNvSpPr>
          <p:nvPr/>
        </p:nvSpPr>
        <p:spPr bwMode="auto">
          <a:xfrm>
            <a:off x="3584349" y="1100138"/>
            <a:ext cx="0" cy="53430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 name="Group 2">
            <a:extLst>
              <a:ext uri="{FF2B5EF4-FFF2-40B4-BE49-F238E27FC236}">
                <a16:creationId xmlns:a16="http://schemas.microsoft.com/office/drawing/2014/main" id="{E16DB3E1-4434-00A7-9A80-2EA4318CD890}"/>
              </a:ext>
            </a:extLst>
          </p:cNvPr>
          <p:cNvGrpSpPr/>
          <p:nvPr/>
        </p:nvGrpSpPr>
        <p:grpSpPr>
          <a:xfrm>
            <a:off x="955164" y="2663263"/>
            <a:ext cx="1720850" cy="841601"/>
            <a:chOff x="718911" y="2767919"/>
            <a:chExt cx="1720850" cy="841601"/>
          </a:xfrm>
        </p:grpSpPr>
        <p:sp>
          <p:nvSpPr>
            <p:cNvPr id="28705" name="Freeform 44">
              <a:extLst>
                <a:ext uri="{FF2B5EF4-FFF2-40B4-BE49-F238E27FC236}">
                  <a16:creationId xmlns:a16="http://schemas.microsoft.com/office/drawing/2014/main" id="{EC1A4414-9B7F-923B-E2C5-273D16DF8E3B}"/>
                </a:ext>
              </a:extLst>
            </p:cNvPr>
            <p:cNvSpPr>
              <a:spLocks/>
            </p:cNvSpPr>
            <p:nvPr/>
          </p:nvSpPr>
          <p:spPr bwMode="auto">
            <a:xfrm>
              <a:off x="718911" y="2793545"/>
              <a:ext cx="1717675" cy="815975"/>
            </a:xfrm>
            <a:custGeom>
              <a:avLst/>
              <a:gdLst>
                <a:gd name="T0" fmla="*/ 2147483646 w 1082"/>
                <a:gd name="T1" fmla="*/ 2147483646 h 514"/>
                <a:gd name="T2" fmla="*/ 2147483646 w 1082"/>
                <a:gd name="T3" fmla="*/ 2147483646 h 514"/>
                <a:gd name="T4" fmla="*/ 2147483646 w 1082"/>
                <a:gd name="T5" fmla="*/ 2147483646 h 514"/>
                <a:gd name="T6" fmla="*/ 2147483646 w 1082"/>
                <a:gd name="T7" fmla="*/ 2147483646 h 514"/>
                <a:gd name="T8" fmla="*/ 2147483646 w 1082"/>
                <a:gd name="T9" fmla="*/ 2147483646 h 514"/>
                <a:gd name="T10" fmla="*/ 2147483646 w 1082"/>
                <a:gd name="T11" fmla="*/ 2147483646 h 514"/>
                <a:gd name="T12" fmla="*/ 2147483646 w 1082"/>
                <a:gd name="T13" fmla="*/ 2147483646 h 514"/>
                <a:gd name="T14" fmla="*/ 2147483646 w 1082"/>
                <a:gd name="T15" fmla="*/ 2147483646 h 514"/>
                <a:gd name="T16" fmla="*/ 2147483646 w 1082"/>
                <a:gd name="T17" fmla="*/ 2147483646 h 514"/>
                <a:gd name="T18" fmla="*/ 2147483646 w 1082"/>
                <a:gd name="T19" fmla="*/ 0 h 5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82"/>
                <a:gd name="T31" fmla="*/ 0 h 514"/>
                <a:gd name="T32" fmla="*/ 1082 w 1082"/>
                <a:gd name="T33" fmla="*/ 514 h 5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82" h="514">
                  <a:moveTo>
                    <a:pt x="1082" y="514"/>
                  </a:moveTo>
                  <a:cubicBezTo>
                    <a:pt x="912" y="505"/>
                    <a:pt x="743" y="496"/>
                    <a:pt x="606" y="484"/>
                  </a:cubicBezTo>
                  <a:cubicBezTo>
                    <a:pt x="469" y="472"/>
                    <a:pt x="346" y="459"/>
                    <a:pt x="260" y="444"/>
                  </a:cubicBezTo>
                  <a:cubicBezTo>
                    <a:pt x="174" y="429"/>
                    <a:pt x="129" y="414"/>
                    <a:pt x="88" y="392"/>
                  </a:cubicBezTo>
                  <a:cubicBezTo>
                    <a:pt x="47" y="370"/>
                    <a:pt x="23" y="347"/>
                    <a:pt x="12" y="312"/>
                  </a:cubicBezTo>
                  <a:cubicBezTo>
                    <a:pt x="1" y="277"/>
                    <a:pt x="0" y="217"/>
                    <a:pt x="22" y="182"/>
                  </a:cubicBezTo>
                  <a:cubicBezTo>
                    <a:pt x="44" y="147"/>
                    <a:pt x="74" y="124"/>
                    <a:pt x="142" y="102"/>
                  </a:cubicBezTo>
                  <a:cubicBezTo>
                    <a:pt x="210" y="80"/>
                    <a:pt x="322" y="62"/>
                    <a:pt x="432" y="48"/>
                  </a:cubicBezTo>
                  <a:cubicBezTo>
                    <a:pt x="542" y="34"/>
                    <a:pt x="696" y="26"/>
                    <a:pt x="804" y="18"/>
                  </a:cubicBezTo>
                  <a:cubicBezTo>
                    <a:pt x="912" y="10"/>
                    <a:pt x="1024" y="4"/>
                    <a:pt x="1082" y="0"/>
                  </a:cubicBezTo>
                </a:path>
              </a:pathLst>
            </a:custGeom>
            <a:solidFill>
              <a:srgbClr val="FFFF00"/>
            </a:solidFill>
            <a:ln w="9525">
              <a:solidFill>
                <a:schemeClr val="tx1"/>
              </a:solidFill>
              <a:round/>
              <a:headEnd/>
              <a:tailEnd/>
            </a:ln>
          </p:spPr>
          <p:txBody>
            <a:bodyPr/>
            <a:lstStyle/>
            <a:p>
              <a:endParaRPr lang="en-US"/>
            </a:p>
          </p:txBody>
        </p:sp>
        <p:sp>
          <p:nvSpPr>
            <p:cNvPr id="28706" name="Line 45">
              <a:extLst>
                <a:ext uri="{FF2B5EF4-FFF2-40B4-BE49-F238E27FC236}">
                  <a16:creationId xmlns:a16="http://schemas.microsoft.com/office/drawing/2014/main" id="{1676BC64-1656-2852-6F91-2B2F36A3F787}"/>
                </a:ext>
              </a:extLst>
            </p:cNvPr>
            <p:cNvSpPr>
              <a:spLocks noChangeShapeType="1"/>
            </p:cNvSpPr>
            <p:nvPr/>
          </p:nvSpPr>
          <p:spPr bwMode="auto">
            <a:xfrm>
              <a:off x="2439761" y="2767919"/>
              <a:ext cx="0" cy="8223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 name="Group 1">
            <a:extLst>
              <a:ext uri="{FF2B5EF4-FFF2-40B4-BE49-F238E27FC236}">
                <a16:creationId xmlns:a16="http://schemas.microsoft.com/office/drawing/2014/main" id="{61B6CF22-BB63-5518-C80C-1D66DCBC2EF8}"/>
              </a:ext>
            </a:extLst>
          </p:cNvPr>
          <p:cNvGrpSpPr/>
          <p:nvPr/>
        </p:nvGrpSpPr>
        <p:grpSpPr>
          <a:xfrm>
            <a:off x="936908" y="1321674"/>
            <a:ext cx="1757363" cy="881063"/>
            <a:chOff x="709386" y="1544411"/>
            <a:chExt cx="1757363" cy="881063"/>
          </a:xfrm>
        </p:grpSpPr>
        <p:sp>
          <p:nvSpPr>
            <p:cNvPr id="28707" name="Freeform 46">
              <a:extLst>
                <a:ext uri="{FF2B5EF4-FFF2-40B4-BE49-F238E27FC236}">
                  <a16:creationId xmlns:a16="http://schemas.microsoft.com/office/drawing/2014/main" id="{9435C481-47D6-00E9-55E2-C13F8762EE96}"/>
                </a:ext>
              </a:extLst>
            </p:cNvPr>
            <p:cNvSpPr>
              <a:spLocks/>
            </p:cNvSpPr>
            <p:nvPr/>
          </p:nvSpPr>
          <p:spPr bwMode="auto">
            <a:xfrm>
              <a:off x="709386" y="1544411"/>
              <a:ext cx="1751013" cy="881063"/>
            </a:xfrm>
            <a:custGeom>
              <a:avLst/>
              <a:gdLst>
                <a:gd name="T0" fmla="*/ 2147483646 w 1103"/>
                <a:gd name="T1" fmla="*/ 2147483646 h 555"/>
                <a:gd name="T2" fmla="*/ 2147483646 w 1103"/>
                <a:gd name="T3" fmla="*/ 2147483646 h 555"/>
                <a:gd name="T4" fmla="*/ 2147483646 w 1103"/>
                <a:gd name="T5" fmla="*/ 2147483646 h 555"/>
                <a:gd name="T6" fmla="*/ 2147483646 w 1103"/>
                <a:gd name="T7" fmla="*/ 2147483646 h 555"/>
                <a:gd name="T8" fmla="*/ 2147483646 w 1103"/>
                <a:gd name="T9" fmla="*/ 2147483646 h 555"/>
                <a:gd name="T10" fmla="*/ 2147483646 w 1103"/>
                <a:gd name="T11" fmla="*/ 2147483646 h 555"/>
                <a:gd name="T12" fmla="*/ 2147483646 w 1103"/>
                <a:gd name="T13" fmla="*/ 2147483646 h 555"/>
                <a:gd name="T14" fmla="*/ 2147483646 w 1103"/>
                <a:gd name="T15" fmla="*/ 2147483646 h 555"/>
                <a:gd name="T16" fmla="*/ 2147483646 w 1103"/>
                <a:gd name="T17" fmla="*/ 2147483646 h 555"/>
                <a:gd name="T18" fmla="*/ 2147483646 w 1103"/>
                <a:gd name="T19" fmla="*/ 2147483646 h 555"/>
                <a:gd name="T20" fmla="*/ 2147483646 w 1103"/>
                <a:gd name="T21" fmla="*/ 2147483646 h 555"/>
                <a:gd name="T22" fmla="*/ 2147483646 w 1103"/>
                <a:gd name="T23" fmla="*/ 2147483646 h 555"/>
                <a:gd name="T24" fmla="*/ 2147483646 w 1103"/>
                <a:gd name="T25" fmla="*/ 2147483646 h 555"/>
                <a:gd name="T26" fmla="*/ 2147483646 w 1103"/>
                <a:gd name="T27" fmla="*/ 2147483646 h 555"/>
                <a:gd name="T28" fmla="*/ 2147483646 w 1103"/>
                <a:gd name="T29" fmla="*/ 2147483646 h 555"/>
                <a:gd name="T30" fmla="*/ 2147483646 w 1103"/>
                <a:gd name="T31" fmla="*/ 2147483646 h 555"/>
                <a:gd name="T32" fmla="*/ 2147483646 w 1103"/>
                <a:gd name="T33" fmla="*/ 0 h 55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03"/>
                <a:gd name="T52" fmla="*/ 0 h 555"/>
                <a:gd name="T53" fmla="*/ 1103 w 1103"/>
                <a:gd name="T54" fmla="*/ 555 h 55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03" h="555">
                  <a:moveTo>
                    <a:pt x="1103" y="555"/>
                  </a:moveTo>
                  <a:cubicBezTo>
                    <a:pt x="1073" y="541"/>
                    <a:pt x="968" y="493"/>
                    <a:pt x="924" y="472"/>
                  </a:cubicBezTo>
                  <a:cubicBezTo>
                    <a:pt x="880" y="451"/>
                    <a:pt x="854" y="435"/>
                    <a:pt x="837" y="426"/>
                  </a:cubicBezTo>
                  <a:cubicBezTo>
                    <a:pt x="820" y="417"/>
                    <a:pt x="832" y="419"/>
                    <a:pt x="819" y="418"/>
                  </a:cubicBezTo>
                  <a:cubicBezTo>
                    <a:pt x="806" y="417"/>
                    <a:pt x="835" y="419"/>
                    <a:pt x="761" y="417"/>
                  </a:cubicBezTo>
                  <a:cubicBezTo>
                    <a:pt x="687" y="415"/>
                    <a:pt x="465" y="409"/>
                    <a:pt x="372" y="406"/>
                  </a:cubicBezTo>
                  <a:cubicBezTo>
                    <a:pt x="279" y="403"/>
                    <a:pt x="252" y="402"/>
                    <a:pt x="200" y="396"/>
                  </a:cubicBezTo>
                  <a:cubicBezTo>
                    <a:pt x="148" y="390"/>
                    <a:pt x="91" y="380"/>
                    <a:pt x="59" y="367"/>
                  </a:cubicBezTo>
                  <a:cubicBezTo>
                    <a:pt x="27" y="354"/>
                    <a:pt x="12" y="340"/>
                    <a:pt x="6" y="319"/>
                  </a:cubicBezTo>
                  <a:cubicBezTo>
                    <a:pt x="0" y="298"/>
                    <a:pt x="1" y="260"/>
                    <a:pt x="21" y="240"/>
                  </a:cubicBezTo>
                  <a:cubicBezTo>
                    <a:pt x="41" y="220"/>
                    <a:pt x="81" y="209"/>
                    <a:pt x="129" y="198"/>
                  </a:cubicBezTo>
                  <a:cubicBezTo>
                    <a:pt x="177" y="187"/>
                    <a:pt x="234" y="181"/>
                    <a:pt x="308" y="174"/>
                  </a:cubicBezTo>
                  <a:cubicBezTo>
                    <a:pt x="382" y="167"/>
                    <a:pt x="498" y="162"/>
                    <a:pt x="575" y="156"/>
                  </a:cubicBezTo>
                  <a:cubicBezTo>
                    <a:pt x="652" y="150"/>
                    <a:pt x="730" y="143"/>
                    <a:pt x="771" y="139"/>
                  </a:cubicBezTo>
                  <a:cubicBezTo>
                    <a:pt x="812" y="135"/>
                    <a:pt x="802" y="138"/>
                    <a:pt x="821" y="132"/>
                  </a:cubicBezTo>
                  <a:cubicBezTo>
                    <a:pt x="840" y="126"/>
                    <a:pt x="838" y="124"/>
                    <a:pt x="885" y="102"/>
                  </a:cubicBezTo>
                  <a:cubicBezTo>
                    <a:pt x="932" y="80"/>
                    <a:pt x="1058" y="21"/>
                    <a:pt x="1103" y="0"/>
                  </a:cubicBezTo>
                </a:path>
              </a:pathLst>
            </a:custGeom>
            <a:solidFill>
              <a:srgbClr val="FFFF00"/>
            </a:solidFill>
            <a:ln w="9525">
              <a:solidFill>
                <a:schemeClr val="tx1"/>
              </a:solidFill>
              <a:round/>
              <a:headEnd/>
              <a:tailEnd/>
            </a:ln>
          </p:spPr>
          <p:txBody>
            <a:bodyPr/>
            <a:lstStyle/>
            <a:p>
              <a:endParaRPr lang="en-US"/>
            </a:p>
          </p:txBody>
        </p:sp>
        <p:sp>
          <p:nvSpPr>
            <p:cNvPr id="28708" name="Freeform 47">
              <a:extLst>
                <a:ext uri="{FF2B5EF4-FFF2-40B4-BE49-F238E27FC236}">
                  <a16:creationId xmlns:a16="http://schemas.microsoft.com/office/drawing/2014/main" id="{9B2425F3-5AF4-7552-1250-C7295C617C4C}"/>
                </a:ext>
              </a:extLst>
            </p:cNvPr>
            <p:cNvSpPr>
              <a:spLocks/>
            </p:cNvSpPr>
            <p:nvPr/>
          </p:nvSpPr>
          <p:spPr bwMode="auto">
            <a:xfrm>
              <a:off x="2412774" y="1544411"/>
              <a:ext cx="53975" cy="881063"/>
            </a:xfrm>
            <a:custGeom>
              <a:avLst/>
              <a:gdLst>
                <a:gd name="T0" fmla="*/ 2147483646 w 34"/>
                <a:gd name="T1" fmla="*/ 0 h 555"/>
                <a:gd name="T2" fmla="*/ 0 w 34"/>
                <a:gd name="T3" fmla="*/ 2147483646 h 555"/>
                <a:gd name="T4" fmla="*/ 0 w 34"/>
                <a:gd name="T5" fmla="*/ 2147483646 h 555"/>
                <a:gd name="T6" fmla="*/ 2147483646 w 34"/>
                <a:gd name="T7" fmla="*/ 2147483646 h 555"/>
                <a:gd name="T8" fmla="*/ 0 60000 65536"/>
                <a:gd name="T9" fmla="*/ 0 60000 65536"/>
                <a:gd name="T10" fmla="*/ 0 60000 65536"/>
                <a:gd name="T11" fmla="*/ 0 60000 65536"/>
                <a:gd name="T12" fmla="*/ 0 w 34"/>
                <a:gd name="T13" fmla="*/ 0 h 555"/>
                <a:gd name="T14" fmla="*/ 34 w 34"/>
                <a:gd name="T15" fmla="*/ 555 h 555"/>
              </a:gdLst>
              <a:ahLst/>
              <a:cxnLst>
                <a:cxn ang="T8">
                  <a:pos x="T0" y="T1"/>
                </a:cxn>
                <a:cxn ang="T9">
                  <a:pos x="T2" y="T3"/>
                </a:cxn>
                <a:cxn ang="T10">
                  <a:pos x="T4" y="T5"/>
                </a:cxn>
                <a:cxn ang="T11">
                  <a:pos x="T6" y="T7"/>
                </a:cxn>
              </a:cxnLst>
              <a:rect l="T12" t="T13" r="T14" b="T15"/>
              <a:pathLst>
                <a:path w="34" h="555">
                  <a:moveTo>
                    <a:pt x="33" y="0"/>
                  </a:moveTo>
                  <a:lnTo>
                    <a:pt x="0" y="132"/>
                  </a:lnTo>
                  <a:lnTo>
                    <a:pt x="0" y="427"/>
                  </a:lnTo>
                  <a:lnTo>
                    <a:pt x="34" y="555"/>
                  </a:lnTo>
                </a:path>
              </a:pathLst>
            </a:custGeom>
            <a:solidFill>
              <a:schemeClr val="bg1"/>
            </a:solidFill>
            <a:ln w="9525">
              <a:solidFill>
                <a:schemeClr val="tx1"/>
              </a:solidFill>
              <a:round/>
              <a:headEnd/>
              <a:tailEnd/>
            </a:ln>
          </p:spPr>
          <p:txBody>
            <a:bodyPr/>
            <a:lstStyle/>
            <a:p>
              <a:endParaRPr lang="en-US"/>
            </a:p>
          </p:txBody>
        </p:sp>
        <p:sp>
          <p:nvSpPr>
            <p:cNvPr id="28711" name="Text Box 50">
              <a:extLst>
                <a:ext uri="{FF2B5EF4-FFF2-40B4-BE49-F238E27FC236}">
                  <a16:creationId xmlns:a16="http://schemas.microsoft.com/office/drawing/2014/main" id="{7BEC3880-7C93-6418-FA7E-F3CB7E00CF93}"/>
                </a:ext>
              </a:extLst>
            </p:cNvPr>
            <p:cNvSpPr txBox="1">
              <a:spLocks noChangeArrowheads="1"/>
            </p:cNvSpPr>
            <p:nvPr/>
          </p:nvSpPr>
          <p:spPr bwMode="auto">
            <a:xfrm>
              <a:off x="1133249" y="1825399"/>
              <a:ext cx="10652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b="0" dirty="0">
                  <a:latin typeface="Helvetica" pitchFamily="2" charset="0"/>
                </a:rPr>
                <a:t>Classified</a:t>
              </a:r>
            </a:p>
          </p:txBody>
        </p:sp>
      </p:grpSp>
      <p:sp>
        <p:nvSpPr>
          <p:cNvPr id="28712" name="Text Box 51">
            <a:extLst>
              <a:ext uri="{FF2B5EF4-FFF2-40B4-BE49-F238E27FC236}">
                <a16:creationId xmlns:a16="http://schemas.microsoft.com/office/drawing/2014/main" id="{4281E6FA-C464-9296-B188-CC47B2E94FC6}"/>
              </a:ext>
            </a:extLst>
          </p:cNvPr>
          <p:cNvSpPr txBox="1">
            <a:spLocks noChangeArrowheads="1"/>
          </p:cNvSpPr>
          <p:nvPr/>
        </p:nvSpPr>
        <p:spPr bwMode="auto">
          <a:xfrm>
            <a:off x="1329192" y="2941905"/>
            <a:ext cx="10652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b="0">
                <a:latin typeface="Helvetica" pitchFamily="2" charset="0"/>
              </a:rPr>
              <a:t>Classified</a:t>
            </a:r>
          </a:p>
        </p:txBody>
      </p:sp>
      <p:sp>
        <p:nvSpPr>
          <p:cNvPr id="4" name="TextBox 3">
            <a:extLst>
              <a:ext uri="{FF2B5EF4-FFF2-40B4-BE49-F238E27FC236}">
                <a16:creationId xmlns:a16="http://schemas.microsoft.com/office/drawing/2014/main" id="{26D12DA9-4A55-E45A-C723-7C890BCC8FE1}"/>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5" name="Slide Number Placeholder 3">
            <a:extLst>
              <a:ext uri="{FF2B5EF4-FFF2-40B4-BE49-F238E27FC236}">
                <a16:creationId xmlns:a16="http://schemas.microsoft.com/office/drawing/2014/main" id="{BAD595B4-2E96-0F61-4D28-98F32FB4E390}"/>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42F4D-EA85-5A59-5C35-073224226F49}"/>
              </a:ext>
            </a:extLst>
          </p:cNvPr>
          <p:cNvSpPr>
            <a:spLocks noGrp="1"/>
          </p:cNvSpPr>
          <p:nvPr>
            <p:ph type="title"/>
          </p:nvPr>
        </p:nvSpPr>
        <p:spPr>
          <a:xfrm>
            <a:off x="685800" y="283028"/>
            <a:ext cx="7772400" cy="925286"/>
          </a:xfrm>
        </p:spPr>
        <p:txBody>
          <a:bodyPr/>
          <a:lstStyle/>
          <a:p>
            <a:r>
              <a:rPr lang="en-US" dirty="0"/>
              <a:t>VG investigation during NASP</a:t>
            </a:r>
          </a:p>
        </p:txBody>
      </p:sp>
      <p:pic>
        <p:nvPicPr>
          <p:cNvPr id="4" name="Picture 3">
            <a:extLst>
              <a:ext uri="{FF2B5EF4-FFF2-40B4-BE49-F238E27FC236}">
                <a16:creationId xmlns:a16="http://schemas.microsoft.com/office/drawing/2014/main" id="{7A3A0855-E6E4-15B2-CD67-15EC0E5A5897}"/>
              </a:ext>
            </a:extLst>
          </p:cNvPr>
          <p:cNvPicPr>
            <a:picLocks noChangeAspect="1"/>
          </p:cNvPicPr>
          <p:nvPr/>
        </p:nvPicPr>
        <p:blipFill rotWithShape="1">
          <a:blip r:embed="rId3"/>
          <a:srcRect l="54061" r="6302"/>
          <a:stretch/>
        </p:blipFill>
        <p:spPr>
          <a:xfrm flipH="1">
            <a:off x="609598" y="1441262"/>
            <a:ext cx="2926080" cy="4569023"/>
          </a:xfrm>
          <a:prstGeom prst="rect">
            <a:avLst/>
          </a:prstGeom>
        </p:spPr>
      </p:pic>
      <p:pic>
        <p:nvPicPr>
          <p:cNvPr id="6" name="Picture 5">
            <a:extLst>
              <a:ext uri="{FF2B5EF4-FFF2-40B4-BE49-F238E27FC236}">
                <a16:creationId xmlns:a16="http://schemas.microsoft.com/office/drawing/2014/main" id="{C3CB346A-CC1E-8568-1D64-980752FC7996}"/>
              </a:ext>
            </a:extLst>
          </p:cNvPr>
          <p:cNvPicPr>
            <a:picLocks noChangeAspect="1"/>
          </p:cNvPicPr>
          <p:nvPr/>
        </p:nvPicPr>
        <p:blipFill rotWithShape="1">
          <a:blip r:embed="rId4"/>
          <a:srcRect l="17496" r="4213"/>
          <a:stretch/>
        </p:blipFill>
        <p:spPr>
          <a:xfrm flipH="1">
            <a:off x="3677194" y="1441262"/>
            <a:ext cx="5120640" cy="4055300"/>
          </a:xfrm>
          <a:prstGeom prst="rect">
            <a:avLst/>
          </a:prstGeom>
        </p:spPr>
      </p:pic>
      <p:sp>
        <p:nvSpPr>
          <p:cNvPr id="7" name="TextBox 6">
            <a:extLst>
              <a:ext uri="{FF2B5EF4-FFF2-40B4-BE49-F238E27FC236}">
                <a16:creationId xmlns:a16="http://schemas.microsoft.com/office/drawing/2014/main" id="{3F033E1C-5C52-66C0-0BB1-D23050667947}"/>
              </a:ext>
            </a:extLst>
          </p:cNvPr>
          <p:cNvSpPr txBox="1"/>
          <p:nvPr/>
        </p:nvSpPr>
        <p:spPr>
          <a:xfrm>
            <a:off x="3535678" y="5491814"/>
            <a:ext cx="5466806" cy="523220"/>
          </a:xfrm>
          <a:prstGeom prst="rect">
            <a:avLst/>
          </a:prstGeom>
          <a:noFill/>
        </p:spPr>
        <p:txBody>
          <a:bodyPr wrap="square" rtlCol="0">
            <a:spAutoFit/>
          </a:bodyPr>
          <a:lstStyle/>
          <a:p>
            <a:pPr marL="173038" indent="-173038">
              <a:buFont typeface="Arial" panose="020B0604020202020204" pitchFamily="34" charset="0"/>
              <a:buChar char="•"/>
            </a:pPr>
            <a:r>
              <a:rPr lang="en-US" sz="1400" dirty="0"/>
              <a:t>Using layers of tape built up to act as vortex generators (VG)</a:t>
            </a:r>
          </a:p>
          <a:p>
            <a:pPr marL="173038" indent="-173038">
              <a:buFont typeface="Arial" panose="020B0604020202020204" pitchFamily="34" charset="0"/>
              <a:buChar char="•"/>
            </a:pPr>
            <a:r>
              <a:rPr lang="en-US" sz="1400" dirty="0"/>
              <a:t>Heating data (classified) showed VGs worked to trip BL </a:t>
            </a:r>
          </a:p>
        </p:txBody>
      </p:sp>
      <p:sp>
        <p:nvSpPr>
          <p:cNvPr id="8" name="TextBox 7">
            <a:extLst>
              <a:ext uri="{FF2B5EF4-FFF2-40B4-BE49-F238E27FC236}">
                <a16:creationId xmlns:a16="http://schemas.microsoft.com/office/drawing/2014/main" id="{BA11B91D-3004-D992-72DB-61CFB09CE7F8}"/>
              </a:ext>
            </a:extLst>
          </p:cNvPr>
          <p:cNvSpPr txBox="1"/>
          <p:nvPr/>
        </p:nvSpPr>
        <p:spPr>
          <a:xfrm>
            <a:off x="4791753" y="6010285"/>
            <a:ext cx="2954655" cy="369332"/>
          </a:xfrm>
          <a:prstGeom prst="rect">
            <a:avLst/>
          </a:prstGeom>
          <a:noFill/>
        </p:spPr>
        <p:txBody>
          <a:bodyPr wrap="none" rtlCol="0">
            <a:spAutoFit/>
          </a:bodyPr>
          <a:lstStyle/>
          <a:p>
            <a:r>
              <a:rPr lang="en-US" i="1" dirty="0"/>
              <a:t>Unpublished – circa 1993</a:t>
            </a:r>
          </a:p>
        </p:txBody>
      </p:sp>
      <p:sp>
        <p:nvSpPr>
          <p:cNvPr id="3" name="TextBox 2">
            <a:extLst>
              <a:ext uri="{FF2B5EF4-FFF2-40B4-BE49-F238E27FC236}">
                <a16:creationId xmlns:a16="http://schemas.microsoft.com/office/drawing/2014/main" id="{30464519-5A4B-CF32-6495-B3B87C51E780}"/>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5" name="Slide Number Placeholder 3">
            <a:extLst>
              <a:ext uri="{FF2B5EF4-FFF2-40B4-BE49-F238E27FC236}">
                <a16:creationId xmlns:a16="http://schemas.microsoft.com/office/drawing/2014/main" id="{4C1D069D-FD01-6817-2A61-947E7CFDEBA2}"/>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7</a:t>
            </a:fld>
            <a:endParaRPr lang="en-US" dirty="0"/>
          </a:p>
        </p:txBody>
      </p:sp>
    </p:spTree>
    <p:extLst>
      <p:ext uri="{BB962C8B-B14F-4D97-AF65-F5344CB8AC3E}">
        <p14:creationId xmlns:p14="http://schemas.microsoft.com/office/powerpoint/2010/main" val="240105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75">
            <a:extLst>
              <a:ext uri="{FF2B5EF4-FFF2-40B4-BE49-F238E27FC236}">
                <a16:creationId xmlns:a16="http://schemas.microsoft.com/office/drawing/2014/main" id="{88C0AE94-25FC-4103-4C07-38A9B19B78E3}"/>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9091" t="17230" r="23672" b="11572"/>
          <a:stretch>
            <a:fillRect/>
          </a:stretch>
        </p:blipFill>
        <p:spPr bwMode="auto">
          <a:xfrm>
            <a:off x="7077075" y="2044456"/>
            <a:ext cx="2000250"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4" name="Picture 79" descr="tiles close-up">
            <a:extLst>
              <a:ext uri="{FF2B5EF4-FFF2-40B4-BE49-F238E27FC236}">
                <a16:creationId xmlns:a16="http://schemas.microsoft.com/office/drawing/2014/main" id="{50FA4EE9-6BCC-1AEF-9496-3BC206FF1A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1603" t="24724" r="10452" b="4428"/>
          <a:stretch>
            <a:fillRect/>
          </a:stretch>
        </p:blipFill>
        <p:spPr bwMode="auto">
          <a:xfrm>
            <a:off x="0" y="774456"/>
            <a:ext cx="2867025"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ext Box 4">
            <a:extLst>
              <a:ext uri="{FF2B5EF4-FFF2-40B4-BE49-F238E27FC236}">
                <a16:creationId xmlns:a16="http://schemas.microsoft.com/office/drawing/2014/main" id="{44AD86D2-1A96-F753-57F2-5634006BE7F5}"/>
              </a:ext>
            </a:extLst>
          </p:cNvPr>
          <p:cNvSpPr txBox="1">
            <a:spLocks noChangeArrowheads="1"/>
          </p:cNvSpPr>
          <p:nvPr/>
        </p:nvSpPr>
        <p:spPr bwMode="auto">
          <a:xfrm>
            <a:off x="192088" y="60325"/>
            <a:ext cx="86391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3600" i="1"/>
              <a:t>Shuttle Orbiter Asymmetric BLT Study</a:t>
            </a:r>
          </a:p>
        </p:txBody>
      </p:sp>
      <p:sp>
        <p:nvSpPr>
          <p:cNvPr id="38917" name="Line 5">
            <a:extLst>
              <a:ext uri="{FF2B5EF4-FFF2-40B4-BE49-F238E27FC236}">
                <a16:creationId xmlns:a16="http://schemas.microsoft.com/office/drawing/2014/main" id="{A0519B59-F36F-2131-C804-272D25E9EA72}"/>
              </a:ext>
            </a:extLst>
          </p:cNvPr>
          <p:cNvSpPr>
            <a:spLocks noChangeShapeType="1"/>
          </p:cNvSpPr>
          <p:nvPr/>
        </p:nvSpPr>
        <p:spPr bwMode="auto">
          <a:xfrm>
            <a:off x="3128963" y="3614494"/>
            <a:ext cx="0" cy="294756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18" name="Line 6">
            <a:extLst>
              <a:ext uri="{FF2B5EF4-FFF2-40B4-BE49-F238E27FC236}">
                <a16:creationId xmlns:a16="http://schemas.microsoft.com/office/drawing/2014/main" id="{172C5C7A-8E90-FAB6-AE90-3310BD2787DF}"/>
              </a:ext>
            </a:extLst>
          </p:cNvPr>
          <p:cNvSpPr>
            <a:spLocks noChangeShapeType="1"/>
          </p:cNvSpPr>
          <p:nvPr/>
        </p:nvSpPr>
        <p:spPr bwMode="auto">
          <a:xfrm>
            <a:off x="0" y="3612906"/>
            <a:ext cx="9144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8919" name="Picture 73">
            <a:extLst>
              <a:ext uri="{FF2B5EF4-FFF2-40B4-BE49-F238E27FC236}">
                <a16:creationId xmlns:a16="http://schemas.microsoft.com/office/drawing/2014/main" id="{962CB12B-41A2-611F-2E2A-9B43F8051EFE}"/>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7678" t="14099" r="22668" b="12010"/>
          <a:stretch>
            <a:fillRect/>
          </a:stretch>
        </p:blipFill>
        <p:spPr bwMode="auto">
          <a:xfrm>
            <a:off x="7024688" y="553794"/>
            <a:ext cx="2051050" cy="152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0" name="Line 80">
            <a:extLst>
              <a:ext uri="{FF2B5EF4-FFF2-40B4-BE49-F238E27FC236}">
                <a16:creationId xmlns:a16="http://schemas.microsoft.com/office/drawing/2014/main" id="{9CD0291E-3267-6827-FDA3-3037BBE55C42}"/>
              </a:ext>
            </a:extLst>
          </p:cNvPr>
          <p:cNvSpPr>
            <a:spLocks noChangeShapeType="1"/>
          </p:cNvSpPr>
          <p:nvPr/>
        </p:nvSpPr>
        <p:spPr bwMode="auto">
          <a:xfrm>
            <a:off x="2895600" y="774455"/>
            <a:ext cx="0" cy="284162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921" name="Text Box 81">
            <a:extLst>
              <a:ext uri="{FF2B5EF4-FFF2-40B4-BE49-F238E27FC236}">
                <a16:creationId xmlns:a16="http://schemas.microsoft.com/office/drawing/2014/main" id="{11929212-65E3-5BF4-C5DB-822FF6DD0117}"/>
              </a:ext>
            </a:extLst>
          </p:cNvPr>
          <p:cNvSpPr txBox="1">
            <a:spLocks noChangeArrowheads="1"/>
          </p:cNvSpPr>
          <p:nvPr/>
        </p:nvSpPr>
        <p:spPr bwMode="auto">
          <a:xfrm>
            <a:off x="79375" y="3684344"/>
            <a:ext cx="2992438" cy="287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spcBef>
                <a:spcPct val="50000"/>
              </a:spcBef>
            </a:pPr>
            <a:r>
              <a:rPr lang="en-US" altLang="en-US" dirty="0"/>
              <a:t>Issue:  </a:t>
            </a:r>
            <a:r>
              <a:rPr lang="en-US" altLang="en-US" sz="1600" dirty="0"/>
              <a:t>Asymmetric BLT  had resulted in excessive propellant usage to correct Orbiter yaw during entry</a:t>
            </a:r>
          </a:p>
          <a:p>
            <a:pPr algn="l">
              <a:spcBef>
                <a:spcPct val="50000"/>
              </a:spcBef>
            </a:pPr>
            <a:r>
              <a:rPr lang="en-US" altLang="en-US" dirty="0"/>
              <a:t>Impact:  </a:t>
            </a:r>
            <a:r>
              <a:rPr lang="en-US" altLang="en-US" sz="1600" dirty="0"/>
              <a:t>Surface roughness correlation developed to predict boundary layer transition from isolated surface protuberances</a:t>
            </a:r>
          </a:p>
          <a:p>
            <a:pPr algn="l">
              <a:spcBef>
                <a:spcPct val="50000"/>
              </a:spcBef>
            </a:pPr>
            <a:r>
              <a:rPr lang="en-US" altLang="en-US" sz="1600" i="1" dirty="0"/>
              <a:t>See AIAA 97-0273</a:t>
            </a:r>
            <a:r>
              <a:rPr lang="en-US" altLang="en-US" sz="1600" dirty="0"/>
              <a:t> </a:t>
            </a:r>
          </a:p>
        </p:txBody>
      </p:sp>
      <p:sp>
        <p:nvSpPr>
          <p:cNvPr id="38922" name="Text Box 82">
            <a:extLst>
              <a:ext uri="{FF2B5EF4-FFF2-40B4-BE49-F238E27FC236}">
                <a16:creationId xmlns:a16="http://schemas.microsoft.com/office/drawing/2014/main" id="{6FBE3FDD-CC73-0579-3340-3BD01CB1C286}"/>
              </a:ext>
            </a:extLst>
          </p:cNvPr>
          <p:cNvSpPr txBox="1">
            <a:spLocks noChangeArrowheads="1"/>
          </p:cNvSpPr>
          <p:nvPr/>
        </p:nvSpPr>
        <p:spPr bwMode="auto">
          <a:xfrm>
            <a:off x="134938" y="706194"/>
            <a:ext cx="27130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spcBef>
                <a:spcPct val="50000"/>
              </a:spcBef>
            </a:pPr>
            <a:r>
              <a:rPr lang="en-US" altLang="en-US"/>
              <a:t>STS-28 Mach 18 BLT</a:t>
            </a:r>
          </a:p>
        </p:txBody>
      </p:sp>
      <p:sp>
        <p:nvSpPr>
          <p:cNvPr id="38923" name="Oval 83">
            <a:extLst>
              <a:ext uri="{FF2B5EF4-FFF2-40B4-BE49-F238E27FC236}">
                <a16:creationId xmlns:a16="http://schemas.microsoft.com/office/drawing/2014/main" id="{51FA38BA-D796-D72B-6A0D-DE6865287303}"/>
              </a:ext>
            </a:extLst>
          </p:cNvPr>
          <p:cNvSpPr>
            <a:spLocks noChangeArrowheads="1"/>
          </p:cNvSpPr>
          <p:nvPr/>
        </p:nvSpPr>
        <p:spPr bwMode="auto">
          <a:xfrm>
            <a:off x="501650" y="1279281"/>
            <a:ext cx="1435100" cy="1435100"/>
          </a:xfrm>
          <a:prstGeom prst="ellipse">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8924" name="Oval 84">
            <a:extLst>
              <a:ext uri="{FF2B5EF4-FFF2-40B4-BE49-F238E27FC236}">
                <a16:creationId xmlns:a16="http://schemas.microsoft.com/office/drawing/2014/main" id="{B6D5B235-0E04-07F7-6DC5-29399EEBB32B}"/>
              </a:ext>
            </a:extLst>
          </p:cNvPr>
          <p:cNvSpPr>
            <a:spLocks noChangeArrowheads="1"/>
          </p:cNvSpPr>
          <p:nvPr/>
        </p:nvSpPr>
        <p:spPr bwMode="auto">
          <a:xfrm>
            <a:off x="527050" y="1304681"/>
            <a:ext cx="1384300" cy="1384300"/>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8925" name="Text Box 85">
            <a:extLst>
              <a:ext uri="{FF2B5EF4-FFF2-40B4-BE49-F238E27FC236}">
                <a16:creationId xmlns:a16="http://schemas.microsoft.com/office/drawing/2014/main" id="{2C4B8267-E8F8-D838-0E25-3FD7829BB98B}"/>
              </a:ext>
            </a:extLst>
          </p:cNvPr>
          <p:cNvSpPr txBox="1">
            <a:spLocks noChangeArrowheads="1"/>
          </p:cNvSpPr>
          <p:nvPr/>
        </p:nvSpPr>
        <p:spPr bwMode="auto">
          <a:xfrm>
            <a:off x="1579563" y="1177681"/>
            <a:ext cx="1174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a:t>Gap filler</a:t>
            </a:r>
          </a:p>
        </p:txBody>
      </p:sp>
      <p:pic>
        <p:nvPicPr>
          <p:cNvPr id="38926" name="Picture 86" descr="Shuttle_blimp">
            <a:extLst>
              <a:ext uri="{FF2B5EF4-FFF2-40B4-BE49-F238E27FC236}">
                <a16:creationId xmlns:a16="http://schemas.microsoft.com/office/drawing/2014/main" id="{9425B4F2-E061-A8C6-E053-ECDB76EBBA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9875" y="3805483"/>
            <a:ext cx="376555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7" name="Text Box 88">
            <a:extLst>
              <a:ext uri="{FF2B5EF4-FFF2-40B4-BE49-F238E27FC236}">
                <a16:creationId xmlns:a16="http://schemas.microsoft.com/office/drawing/2014/main" id="{1BB10EB5-F29A-3BAA-63F6-C6C262D7325C}"/>
              </a:ext>
            </a:extLst>
          </p:cNvPr>
          <p:cNvSpPr txBox="1">
            <a:spLocks noChangeArrowheads="1"/>
          </p:cNvSpPr>
          <p:nvPr/>
        </p:nvSpPr>
        <p:spPr bwMode="auto">
          <a:xfrm>
            <a:off x="2930525" y="3597520"/>
            <a:ext cx="61531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t>Discrete roughness correlation with BLIMP boundary layer properties</a:t>
            </a:r>
          </a:p>
        </p:txBody>
      </p:sp>
      <p:pic>
        <p:nvPicPr>
          <p:cNvPr id="3" name="Picture 2">
            <a:extLst>
              <a:ext uri="{FF2B5EF4-FFF2-40B4-BE49-F238E27FC236}">
                <a16:creationId xmlns:a16="http://schemas.microsoft.com/office/drawing/2014/main" id="{6DF94206-6958-E266-05D2-D3E817A6A326}"/>
              </a:ext>
            </a:extLst>
          </p:cNvPr>
          <p:cNvPicPr>
            <a:picLocks noChangeAspect="1"/>
          </p:cNvPicPr>
          <p:nvPr/>
        </p:nvPicPr>
        <p:blipFill>
          <a:blip r:embed="rId7"/>
          <a:srcRect/>
          <a:stretch/>
        </p:blipFill>
        <p:spPr>
          <a:xfrm>
            <a:off x="2962953" y="631581"/>
            <a:ext cx="3934040" cy="2960739"/>
          </a:xfrm>
          <a:prstGeom prst="rect">
            <a:avLst/>
          </a:prstGeom>
        </p:spPr>
      </p:pic>
      <p:cxnSp>
        <p:nvCxnSpPr>
          <p:cNvPr id="5" name="Straight Arrow Connector 4">
            <a:extLst>
              <a:ext uri="{FF2B5EF4-FFF2-40B4-BE49-F238E27FC236}">
                <a16:creationId xmlns:a16="http://schemas.microsoft.com/office/drawing/2014/main" id="{B4DDFC89-C666-4F95-DE55-F25A194B07DA}"/>
              </a:ext>
            </a:extLst>
          </p:cNvPr>
          <p:cNvCxnSpPr/>
          <p:nvPr/>
        </p:nvCxnSpPr>
        <p:spPr bwMode="auto">
          <a:xfrm>
            <a:off x="6683829" y="1142756"/>
            <a:ext cx="522514" cy="52388"/>
          </a:xfrm>
          <a:prstGeom prst="straightConnector1">
            <a:avLst/>
          </a:prstGeom>
          <a:solidFill>
            <a:schemeClr val="accent1"/>
          </a:solidFill>
          <a:ln w="19050" cap="flat" cmpd="sng" algn="ctr">
            <a:solidFill>
              <a:schemeClr val="tx1"/>
            </a:solidFill>
            <a:prstDash val="solid"/>
            <a:round/>
            <a:headEnd type="none" w="med" len="med"/>
            <a:tailEnd type="triangle"/>
          </a:ln>
          <a:effectLst/>
        </p:spPr>
      </p:cxnSp>
      <p:sp>
        <p:nvSpPr>
          <p:cNvPr id="6" name="TextBox 5">
            <a:extLst>
              <a:ext uri="{FF2B5EF4-FFF2-40B4-BE49-F238E27FC236}">
                <a16:creationId xmlns:a16="http://schemas.microsoft.com/office/drawing/2014/main" id="{EA283E64-FA7E-86B5-6DBD-F0A25A2E0C2E}"/>
              </a:ext>
            </a:extLst>
          </p:cNvPr>
          <p:cNvSpPr txBox="1"/>
          <p:nvPr/>
        </p:nvSpPr>
        <p:spPr>
          <a:xfrm>
            <a:off x="7005850" y="777846"/>
            <a:ext cx="1133644" cy="369332"/>
          </a:xfrm>
          <a:prstGeom prst="rect">
            <a:avLst/>
          </a:prstGeom>
          <a:noFill/>
        </p:spPr>
        <p:txBody>
          <a:bodyPr wrap="none" rtlCol="0">
            <a:spAutoFit/>
          </a:bodyPr>
          <a:lstStyle/>
          <a:p>
            <a:r>
              <a:rPr lang="en-US" dirty="0"/>
              <a:t>Incipient</a:t>
            </a:r>
          </a:p>
        </p:txBody>
      </p:sp>
      <p:cxnSp>
        <p:nvCxnSpPr>
          <p:cNvPr id="7" name="Straight Arrow Connector 6">
            <a:extLst>
              <a:ext uri="{FF2B5EF4-FFF2-40B4-BE49-F238E27FC236}">
                <a16:creationId xmlns:a16="http://schemas.microsoft.com/office/drawing/2014/main" id="{3432FBF1-9269-7B96-A30A-424F6B21E445}"/>
              </a:ext>
            </a:extLst>
          </p:cNvPr>
          <p:cNvCxnSpPr>
            <a:cxnSpLocks/>
          </p:cNvCxnSpPr>
          <p:nvPr/>
        </p:nvCxnSpPr>
        <p:spPr bwMode="auto">
          <a:xfrm>
            <a:off x="6691312" y="1440631"/>
            <a:ext cx="515031" cy="1132463"/>
          </a:xfrm>
          <a:prstGeom prst="straightConnector1">
            <a:avLst/>
          </a:prstGeom>
          <a:solidFill>
            <a:schemeClr val="accent1"/>
          </a:solidFill>
          <a:ln w="19050" cap="flat" cmpd="sng" algn="ctr">
            <a:solidFill>
              <a:schemeClr val="tx1"/>
            </a:solidFill>
            <a:prstDash val="solid"/>
            <a:round/>
            <a:headEnd type="none" w="med" len="med"/>
            <a:tailEnd type="triangle"/>
          </a:ln>
          <a:effectLst/>
        </p:spPr>
      </p:cxnSp>
      <p:sp>
        <p:nvSpPr>
          <p:cNvPr id="9" name="TextBox 8">
            <a:extLst>
              <a:ext uri="{FF2B5EF4-FFF2-40B4-BE49-F238E27FC236}">
                <a16:creationId xmlns:a16="http://schemas.microsoft.com/office/drawing/2014/main" id="{98793BB4-03B5-8131-8C6A-EE8A8CBE515A}"/>
              </a:ext>
            </a:extLst>
          </p:cNvPr>
          <p:cNvSpPr txBox="1"/>
          <p:nvPr/>
        </p:nvSpPr>
        <p:spPr>
          <a:xfrm>
            <a:off x="7005850" y="1953328"/>
            <a:ext cx="1146468" cy="369332"/>
          </a:xfrm>
          <a:prstGeom prst="rect">
            <a:avLst/>
          </a:prstGeom>
          <a:noFill/>
        </p:spPr>
        <p:txBody>
          <a:bodyPr wrap="none" rtlCol="0">
            <a:spAutoFit/>
          </a:bodyPr>
          <a:lstStyle/>
          <a:p>
            <a:r>
              <a:rPr lang="en-US" dirty="0"/>
              <a:t>Effective</a:t>
            </a:r>
          </a:p>
        </p:txBody>
      </p:sp>
      <p:sp>
        <p:nvSpPr>
          <p:cNvPr id="2" name="TextBox 1">
            <a:extLst>
              <a:ext uri="{FF2B5EF4-FFF2-40B4-BE49-F238E27FC236}">
                <a16:creationId xmlns:a16="http://schemas.microsoft.com/office/drawing/2014/main" id="{BCD071F2-A9FD-BE62-243D-753CDDA9145B}"/>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4" name="Slide Number Placeholder 3">
            <a:extLst>
              <a:ext uri="{FF2B5EF4-FFF2-40B4-BE49-F238E27FC236}">
                <a16:creationId xmlns:a16="http://schemas.microsoft.com/office/drawing/2014/main" id="{5CF5DE78-021F-40FF-005B-216675E7F4B8}"/>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24">
            <a:extLst>
              <a:ext uri="{FF2B5EF4-FFF2-40B4-BE49-F238E27FC236}">
                <a16:creationId xmlns:a16="http://schemas.microsoft.com/office/drawing/2014/main" id="{2CB88CFB-E1CC-C435-402F-896583CA0423}"/>
              </a:ext>
            </a:extLst>
          </p:cNvPr>
          <p:cNvSpPr txBox="1">
            <a:spLocks noChangeArrowheads="1"/>
          </p:cNvSpPr>
          <p:nvPr/>
        </p:nvSpPr>
        <p:spPr bwMode="auto">
          <a:xfrm>
            <a:off x="195263" y="593481"/>
            <a:ext cx="4679950" cy="265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spcBef>
                <a:spcPct val="50000"/>
              </a:spcBef>
            </a:pPr>
            <a:r>
              <a:rPr lang="en-US" altLang="en-US" sz="1600" dirty="0"/>
              <a:t>Issue:  Proposed metallic TPS could deform (bow) during entry due to temperature gradients within individual panels</a:t>
            </a:r>
          </a:p>
          <a:p>
            <a:pPr algn="l">
              <a:spcBef>
                <a:spcPct val="50000"/>
              </a:spcBef>
            </a:pPr>
            <a:r>
              <a:rPr lang="en-US" altLang="en-US" sz="1600" dirty="0"/>
              <a:t>Impact: </a:t>
            </a:r>
            <a:r>
              <a:rPr lang="en-GB" altLang="en-US" sz="1600" dirty="0"/>
              <a:t>Transition correlation used by X-33 program for entry trajectory tailoring to constrain laminar heating rates to within the capability of the metallic TPS and distributed roughness (bowed panels) was found to be less effective than discrete roughness of equivalent height in promoting transition</a:t>
            </a:r>
            <a:endParaRPr lang="en-US" altLang="en-US" sz="1600" dirty="0"/>
          </a:p>
        </p:txBody>
      </p:sp>
      <p:pic>
        <p:nvPicPr>
          <p:cNvPr id="40962" name="Picture 230">
            <a:extLst>
              <a:ext uri="{FF2B5EF4-FFF2-40B4-BE49-F238E27FC236}">
                <a16:creationId xmlns:a16="http://schemas.microsoft.com/office/drawing/2014/main" id="{109A9E31-8F16-5424-7098-5D568D0BFE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316419" y="3393971"/>
            <a:ext cx="1111650" cy="1077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Text Box 236">
            <a:extLst>
              <a:ext uri="{FF2B5EF4-FFF2-40B4-BE49-F238E27FC236}">
                <a16:creationId xmlns:a16="http://schemas.microsoft.com/office/drawing/2014/main" id="{484B50C7-7E86-5DA4-613D-C5CEB52BD6CB}"/>
              </a:ext>
            </a:extLst>
          </p:cNvPr>
          <p:cNvSpPr txBox="1">
            <a:spLocks noChangeArrowheads="1"/>
          </p:cNvSpPr>
          <p:nvPr/>
        </p:nvSpPr>
        <p:spPr bwMode="auto">
          <a:xfrm>
            <a:off x="1114425" y="36513"/>
            <a:ext cx="69675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3600" i="1"/>
              <a:t>X-33 Technology Demonstrator</a:t>
            </a:r>
          </a:p>
        </p:txBody>
      </p:sp>
      <p:sp>
        <p:nvSpPr>
          <p:cNvPr id="40964" name="Line 237">
            <a:extLst>
              <a:ext uri="{FF2B5EF4-FFF2-40B4-BE49-F238E27FC236}">
                <a16:creationId xmlns:a16="http://schemas.microsoft.com/office/drawing/2014/main" id="{2AA7FAA2-9337-FDB1-D3B5-41044EDD0D0C}"/>
              </a:ext>
            </a:extLst>
          </p:cNvPr>
          <p:cNvSpPr>
            <a:spLocks noChangeShapeType="1"/>
          </p:cNvSpPr>
          <p:nvPr/>
        </p:nvSpPr>
        <p:spPr bwMode="auto">
          <a:xfrm>
            <a:off x="4957763" y="2603989"/>
            <a:ext cx="4186237"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5" name="Line 238">
            <a:extLst>
              <a:ext uri="{FF2B5EF4-FFF2-40B4-BE49-F238E27FC236}">
                <a16:creationId xmlns:a16="http://schemas.microsoft.com/office/drawing/2014/main" id="{EE0D0F7F-2B8F-DB3F-B631-F9E66D13A3FB}"/>
              </a:ext>
            </a:extLst>
          </p:cNvPr>
          <p:cNvSpPr>
            <a:spLocks noChangeShapeType="1"/>
          </p:cNvSpPr>
          <p:nvPr/>
        </p:nvSpPr>
        <p:spPr bwMode="auto">
          <a:xfrm>
            <a:off x="4965700" y="652953"/>
            <a:ext cx="0" cy="5923694"/>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6" name="Line 239">
            <a:extLst>
              <a:ext uri="{FF2B5EF4-FFF2-40B4-BE49-F238E27FC236}">
                <a16:creationId xmlns:a16="http://schemas.microsoft.com/office/drawing/2014/main" id="{4DF2337B-8499-E152-A00D-DF8791396751}"/>
              </a:ext>
            </a:extLst>
          </p:cNvPr>
          <p:cNvSpPr>
            <a:spLocks noChangeShapeType="1"/>
          </p:cNvSpPr>
          <p:nvPr/>
        </p:nvSpPr>
        <p:spPr bwMode="auto">
          <a:xfrm>
            <a:off x="-7938" y="3291377"/>
            <a:ext cx="4965701"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40967" name="Picture 241" descr="x33_tps">
            <a:extLst>
              <a:ext uri="{FF2B5EF4-FFF2-40B4-BE49-F238E27FC236}">
                <a16:creationId xmlns:a16="http://schemas.microsoft.com/office/drawing/2014/main" id="{43576557-760A-6632-0F0E-5C09826BC5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913" y="610944"/>
            <a:ext cx="3314700"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8" name="Text Box 242">
            <a:extLst>
              <a:ext uri="{FF2B5EF4-FFF2-40B4-BE49-F238E27FC236}">
                <a16:creationId xmlns:a16="http://schemas.microsoft.com/office/drawing/2014/main" id="{1D7D6B8D-57F0-253A-1541-AF7AA550DAB6}"/>
              </a:ext>
            </a:extLst>
          </p:cNvPr>
          <p:cNvSpPr txBox="1">
            <a:spLocks noChangeArrowheads="1"/>
          </p:cNvSpPr>
          <p:nvPr/>
        </p:nvSpPr>
        <p:spPr bwMode="auto">
          <a:xfrm>
            <a:off x="1252077" y="3365989"/>
            <a:ext cx="217963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a:t>Cast ceramic model with panel bowing</a:t>
            </a:r>
          </a:p>
        </p:txBody>
      </p:sp>
      <p:sp>
        <p:nvSpPr>
          <p:cNvPr id="40969" name="Text Box 243">
            <a:extLst>
              <a:ext uri="{FF2B5EF4-FFF2-40B4-BE49-F238E27FC236}">
                <a16:creationId xmlns:a16="http://schemas.microsoft.com/office/drawing/2014/main" id="{B62389A8-4CAE-F665-DA3F-FF4442CA6536}"/>
              </a:ext>
            </a:extLst>
          </p:cNvPr>
          <p:cNvSpPr txBox="1">
            <a:spLocks noChangeArrowheads="1"/>
          </p:cNvSpPr>
          <p:nvPr/>
        </p:nvSpPr>
        <p:spPr bwMode="auto">
          <a:xfrm>
            <a:off x="6769100" y="609356"/>
            <a:ext cx="229393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a:t>X-33 metallic TPS panel layout</a:t>
            </a:r>
            <a:endParaRPr lang="en-US" altLang="en-US"/>
          </a:p>
        </p:txBody>
      </p:sp>
      <p:grpSp>
        <p:nvGrpSpPr>
          <p:cNvPr id="40970" name="Group 265">
            <a:extLst>
              <a:ext uri="{FF2B5EF4-FFF2-40B4-BE49-F238E27FC236}">
                <a16:creationId xmlns:a16="http://schemas.microsoft.com/office/drawing/2014/main" id="{8B400F46-1678-FB6B-1BF6-6286F751924D}"/>
              </a:ext>
            </a:extLst>
          </p:cNvPr>
          <p:cNvGrpSpPr>
            <a:grpSpLocks/>
          </p:cNvGrpSpPr>
          <p:nvPr/>
        </p:nvGrpSpPr>
        <p:grpSpPr bwMode="auto">
          <a:xfrm>
            <a:off x="101600" y="4527246"/>
            <a:ext cx="4735513" cy="1811338"/>
            <a:chOff x="64" y="2753"/>
            <a:chExt cx="2983" cy="1141"/>
          </a:xfrm>
        </p:grpSpPr>
        <p:sp>
          <p:nvSpPr>
            <p:cNvPr id="40980" name="Rectangle 255">
              <a:extLst>
                <a:ext uri="{FF2B5EF4-FFF2-40B4-BE49-F238E27FC236}">
                  <a16:creationId xmlns:a16="http://schemas.microsoft.com/office/drawing/2014/main" id="{0076F658-BE3C-76E5-BF2A-614E47E70FF9}"/>
                </a:ext>
              </a:extLst>
            </p:cNvPr>
            <p:cNvSpPr>
              <a:spLocks noChangeArrowheads="1"/>
            </p:cNvSpPr>
            <p:nvPr/>
          </p:nvSpPr>
          <p:spPr bwMode="auto">
            <a:xfrm>
              <a:off x="2211" y="3720"/>
              <a:ext cx="73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6" rIns="91432" bIns="45716">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latin typeface="Helvetica" pitchFamily="2" charset="0"/>
                </a:rPr>
                <a:t>Re</a:t>
              </a:r>
              <a:r>
                <a:rPr lang="en-US" altLang="en-US" sz="1200" b="0" baseline="-25000">
                  <a:latin typeface="Helvetica" pitchFamily="2" charset="0"/>
                </a:rPr>
                <a:t>∞</a:t>
              </a:r>
              <a:r>
                <a:rPr lang="en-US" altLang="en-US" sz="1200">
                  <a:latin typeface="Helvetica" pitchFamily="2" charset="0"/>
                </a:rPr>
                <a:t> = 4x10</a:t>
              </a:r>
              <a:r>
                <a:rPr lang="en-US" altLang="en-US" sz="1200" baseline="30000">
                  <a:latin typeface="Helvetica" pitchFamily="2" charset="0"/>
                </a:rPr>
                <a:t>6</a:t>
              </a:r>
              <a:r>
                <a:rPr lang="en-US" altLang="en-US" sz="1200">
                  <a:latin typeface="Helvetica" pitchFamily="2" charset="0"/>
                </a:rPr>
                <a:t>/ft</a:t>
              </a:r>
            </a:p>
          </p:txBody>
        </p:sp>
        <p:sp>
          <p:nvSpPr>
            <p:cNvPr id="40981" name="Rectangle 256">
              <a:extLst>
                <a:ext uri="{FF2B5EF4-FFF2-40B4-BE49-F238E27FC236}">
                  <a16:creationId xmlns:a16="http://schemas.microsoft.com/office/drawing/2014/main" id="{9B310992-0452-D36C-3857-833624B8C9E1}"/>
                </a:ext>
              </a:extLst>
            </p:cNvPr>
            <p:cNvSpPr>
              <a:spLocks noChangeArrowheads="1"/>
            </p:cNvSpPr>
            <p:nvPr/>
          </p:nvSpPr>
          <p:spPr bwMode="auto">
            <a:xfrm>
              <a:off x="1168" y="3721"/>
              <a:ext cx="81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6" rIns="91432" bIns="45716">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latin typeface="Helvetica" pitchFamily="2" charset="0"/>
                </a:rPr>
                <a:t>Re</a:t>
              </a:r>
              <a:r>
                <a:rPr lang="en-US" altLang="en-US" sz="1200" b="0" baseline="-25000">
                  <a:latin typeface="Helvetica" pitchFamily="2" charset="0"/>
                </a:rPr>
                <a:t>∞</a:t>
              </a:r>
              <a:r>
                <a:rPr lang="en-US" altLang="en-US" sz="1200">
                  <a:latin typeface="Helvetica" pitchFamily="2" charset="0"/>
                </a:rPr>
                <a:t> = 3.1x10</a:t>
              </a:r>
              <a:r>
                <a:rPr lang="en-US" altLang="en-US" sz="1200" baseline="30000">
                  <a:latin typeface="Helvetica" pitchFamily="2" charset="0"/>
                </a:rPr>
                <a:t>6</a:t>
              </a:r>
              <a:r>
                <a:rPr lang="en-US" altLang="en-US" sz="1200">
                  <a:latin typeface="Helvetica" pitchFamily="2" charset="0"/>
                </a:rPr>
                <a:t>/ft</a:t>
              </a:r>
              <a:endParaRPr lang="en-US" altLang="en-US" sz="1200" baseline="30000">
                <a:latin typeface="Helvetica" pitchFamily="2" charset="0"/>
              </a:endParaRPr>
            </a:p>
          </p:txBody>
        </p:sp>
        <p:pic>
          <p:nvPicPr>
            <p:cNvPr id="40982" name="Picture 257">
              <a:extLst>
                <a:ext uri="{FF2B5EF4-FFF2-40B4-BE49-F238E27FC236}">
                  <a16:creationId xmlns:a16="http://schemas.microsoft.com/office/drawing/2014/main" id="{1197B61A-D584-CF82-D64E-2D8BE85832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 y="2774"/>
              <a:ext cx="941" cy="941"/>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0983" name="Picture 258">
              <a:extLst>
                <a:ext uri="{FF2B5EF4-FFF2-40B4-BE49-F238E27FC236}">
                  <a16:creationId xmlns:a16="http://schemas.microsoft.com/office/drawing/2014/main" id="{B3F848EB-312E-4E35-A5D7-C8712A8F1F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3" y="2774"/>
              <a:ext cx="941" cy="941"/>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0984" name="Picture 259">
              <a:extLst>
                <a:ext uri="{FF2B5EF4-FFF2-40B4-BE49-F238E27FC236}">
                  <a16:creationId xmlns:a16="http://schemas.microsoft.com/office/drawing/2014/main" id="{F1E3E21D-A0A0-5DEF-1783-A4040768988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06" y="2774"/>
              <a:ext cx="941" cy="941"/>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0985" name="Rectangle 260">
              <a:extLst>
                <a:ext uri="{FF2B5EF4-FFF2-40B4-BE49-F238E27FC236}">
                  <a16:creationId xmlns:a16="http://schemas.microsoft.com/office/drawing/2014/main" id="{9E648363-37A9-EDB0-2634-EBB9B2FCC85F}"/>
                </a:ext>
              </a:extLst>
            </p:cNvPr>
            <p:cNvSpPr>
              <a:spLocks noChangeArrowheads="1"/>
            </p:cNvSpPr>
            <p:nvPr/>
          </p:nvSpPr>
          <p:spPr bwMode="auto">
            <a:xfrm>
              <a:off x="205" y="3721"/>
              <a:ext cx="73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6" rIns="91432" bIns="45716">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latin typeface="Helvetica" pitchFamily="2" charset="0"/>
                </a:rPr>
                <a:t>Re</a:t>
              </a:r>
              <a:r>
                <a:rPr lang="en-US" altLang="en-US" sz="1200" b="0" baseline="-25000">
                  <a:latin typeface="Helvetica" pitchFamily="2" charset="0"/>
                </a:rPr>
                <a:t>∞</a:t>
              </a:r>
              <a:r>
                <a:rPr lang="en-US" altLang="en-US" sz="1200">
                  <a:latin typeface="Helvetica" pitchFamily="2" charset="0"/>
                </a:rPr>
                <a:t> = 4x10</a:t>
              </a:r>
              <a:r>
                <a:rPr lang="en-US" altLang="en-US" sz="1200" baseline="30000">
                  <a:latin typeface="Helvetica" pitchFamily="2" charset="0"/>
                </a:rPr>
                <a:t>6</a:t>
              </a:r>
              <a:r>
                <a:rPr lang="en-US" altLang="en-US" sz="1200">
                  <a:latin typeface="Helvetica" pitchFamily="2" charset="0"/>
                </a:rPr>
                <a:t>/ft</a:t>
              </a:r>
              <a:endParaRPr lang="en-US" altLang="en-US" sz="1200" baseline="30000">
                <a:latin typeface="Helvetica" pitchFamily="2" charset="0"/>
              </a:endParaRPr>
            </a:p>
          </p:txBody>
        </p:sp>
        <p:sp>
          <p:nvSpPr>
            <p:cNvPr id="40986" name="Text Box 261">
              <a:extLst>
                <a:ext uri="{FF2B5EF4-FFF2-40B4-BE49-F238E27FC236}">
                  <a16:creationId xmlns:a16="http://schemas.microsoft.com/office/drawing/2014/main" id="{718125EB-E690-A44C-936C-0EDB9A23D512}"/>
                </a:ext>
              </a:extLst>
            </p:cNvPr>
            <p:cNvSpPr txBox="1">
              <a:spLocks noChangeArrowheads="1"/>
            </p:cNvSpPr>
            <p:nvPr/>
          </p:nvSpPr>
          <p:spPr bwMode="auto">
            <a:xfrm>
              <a:off x="64" y="2753"/>
              <a:ext cx="44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sm" len="med"/>
                </a14:hiddenLine>
              </a:ext>
            </a:extLst>
          </p:spPr>
          <p:txBody>
            <a:bodyPr wrap="none" lIns="91432" tIns="45716" rIns="91432" bIns="45716">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b="0">
                  <a:latin typeface="Helvetica" pitchFamily="2" charset="0"/>
                </a:rPr>
                <a:t>Smooth</a:t>
              </a:r>
            </a:p>
          </p:txBody>
        </p:sp>
        <p:sp>
          <p:nvSpPr>
            <p:cNvPr id="40987" name="Text Box 262">
              <a:extLst>
                <a:ext uri="{FF2B5EF4-FFF2-40B4-BE49-F238E27FC236}">
                  <a16:creationId xmlns:a16="http://schemas.microsoft.com/office/drawing/2014/main" id="{FAAD0292-25FA-7834-2DAB-8BEF45ED36D5}"/>
                </a:ext>
              </a:extLst>
            </p:cNvPr>
            <p:cNvSpPr txBox="1">
              <a:spLocks noChangeArrowheads="1"/>
            </p:cNvSpPr>
            <p:nvPr/>
          </p:nvSpPr>
          <p:spPr bwMode="auto">
            <a:xfrm>
              <a:off x="1066" y="2753"/>
              <a:ext cx="62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sm" len="med"/>
                </a14:hiddenLine>
              </a:ext>
            </a:extLst>
          </p:spPr>
          <p:txBody>
            <a:bodyPr wrap="none" lIns="91432" tIns="45716" rIns="91432" bIns="45716">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b="0">
                  <a:latin typeface="Helvetica" pitchFamily="2" charset="0"/>
                </a:rPr>
                <a:t>Discrete</a:t>
              </a:r>
            </a:p>
            <a:p>
              <a:pPr algn="l"/>
              <a:r>
                <a:rPr lang="en-US" altLang="en-US" sz="1200" b="0">
                  <a:latin typeface="Helvetica" pitchFamily="2" charset="0"/>
                </a:rPr>
                <a:t>k= 0.005-in </a:t>
              </a:r>
            </a:p>
          </p:txBody>
        </p:sp>
        <p:sp>
          <p:nvSpPr>
            <p:cNvPr id="40988" name="Text Box 263">
              <a:extLst>
                <a:ext uri="{FF2B5EF4-FFF2-40B4-BE49-F238E27FC236}">
                  <a16:creationId xmlns:a16="http://schemas.microsoft.com/office/drawing/2014/main" id="{C1191E6A-FABA-33DE-A082-D63C11805204}"/>
                </a:ext>
              </a:extLst>
            </p:cNvPr>
            <p:cNvSpPr txBox="1">
              <a:spLocks noChangeArrowheads="1"/>
            </p:cNvSpPr>
            <p:nvPr/>
          </p:nvSpPr>
          <p:spPr bwMode="auto">
            <a:xfrm>
              <a:off x="2073" y="2753"/>
              <a:ext cx="73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sm" len="med"/>
                </a14:hiddenLine>
              </a:ext>
            </a:extLst>
          </p:spPr>
          <p:txBody>
            <a:bodyPr wrap="none" lIns="91432" tIns="45716" rIns="91432" bIns="45716">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b="0">
                  <a:latin typeface="Helvetica" pitchFamily="2" charset="0"/>
                </a:rPr>
                <a:t>Bowed Panels</a:t>
              </a:r>
            </a:p>
            <a:p>
              <a:pPr algn="l"/>
              <a:r>
                <a:rPr lang="en-US" altLang="en-US" sz="1200" b="0">
                  <a:latin typeface="Helvetica" pitchFamily="2" charset="0"/>
                </a:rPr>
                <a:t>k= 0.008-in </a:t>
              </a:r>
            </a:p>
          </p:txBody>
        </p:sp>
      </p:grpSp>
      <p:pic>
        <p:nvPicPr>
          <p:cNvPr id="40971" name="Picture 266" descr="x33_latch">
            <a:extLst>
              <a:ext uri="{FF2B5EF4-FFF2-40B4-BE49-F238E27FC236}">
                <a16:creationId xmlns:a16="http://schemas.microsoft.com/office/drawing/2014/main" id="{20EAF9E9-4E0E-F3F2-92C6-3B193CF0CC7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21275" y="3335827"/>
            <a:ext cx="3783013"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2" name="Text Box 267">
            <a:extLst>
              <a:ext uri="{FF2B5EF4-FFF2-40B4-BE49-F238E27FC236}">
                <a16:creationId xmlns:a16="http://schemas.microsoft.com/office/drawing/2014/main" id="{91CCFE72-9528-7973-F861-EDBDFF5D1FA0}"/>
              </a:ext>
            </a:extLst>
          </p:cNvPr>
          <p:cNvSpPr txBox="1">
            <a:spLocks noChangeArrowheads="1"/>
          </p:cNvSpPr>
          <p:nvPr/>
        </p:nvSpPr>
        <p:spPr bwMode="auto">
          <a:xfrm>
            <a:off x="5070475" y="2730989"/>
            <a:ext cx="38735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a:t>Discrete roughness correlation based on LATCH code for boundary layer properties</a:t>
            </a:r>
          </a:p>
        </p:txBody>
      </p:sp>
      <p:sp>
        <p:nvSpPr>
          <p:cNvPr id="40973" name="Text Box 268">
            <a:extLst>
              <a:ext uri="{FF2B5EF4-FFF2-40B4-BE49-F238E27FC236}">
                <a16:creationId xmlns:a16="http://schemas.microsoft.com/office/drawing/2014/main" id="{DC22DF71-83D7-7B63-0BEB-487E7FFAFF49}"/>
              </a:ext>
            </a:extLst>
          </p:cNvPr>
          <p:cNvSpPr txBox="1">
            <a:spLocks noChangeArrowheads="1"/>
          </p:cNvSpPr>
          <p:nvPr/>
        </p:nvSpPr>
        <p:spPr bwMode="auto">
          <a:xfrm>
            <a:off x="5183188" y="6207614"/>
            <a:ext cx="3873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200" b="0" dirty="0"/>
              <a:t>Note only centerline results shown, but results applicable for attachment lines also</a:t>
            </a:r>
          </a:p>
        </p:txBody>
      </p:sp>
      <p:grpSp>
        <p:nvGrpSpPr>
          <p:cNvPr id="40974" name="Group 276">
            <a:extLst>
              <a:ext uri="{FF2B5EF4-FFF2-40B4-BE49-F238E27FC236}">
                <a16:creationId xmlns:a16="http://schemas.microsoft.com/office/drawing/2014/main" id="{867B35CF-B049-19D1-5188-E926B03E0FB8}"/>
              </a:ext>
            </a:extLst>
          </p:cNvPr>
          <p:cNvGrpSpPr>
            <a:grpSpLocks/>
          </p:cNvGrpSpPr>
          <p:nvPr/>
        </p:nvGrpSpPr>
        <p:grpSpPr bwMode="auto">
          <a:xfrm>
            <a:off x="1725152" y="3924789"/>
            <a:ext cx="1363662" cy="274638"/>
            <a:chOff x="1234" y="2562"/>
            <a:chExt cx="859" cy="173"/>
          </a:xfrm>
        </p:grpSpPr>
        <p:sp>
          <p:nvSpPr>
            <p:cNvPr id="40975" name="Line 269">
              <a:extLst>
                <a:ext uri="{FF2B5EF4-FFF2-40B4-BE49-F238E27FC236}">
                  <a16:creationId xmlns:a16="http://schemas.microsoft.com/office/drawing/2014/main" id="{FAB99838-7A90-CA58-7605-B706CCC4D09A}"/>
                </a:ext>
              </a:extLst>
            </p:cNvPr>
            <p:cNvSpPr>
              <a:spLocks noChangeShapeType="1"/>
            </p:cNvSpPr>
            <p:nvPr/>
          </p:nvSpPr>
          <p:spPr bwMode="auto">
            <a:xfrm>
              <a:off x="1234" y="2691"/>
              <a:ext cx="776"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76" name="Freeform 270">
              <a:extLst>
                <a:ext uri="{FF2B5EF4-FFF2-40B4-BE49-F238E27FC236}">
                  <a16:creationId xmlns:a16="http://schemas.microsoft.com/office/drawing/2014/main" id="{42778F87-5B93-E5DC-B357-58A5FED30C86}"/>
                </a:ext>
              </a:extLst>
            </p:cNvPr>
            <p:cNvSpPr>
              <a:spLocks/>
            </p:cNvSpPr>
            <p:nvPr/>
          </p:nvSpPr>
          <p:spPr bwMode="auto">
            <a:xfrm>
              <a:off x="1384" y="2591"/>
              <a:ext cx="501" cy="100"/>
            </a:xfrm>
            <a:custGeom>
              <a:avLst/>
              <a:gdLst>
                <a:gd name="T0" fmla="*/ 0 w 914"/>
                <a:gd name="T1" fmla="*/ 30 h 183"/>
                <a:gd name="T2" fmla="*/ 30 w 914"/>
                <a:gd name="T3" fmla="*/ 9 h 183"/>
                <a:gd name="T4" fmla="*/ 71 w 914"/>
                <a:gd name="T5" fmla="*/ 1 h 183"/>
                <a:gd name="T6" fmla="*/ 116 w 914"/>
                <a:gd name="T7" fmla="*/ 9 h 183"/>
                <a:gd name="T8" fmla="*/ 151 w 914"/>
                <a:gd name="T9" fmla="*/ 30 h 183"/>
                <a:gd name="T10" fmla="*/ 0 60000 65536"/>
                <a:gd name="T11" fmla="*/ 0 60000 65536"/>
                <a:gd name="T12" fmla="*/ 0 60000 65536"/>
                <a:gd name="T13" fmla="*/ 0 60000 65536"/>
                <a:gd name="T14" fmla="*/ 0 60000 65536"/>
                <a:gd name="T15" fmla="*/ 0 w 914"/>
                <a:gd name="T16" fmla="*/ 0 h 183"/>
                <a:gd name="T17" fmla="*/ 914 w 914"/>
                <a:gd name="T18" fmla="*/ 183 h 183"/>
              </a:gdLst>
              <a:ahLst/>
              <a:cxnLst>
                <a:cxn ang="T10">
                  <a:pos x="T0" y="T1"/>
                </a:cxn>
                <a:cxn ang="T11">
                  <a:pos x="T2" y="T3"/>
                </a:cxn>
                <a:cxn ang="T12">
                  <a:pos x="T4" y="T5"/>
                </a:cxn>
                <a:cxn ang="T13">
                  <a:pos x="T6" y="T7"/>
                </a:cxn>
                <a:cxn ang="T14">
                  <a:pos x="T8" y="T9"/>
                </a:cxn>
              </a:cxnLst>
              <a:rect l="T15" t="T16" r="T17" b="T18"/>
              <a:pathLst>
                <a:path w="914" h="183">
                  <a:moveTo>
                    <a:pt x="0" y="181"/>
                  </a:moveTo>
                  <a:cubicBezTo>
                    <a:pt x="30" y="159"/>
                    <a:pt x="107" y="83"/>
                    <a:pt x="180" y="54"/>
                  </a:cubicBezTo>
                  <a:cubicBezTo>
                    <a:pt x="252" y="24"/>
                    <a:pt x="346" y="0"/>
                    <a:pt x="434" y="1"/>
                  </a:cubicBezTo>
                  <a:cubicBezTo>
                    <a:pt x="520" y="1"/>
                    <a:pt x="625" y="24"/>
                    <a:pt x="705" y="55"/>
                  </a:cubicBezTo>
                  <a:cubicBezTo>
                    <a:pt x="784" y="84"/>
                    <a:pt x="870" y="156"/>
                    <a:pt x="914" y="183"/>
                  </a:cubicBez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40977" name="Line 271">
              <a:extLst>
                <a:ext uri="{FF2B5EF4-FFF2-40B4-BE49-F238E27FC236}">
                  <a16:creationId xmlns:a16="http://schemas.microsoft.com/office/drawing/2014/main" id="{B05EDCC7-3985-F8DA-631D-B1907229BD88}"/>
                </a:ext>
              </a:extLst>
            </p:cNvPr>
            <p:cNvSpPr>
              <a:spLocks noChangeShapeType="1"/>
            </p:cNvSpPr>
            <p:nvPr/>
          </p:nvSpPr>
          <p:spPr bwMode="auto">
            <a:xfrm>
              <a:off x="1637" y="2586"/>
              <a:ext cx="3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78" name="Line 272">
              <a:extLst>
                <a:ext uri="{FF2B5EF4-FFF2-40B4-BE49-F238E27FC236}">
                  <a16:creationId xmlns:a16="http://schemas.microsoft.com/office/drawing/2014/main" id="{10CE64B2-A36D-05FE-4B81-55CED332D78E}"/>
                </a:ext>
              </a:extLst>
            </p:cNvPr>
            <p:cNvSpPr>
              <a:spLocks noChangeShapeType="1"/>
            </p:cNvSpPr>
            <p:nvPr/>
          </p:nvSpPr>
          <p:spPr bwMode="auto">
            <a:xfrm>
              <a:off x="1922" y="2590"/>
              <a:ext cx="0" cy="101"/>
            </a:xfrm>
            <a:prstGeom prst="line">
              <a:avLst/>
            </a:prstGeom>
            <a:noFill/>
            <a:ln w="6350">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wrap="none" anchor="ctr"/>
            <a:lstStyle/>
            <a:p>
              <a:endParaRPr lang="en-US"/>
            </a:p>
          </p:txBody>
        </p:sp>
        <p:sp>
          <p:nvSpPr>
            <p:cNvPr id="40979" name="Text Box 274">
              <a:extLst>
                <a:ext uri="{FF2B5EF4-FFF2-40B4-BE49-F238E27FC236}">
                  <a16:creationId xmlns:a16="http://schemas.microsoft.com/office/drawing/2014/main" id="{56F9B942-DBAF-601B-DF28-B12785483AFB}"/>
                </a:ext>
              </a:extLst>
            </p:cNvPr>
            <p:cNvSpPr txBox="1">
              <a:spLocks noChangeArrowheads="1"/>
            </p:cNvSpPr>
            <p:nvPr/>
          </p:nvSpPr>
          <p:spPr bwMode="auto">
            <a:xfrm>
              <a:off x="1924" y="2562"/>
              <a:ext cx="16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200"/>
                <a:t>k</a:t>
              </a:r>
            </a:p>
          </p:txBody>
        </p:sp>
      </p:grpSp>
      <p:sp>
        <p:nvSpPr>
          <p:cNvPr id="5" name="TextBox 4">
            <a:extLst>
              <a:ext uri="{FF2B5EF4-FFF2-40B4-BE49-F238E27FC236}">
                <a16:creationId xmlns:a16="http://schemas.microsoft.com/office/drawing/2014/main" id="{7EC2CF4A-E000-4809-FB06-6C711A07D0FF}"/>
              </a:ext>
            </a:extLst>
          </p:cNvPr>
          <p:cNvSpPr txBox="1"/>
          <p:nvPr/>
        </p:nvSpPr>
        <p:spPr>
          <a:xfrm>
            <a:off x="1500275" y="6340964"/>
            <a:ext cx="1900649" cy="338554"/>
          </a:xfrm>
          <a:prstGeom prst="rect">
            <a:avLst/>
          </a:prstGeom>
          <a:noFill/>
        </p:spPr>
        <p:txBody>
          <a:bodyPr wrap="none" rtlCol="0">
            <a:spAutoFit/>
          </a:bodyPr>
          <a:lstStyle/>
          <a:p>
            <a:r>
              <a:rPr lang="en-US" altLang="en-US" sz="1600" i="1" dirty="0"/>
              <a:t>See AIAA 99-3560</a:t>
            </a:r>
            <a:endParaRPr lang="en-US" sz="1600" i="1" dirty="0"/>
          </a:p>
        </p:txBody>
      </p:sp>
      <p:sp>
        <p:nvSpPr>
          <p:cNvPr id="2" name="TextBox 1">
            <a:extLst>
              <a:ext uri="{FF2B5EF4-FFF2-40B4-BE49-F238E27FC236}">
                <a16:creationId xmlns:a16="http://schemas.microsoft.com/office/drawing/2014/main" id="{FE3B0D16-1702-CCED-7511-0F6ADBF8B6B2}"/>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3" name="Slide Number Placeholder 3">
            <a:extLst>
              <a:ext uri="{FF2B5EF4-FFF2-40B4-BE49-F238E27FC236}">
                <a16:creationId xmlns:a16="http://schemas.microsoft.com/office/drawing/2014/main" id="{8D96EFDD-BA5D-BA98-3AE0-271511B9D6E0}"/>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4">
            <a:extLst>
              <a:ext uri="{FF2B5EF4-FFF2-40B4-BE49-F238E27FC236}">
                <a16:creationId xmlns:a16="http://schemas.microsoft.com/office/drawing/2014/main" id="{39314102-D3BA-3D70-F680-2C3CFD0F91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47" t="1797" r="1042" b="899"/>
          <a:stretch>
            <a:fillRect/>
          </a:stretch>
        </p:blipFill>
        <p:spPr bwMode="auto">
          <a:xfrm>
            <a:off x="5745163" y="605816"/>
            <a:ext cx="3281362" cy="24526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3010" name="Picture 5">
            <a:extLst>
              <a:ext uri="{FF2B5EF4-FFF2-40B4-BE49-F238E27FC236}">
                <a16:creationId xmlns:a16="http://schemas.microsoft.com/office/drawing/2014/main" id="{DE3477DB-02B1-C36D-FC97-962C7BF21C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92" t="1111"/>
          <a:stretch>
            <a:fillRect/>
          </a:stretch>
        </p:blipFill>
        <p:spPr bwMode="auto">
          <a:xfrm>
            <a:off x="4684713" y="1751991"/>
            <a:ext cx="1216025" cy="15541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43011" name="Group 708">
            <a:extLst>
              <a:ext uri="{FF2B5EF4-FFF2-40B4-BE49-F238E27FC236}">
                <a16:creationId xmlns:a16="http://schemas.microsoft.com/office/drawing/2014/main" id="{E794F0FB-39E8-E5DF-E318-F2395C1EF765}"/>
              </a:ext>
            </a:extLst>
          </p:cNvPr>
          <p:cNvGrpSpPr>
            <a:grpSpLocks/>
          </p:cNvGrpSpPr>
          <p:nvPr/>
        </p:nvGrpSpPr>
        <p:grpSpPr bwMode="auto">
          <a:xfrm>
            <a:off x="125413" y="3698023"/>
            <a:ext cx="4286250" cy="2562225"/>
            <a:chOff x="197" y="2535"/>
            <a:chExt cx="2578" cy="1541"/>
          </a:xfrm>
        </p:grpSpPr>
        <p:sp>
          <p:nvSpPr>
            <p:cNvPr id="43125" name="Rectangle 7">
              <a:extLst>
                <a:ext uri="{FF2B5EF4-FFF2-40B4-BE49-F238E27FC236}">
                  <a16:creationId xmlns:a16="http://schemas.microsoft.com/office/drawing/2014/main" id="{C5599AB8-80B1-1AE1-B4CC-90A7C6D16C06}"/>
                </a:ext>
              </a:extLst>
            </p:cNvPr>
            <p:cNvSpPr>
              <a:spLocks noChangeArrowheads="1"/>
            </p:cNvSpPr>
            <p:nvPr/>
          </p:nvSpPr>
          <p:spPr bwMode="auto">
            <a:xfrm>
              <a:off x="197" y="2535"/>
              <a:ext cx="2578" cy="154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nvGrpSpPr>
            <p:cNvPr id="43128" name="Group 10">
              <a:extLst>
                <a:ext uri="{FF2B5EF4-FFF2-40B4-BE49-F238E27FC236}">
                  <a16:creationId xmlns:a16="http://schemas.microsoft.com/office/drawing/2014/main" id="{2ABB29B5-50FF-5D08-4915-5F1BD05E91B1}"/>
                </a:ext>
              </a:extLst>
            </p:cNvPr>
            <p:cNvGrpSpPr>
              <a:grpSpLocks/>
            </p:cNvGrpSpPr>
            <p:nvPr/>
          </p:nvGrpSpPr>
          <p:grpSpPr bwMode="auto">
            <a:xfrm>
              <a:off x="566" y="2721"/>
              <a:ext cx="47" cy="1135"/>
              <a:chOff x="1335" y="1073"/>
              <a:chExt cx="52" cy="1256"/>
            </a:xfrm>
          </p:grpSpPr>
          <p:sp>
            <p:nvSpPr>
              <p:cNvPr id="43701" name="Line 11">
                <a:extLst>
                  <a:ext uri="{FF2B5EF4-FFF2-40B4-BE49-F238E27FC236}">
                    <a16:creationId xmlns:a16="http://schemas.microsoft.com/office/drawing/2014/main" id="{2C1C0F77-A710-7420-E359-BA2BD5F66406}"/>
                  </a:ext>
                </a:extLst>
              </p:cNvPr>
              <p:cNvSpPr>
                <a:spLocks noChangeShapeType="1"/>
              </p:cNvSpPr>
              <p:nvPr/>
            </p:nvSpPr>
            <p:spPr bwMode="auto">
              <a:xfrm>
                <a:off x="1335" y="2328"/>
                <a:ext cx="52"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702" name="Line 12">
                <a:extLst>
                  <a:ext uri="{FF2B5EF4-FFF2-40B4-BE49-F238E27FC236}">
                    <a16:creationId xmlns:a16="http://schemas.microsoft.com/office/drawing/2014/main" id="{728F16D3-D5E3-A87D-31DB-67FD5A0AEB70}"/>
                  </a:ext>
                </a:extLst>
              </p:cNvPr>
              <p:cNvSpPr>
                <a:spLocks noChangeShapeType="1"/>
              </p:cNvSpPr>
              <p:nvPr/>
            </p:nvSpPr>
            <p:spPr bwMode="auto">
              <a:xfrm>
                <a:off x="1335" y="2075"/>
                <a:ext cx="52"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703" name="Line 13">
                <a:extLst>
                  <a:ext uri="{FF2B5EF4-FFF2-40B4-BE49-F238E27FC236}">
                    <a16:creationId xmlns:a16="http://schemas.microsoft.com/office/drawing/2014/main" id="{6D3CA117-075F-91BF-E3DF-770EA05D847A}"/>
                  </a:ext>
                </a:extLst>
              </p:cNvPr>
              <p:cNvSpPr>
                <a:spLocks noChangeShapeType="1"/>
              </p:cNvSpPr>
              <p:nvPr/>
            </p:nvSpPr>
            <p:spPr bwMode="auto">
              <a:xfrm>
                <a:off x="1335" y="1822"/>
                <a:ext cx="52"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704" name="Line 14">
                <a:extLst>
                  <a:ext uri="{FF2B5EF4-FFF2-40B4-BE49-F238E27FC236}">
                    <a16:creationId xmlns:a16="http://schemas.microsoft.com/office/drawing/2014/main" id="{2BC3CB96-CCD8-06BB-9511-CDF6562B7802}"/>
                  </a:ext>
                </a:extLst>
              </p:cNvPr>
              <p:cNvSpPr>
                <a:spLocks noChangeShapeType="1"/>
              </p:cNvSpPr>
              <p:nvPr/>
            </p:nvSpPr>
            <p:spPr bwMode="auto">
              <a:xfrm>
                <a:off x="1335" y="1578"/>
                <a:ext cx="52"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705" name="Line 15">
                <a:extLst>
                  <a:ext uri="{FF2B5EF4-FFF2-40B4-BE49-F238E27FC236}">
                    <a16:creationId xmlns:a16="http://schemas.microsoft.com/office/drawing/2014/main" id="{0EBF3FCD-5BB4-9D8B-F344-AA59FDF39944}"/>
                  </a:ext>
                </a:extLst>
              </p:cNvPr>
              <p:cNvSpPr>
                <a:spLocks noChangeShapeType="1"/>
              </p:cNvSpPr>
              <p:nvPr/>
            </p:nvSpPr>
            <p:spPr bwMode="auto">
              <a:xfrm>
                <a:off x="1335" y="1326"/>
                <a:ext cx="52"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706" name="Line 16">
                <a:extLst>
                  <a:ext uri="{FF2B5EF4-FFF2-40B4-BE49-F238E27FC236}">
                    <a16:creationId xmlns:a16="http://schemas.microsoft.com/office/drawing/2014/main" id="{146AB315-170D-E405-EB7E-87155A06ECA3}"/>
                  </a:ext>
                </a:extLst>
              </p:cNvPr>
              <p:cNvSpPr>
                <a:spLocks noChangeShapeType="1"/>
              </p:cNvSpPr>
              <p:nvPr/>
            </p:nvSpPr>
            <p:spPr bwMode="auto">
              <a:xfrm>
                <a:off x="1335" y="1073"/>
                <a:ext cx="52"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3129" name="Group 17">
              <a:extLst>
                <a:ext uri="{FF2B5EF4-FFF2-40B4-BE49-F238E27FC236}">
                  <a16:creationId xmlns:a16="http://schemas.microsoft.com/office/drawing/2014/main" id="{B3775A84-0DA4-350D-245C-6A16B9E51092}"/>
                </a:ext>
              </a:extLst>
            </p:cNvPr>
            <p:cNvGrpSpPr>
              <a:grpSpLocks/>
            </p:cNvGrpSpPr>
            <p:nvPr/>
          </p:nvGrpSpPr>
          <p:grpSpPr bwMode="auto">
            <a:xfrm>
              <a:off x="566" y="3807"/>
              <a:ext cx="1133" cy="47"/>
              <a:chOff x="1335" y="2275"/>
              <a:chExt cx="1255" cy="53"/>
            </a:xfrm>
          </p:grpSpPr>
          <p:sp>
            <p:nvSpPr>
              <p:cNvPr id="43695" name="Line 18">
                <a:extLst>
                  <a:ext uri="{FF2B5EF4-FFF2-40B4-BE49-F238E27FC236}">
                    <a16:creationId xmlns:a16="http://schemas.microsoft.com/office/drawing/2014/main" id="{4BA855FC-B1CD-F184-9A53-184F522CC214}"/>
                  </a:ext>
                </a:extLst>
              </p:cNvPr>
              <p:cNvSpPr>
                <a:spLocks noChangeShapeType="1"/>
              </p:cNvSpPr>
              <p:nvPr/>
            </p:nvSpPr>
            <p:spPr bwMode="auto">
              <a:xfrm flipV="1">
                <a:off x="1335" y="2275"/>
                <a:ext cx="1" cy="53"/>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696" name="Line 19">
                <a:extLst>
                  <a:ext uri="{FF2B5EF4-FFF2-40B4-BE49-F238E27FC236}">
                    <a16:creationId xmlns:a16="http://schemas.microsoft.com/office/drawing/2014/main" id="{058EF5CE-ED2F-8978-22C9-8803686A5D99}"/>
                  </a:ext>
                </a:extLst>
              </p:cNvPr>
              <p:cNvSpPr>
                <a:spLocks noChangeShapeType="1"/>
              </p:cNvSpPr>
              <p:nvPr/>
            </p:nvSpPr>
            <p:spPr bwMode="auto">
              <a:xfrm flipV="1">
                <a:off x="1587" y="2275"/>
                <a:ext cx="1" cy="53"/>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697" name="Line 20">
                <a:extLst>
                  <a:ext uri="{FF2B5EF4-FFF2-40B4-BE49-F238E27FC236}">
                    <a16:creationId xmlns:a16="http://schemas.microsoft.com/office/drawing/2014/main" id="{74F90A41-16D9-C933-FE90-F4AD89C0ABCE}"/>
                  </a:ext>
                </a:extLst>
              </p:cNvPr>
              <p:cNvSpPr>
                <a:spLocks noChangeShapeType="1"/>
              </p:cNvSpPr>
              <p:nvPr/>
            </p:nvSpPr>
            <p:spPr bwMode="auto">
              <a:xfrm flipV="1">
                <a:off x="1840" y="2275"/>
                <a:ext cx="1" cy="53"/>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698" name="Line 21">
                <a:extLst>
                  <a:ext uri="{FF2B5EF4-FFF2-40B4-BE49-F238E27FC236}">
                    <a16:creationId xmlns:a16="http://schemas.microsoft.com/office/drawing/2014/main" id="{AE51DC79-822A-8804-90D6-286480595A7D}"/>
                  </a:ext>
                </a:extLst>
              </p:cNvPr>
              <p:cNvSpPr>
                <a:spLocks noChangeShapeType="1"/>
              </p:cNvSpPr>
              <p:nvPr/>
            </p:nvSpPr>
            <p:spPr bwMode="auto">
              <a:xfrm flipV="1">
                <a:off x="2084" y="2275"/>
                <a:ext cx="1" cy="53"/>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699" name="Line 22">
                <a:extLst>
                  <a:ext uri="{FF2B5EF4-FFF2-40B4-BE49-F238E27FC236}">
                    <a16:creationId xmlns:a16="http://schemas.microsoft.com/office/drawing/2014/main" id="{5A35B5D0-EE83-F61B-6846-51DC701AFACA}"/>
                  </a:ext>
                </a:extLst>
              </p:cNvPr>
              <p:cNvSpPr>
                <a:spLocks noChangeShapeType="1"/>
              </p:cNvSpPr>
              <p:nvPr/>
            </p:nvSpPr>
            <p:spPr bwMode="auto">
              <a:xfrm flipV="1">
                <a:off x="2337" y="2275"/>
                <a:ext cx="1" cy="53"/>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700" name="Line 23">
                <a:extLst>
                  <a:ext uri="{FF2B5EF4-FFF2-40B4-BE49-F238E27FC236}">
                    <a16:creationId xmlns:a16="http://schemas.microsoft.com/office/drawing/2014/main" id="{AFB2A8ED-6328-0E6D-7036-1B2D791A1F73}"/>
                  </a:ext>
                </a:extLst>
              </p:cNvPr>
              <p:cNvSpPr>
                <a:spLocks noChangeShapeType="1"/>
              </p:cNvSpPr>
              <p:nvPr/>
            </p:nvSpPr>
            <p:spPr bwMode="auto">
              <a:xfrm flipV="1">
                <a:off x="2589" y="2275"/>
                <a:ext cx="1" cy="53"/>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3130" name="Group 24">
              <a:extLst>
                <a:ext uri="{FF2B5EF4-FFF2-40B4-BE49-F238E27FC236}">
                  <a16:creationId xmlns:a16="http://schemas.microsoft.com/office/drawing/2014/main" id="{82A018DE-B67F-9E11-3A4C-53DA2F3400D5}"/>
                </a:ext>
              </a:extLst>
            </p:cNvPr>
            <p:cNvGrpSpPr>
              <a:grpSpLocks/>
            </p:cNvGrpSpPr>
            <p:nvPr/>
          </p:nvGrpSpPr>
          <p:grpSpPr bwMode="auto">
            <a:xfrm>
              <a:off x="566" y="2721"/>
              <a:ext cx="1132" cy="1135"/>
              <a:chOff x="1335" y="1073"/>
              <a:chExt cx="1254" cy="1256"/>
            </a:xfrm>
          </p:grpSpPr>
          <p:sp>
            <p:nvSpPr>
              <p:cNvPr id="43495" name="Line 25">
                <a:extLst>
                  <a:ext uri="{FF2B5EF4-FFF2-40B4-BE49-F238E27FC236}">
                    <a16:creationId xmlns:a16="http://schemas.microsoft.com/office/drawing/2014/main" id="{A0D10BF3-E4A2-9DD4-ADEC-B14B7CCD3409}"/>
                  </a:ext>
                </a:extLst>
              </p:cNvPr>
              <p:cNvSpPr>
                <a:spLocks noChangeShapeType="1"/>
              </p:cNvSpPr>
              <p:nvPr/>
            </p:nvSpPr>
            <p:spPr bwMode="auto">
              <a:xfrm flipV="1">
                <a:off x="1335" y="1073"/>
                <a:ext cx="1" cy="1255"/>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496" name="Line 26">
                <a:extLst>
                  <a:ext uri="{FF2B5EF4-FFF2-40B4-BE49-F238E27FC236}">
                    <a16:creationId xmlns:a16="http://schemas.microsoft.com/office/drawing/2014/main" id="{A0213387-D6E1-5735-B485-B7AF45E79C82}"/>
                  </a:ext>
                </a:extLst>
              </p:cNvPr>
              <p:cNvSpPr>
                <a:spLocks noChangeShapeType="1"/>
              </p:cNvSpPr>
              <p:nvPr/>
            </p:nvSpPr>
            <p:spPr bwMode="auto">
              <a:xfrm>
                <a:off x="1335" y="2328"/>
                <a:ext cx="1254"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497" name="Rectangle 27">
                <a:extLst>
                  <a:ext uri="{FF2B5EF4-FFF2-40B4-BE49-F238E27FC236}">
                    <a16:creationId xmlns:a16="http://schemas.microsoft.com/office/drawing/2014/main" id="{FB8F8BC6-5949-9F83-53CA-A634E842AEC5}"/>
                  </a:ext>
                </a:extLst>
              </p:cNvPr>
              <p:cNvSpPr>
                <a:spLocks noChangeArrowheads="1"/>
              </p:cNvSpPr>
              <p:nvPr/>
            </p:nvSpPr>
            <p:spPr bwMode="auto">
              <a:xfrm>
                <a:off x="1378" y="1997"/>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498" name="Rectangle 28">
                <a:extLst>
                  <a:ext uri="{FF2B5EF4-FFF2-40B4-BE49-F238E27FC236}">
                    <a16:creationId xmlns:a16="http://schemas.microsoft.com/office/drawing/2014/main" id="{3CF32FEE-CFC6-7F6E-DBC9-171B3EEB45F0}"/>
                  </a:ext>
                </a:extLst>
              </p:cNvPr>
              <p:cNvSpPr>
                <a:spLocks noChangeArrowheads="1"/>
              </p:cNvSpPr>
              <p:nvPr/>
            </p:nvSpPr>
            <p:spPr bwMode="auto">
              <a:xfrm>
                <a:off x="1378" y="1718"/>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499" name="Rectangle 29">
                <a:extLst>
                  <a:ext uri="{FF2B5EF4-FFF2-40B4-BE49-F238E27FC236}">
                    <a16:creationId xmlns:a16="http://schemas.microsoft.com/office/drawing/2014/main" id="{67F265DB-6AC1-DEEF-1431-2ADAC953EE68}"/>
                  </a:ext>
                </a:extLst>
              </p:cNvPr>
              <p:cNvSpPr>
                <a:spLocks noChangeArrowheads="1"/>
              </p:cNvSpPr>
              <p:nvPr/>
            </p:nvSpPr>
            <p:spPr bwMode="auto">
              <a:xfrm>
                <a:off x="1378" y="1613"/>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00" name="Rectangle 30">
                <a:extLst>
                  <a:ext uri="{FF2B5EF4-FFF2-40B4-BE49-F238E27FC236}">
                    <a16:creationId xmlns:a16="http://schemas.microsoft.com/office/drawing/2014/main" id="{54070627-1B86-255C-5D52-3CFCEF869449}"/>
                  </a:ext>
                </a:extLst>
              </p:cNvPr>
              <p:cNvSpPr>
                <a:spLocks noChangeArrowheads="1"/>
              </p:cNvSpPr>
              <p:nvPr/>
            </p:nvSpPr>
            <p:spPr bwMode="auto">
              <a:xfrm>
                <a:off x="1387" y="1605"/>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01" name="Rectangle 31">
                <a:extLst>
                  <a:ext uri="{FF2B5EF4-FFF2-40B4-BE49-F238E27FC236}">
                    <a16:creationId xmlns:a16="http://schemas.microsoft.com/office/drawing/2014/main" id="{2B92210B-A2F0-63E4-9714-6EA5CD976C8E}"/>
                  </a:ext>
                </a:extLst>
              </p:cNvPr>
              <p:cNvSpPr>
                <a:spLocks noChangeArrowheads="1"/>
              </p:cNvSpPr>
              <p:nvPr/>
            </p:nvSpPr>
            <p:spPr bwMode="auto">
              <a:xfrm>
                <a:off x="1387" y="153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02" name="Rectangle 32">
                <a:extLst>
                  <a:ext uri="{FF2B5EF4-FFF2-40B4-BE49-F238E27FC236}">
                    <a16:creationId xmlns:a16="http://schemas.microsoft.com/office/drawing/2014/main" id="{9C7CCBE6-57DD-8051-2176-AE4648B4FD1F}"/>
                  </a:ext>
                </a:extLst>
              </p:cNvPr>
              <p:cNvSpPr>
                <a:spLocks noChangeArrowheads="1"/>
              </p:cNvSpPr>
              <p:nvPr/>
            </p:nvSpPr>
            <p:spPr bwMode="auto">
              <a:xfrm>
                <a:off x="1387" y="1544"/>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03" name="Rectangle 33">
                <a:extLst>
                  <a:ext uri="{FF2B5EF4-FFF2-40B4-BE49-F238E27FC236}">
                    <a16:creationId xmlns:a16="http://schemas.microsoft.com/office/drawing/2014/main" id="{0DF991D0-97A1-1D6D-F92B-E473326E3DB2}"/>
                  </a:ext>
                </a:extLst>
              </p:cNvPr>
              <p:cNvSpPr>
                <a:spLocks noChangeArrowheads="1"/>
              </p:cNvSpPr>
              <p:nvPr/>
            </p:nvSpPr>
            <p:spPr bwMode="auto">
              <a:xfrm>
                <a:off x="1396" y="1544"/>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04" name="Rectangle 34">
                <a:extLst>
                  <a:ext uri="{FF2B5EF4-FFF2-40B4-BE49-F238E27FC236}">
                    <a16:creationId xmlns:a16="http://schemas.microsoft.com/office/drawing/2014/main" id="{45F8BAE8-8DD0-EA62-6E83-571A32068034}"/>
                  </a:ext>
                </a:extLst>
              </p:cNvPr>
              <p:cNvSpPr>
                <a:spLocks noChangeArrowheads="1"/>
              </p:cNvSpPr>
              <p:nvPr/>
            </p:nvSpPr>
            <p:spPr bwMode="auto">
              <a:xfrm>
                <a:off x="1396" y="1483"/>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05" name="Rectangle 35">
                <a:extLst>
                  <a:ext uri="{FF2B5EF4-FFF2-40B4-BE49-F238E27FC236}">
                    <a16:creationId xmlns:a16="http://schemas.microsoft.com/office/drawing/2014/main" id="{5A6519D9-62D8-D8D7-8ADF-BB68EE7E5AA5}"/>
                  </a:ext>
                </a:extLst>
              </p:cNvPr>
              <p:cNvSpPr>
                <a:spLocks noChangeArrowheads="1"/>
              </p:cNvSpPr>
              <p:nvPr/>
            </p:nvSpPr>
            <p:spPr bwMode="auto">
              <a:xfrm>
                <a:off x="1396" y="150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06" name="Rectangle 36">
                <a:extLst>
                  <a:ext uri="{FF2B5EF4-FFF2-40B4-BE49-F238E27FC236}">
                    <a16:creationId xmlns:a16="http://schemas.microsoft.com/office/drawing/2014/main" id="{038FECDA-FF2E-067D-FF92-2508DAFEB0EA}"/>
                  </a:ext>
                </a:extLst>
              </p:cNvPr>
              <p:cNvSpPr>
                <a:spLocks noChangeArrowheads="1"/>
              </p:cNvSpPr>
              <p:nvPr/>
            </p:nvSpPr>
            <p:spPr bwMode="auto">
              <a:xfrm>
                <a:off x="1404" y="150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07" name="Rectangle 37">
                <a:extLst>
                  <a:ext uri="{FF2B5EF4-FFF2-40B4-BE49-F238E27FC236}">
                    <a16:creationId xmlns:a16="http://schemas.microsoft.com/office/drawing/2014/main" id="{59C976F2-F54D-EC4E-B6D6-ED02F7DE8D4F}"/>
                  </a:ext>
                </a:extLst>
              </p:cNvPr>
              <p:cNvSpPr>
                <a:spLocks noChangeArrowheads="1"/>
              </p:cNvSpPr>
              <p:nvPr/>
            </p:nvSpPr>
            <p:spPr bwMode="auto">
              <a:xfrm>
                <a:off x="1404" y="1509"/>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08" name="Rectangle 38">
                <a:extLst>
                  <a:ext uri="{FF2B5EF4-FFF2-40B4-BE49-F238E27FC236}">
                    <a16:creationId xmlns:a16="http://schemas.microsoft.com/office/drawing/2014/main" id="{00620C0A-DCDA-16FB-FC7A-A48B67755D83}"/>
                  </a:ext>
                </a:extLst>
              </p:cNvPr>
              <p:cNvSpPr>
                <a:spLocks noChangeArrowheads="1"/>
              </p:cNvSpPr>
              <p:nvPr/>
            </p:nvSpPr>
            <p:spPr bwMode="auto">
              <a:xfrm>
                <a:off x="1404" y="1518"/>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09" name="Rectangle 39">
                <a:extLst>
                  <a:ext uri="{FF2B5EF4-FFF2-40B4-BE49-F238E27FC236}">
                    <a16:creationId xmlns:a16="http://schemas.microsoft.com/office/drawing/2014/main" id="{25118C06-17DA-F7A5-B5A9-6F0AD508CF36}"/>
                  </a:ext>
                </a:extLst>
              </p:cNvPr>
              <p:cNvSpPr>
                <a:spLocks noChangeArrowheads="1"/>
              </p:cNvSpPr>
              <p:nvPr/>
            </p:nvSpPr>
            <p:spPr bwMode="auto">
              <a:xfrm>
                <a:off x="1413" y="1518"/>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10" name="Rectangle 40">
                <a:extLst>
                  <a:ext uri="{FF2B5EF4-FFF2-40B4-BE49-F238E27FC236}">
                    <a16:creationId xmlns:a16="http://schemas.microsoft.com/office/drawing/2014/main" id="{E2F1EC9C-35C8-CD7B-64AC-4CC9E3F55F70}"/>
                  </a:ext>
                </a:extLst>
              </p:cNvPr>
              <p:cNvSpPr>
                <a:spLocks noChangeArrowheads="1"/>
              </p:cNvSpPr>
              <p:nvPr/>
            </p:nvSpPr>
            <p:spPr bwMode="auto">
              <a:xfrm>
                <a:off x="1413" y="153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11" name="Rectangle 41">
                <a:extLst>
                  <a:ext uri="{FF2B5EF4-FFF2-40B4-BE49-F238E27FC236}">
                    <a16:creationId xmlns:a16="http://schemas.microsoft.com/office/drawing/2014/main" id="{8DD0A217-C4EC-5A63-C9A4-7771E332E511}"/>
                  </a:ext>
                </a:extLst>
              </p:cNvPr>
              <p:cNvSpPr>
                <a:spLocks noChangeArrowheads="1"/>
              </p:cNvSpPr>
              <p:nvPr/>
            </p:nvSpPr>
            <p:spPr bwMode="auto">
              <a:xfrm>
                <a:off x="1422" y="153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12" name="Rectangle 42">
                <a:extLst>
                  <a:ext uri="{FF2B5EF4-FFF2-40B4-BE49-F238E27FC236}">
                    <a16:creationId xmlns:a16="http://schemas.microsoft.com/office/drawing/2014/main" id="{D5F49D4C-AB43-76D3-E76B-0E085FFEA65D}"/>
                  </a:ext>
                </a:extLst>
              </p:cNvPr>
              <p:cNvSpPr>
                <a:spLocks noChangeArrowheads="1"/>
              </p:cNvSpPr>
              <p:nvPr/>
            </p:nvSpPr>
            <p:spPr bwMode="auto">
              <a:xfrm>
                <a:off x="1431" y="1544"/>
                <a:ext cx="34"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13" name="Rectangle 43">
                <a:extLst>
                  <a:ext uri="{FF2B5EF4-FFF2-40B4-BE49-F238E27FC236}">
                    <a16:creationId xmlns:a16="http://schemas.microsoft.com/office/drawing/2014/main" id="{615E0179-A57B-AFE0-7CE0-89520E83E5C5}"/>
                  </a:ext>
                </a:extLst>
              </p:cNvPr>
              <p:cNvSpPr>
                <a:spLocks noChangeArrowheads="1"/>
              </p:cNvSpPr>
              <p:nvPr/>
            </p:nvSpPr>
            <p:spPr bwMode="auto">
              <a:xfrm>
                <a:off x="1431" y="1561"/>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14" name="Rectangle 44">
                <a:extLst>
                  <a:ext uri="{FF2B5EF4-FFF2-40B4-BE49-F238E27FC236}">
                    <a16:creationId xmlns:a16="http://schemas.microsoft.com/office/drawing/2014/main" id="{2713164D-D57C-965E-EFB6-B6B8C36842A2}"/>
                  </a:ext>
                </a:extLst>
              </p:cNvPr>
              <p:cNvSpPr>
                <a:spLocks noChangeArrowheads="1"/>
              </p:cNvSpPr>
              <p:nvPr/>
            </p:nvSpPr>
            <p:spPr bwMode="auto">
              <a:xfrm>
                <a:off x="1431" y="1570"/>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15" name="Rectangle 45">
                <a:extLst>
                  <a:ext uri="{FF2B5EF4-FFF2-40B4-BE49-F238E27FC236}">
                    <a16:creationId xmlns:a16="http://schemas.microsoft.com/office/drawing/2014/main" id="{1F7B988C-B03E-44D6-19DE-D40226A3A41B}"/>
                  </a:ext>
                </a:extLst>
              </p:cNvPr>
              <p:cNvSpPr>
                <a:spLocks noChangeArrowheads="1"/>
              </p:cNvSpPr>
              <p:nvPr/>
            </p:nvSpPr>
            <p:spPr bwMode="auto">
              <a:xfrm>
                <a:off x="1439" y="157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16" name="Rectangle 46">
                <a:extLst>
                  <a:ext uri="{FF2B5EF4-FFF2-40B4-BE49-F238E27FC236}">
                    <a16:creationId xmlns:a16="http://schemas.microsoft.com/office/drawing/2014/main" id="{38B0CBC4-EE7D-14D8-1E1A-E940030E1C67}"/>
                  </a:ext>
                </a:extLst>
              </p:cNvPr>
              <p:cNvSpPr>
                <a:spLocks noChangeArrowheads="1"/>
              </p:cNvSpPr>
              <p:nvPr/>
            </p:nvSpPr>
            <p:spPr bwMode="auto">
              <a:xfrm>
                <a:off x="1439" y="1578"/>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17" name="Rectangle 47">
                <a:extLst>
                  <a:ext uri="{FF2B5EF4-FFF2-40B4-BE49-F238E27FC236}">
                    <a16:creationId xmlns:a16="http://schemas.microsoft.com/office/drawing/2014/main" id="{E58DAABF-2FFA-2BCB-C3DA-4A331DDF82F6}"/>
                  </a:ext>
                </a:extLst>
              </p:cNvPr>
              <p:cNvSpPr>
                <a:spLocks noChangeArrowheads="1"/>
              </p:cNvSpPr>
              <p:nvPr/>
            </p:nvSpPr>
            <p:spPr bwMode="auto">
              <a:xfrm>
                <a:off x="1439" y="157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18" name="Rectangle 48">
                <a:extLst>
                  <a:ext uri="{FF2B5EF4-FFF2-40B4-BE49-F238E27FC236}">
                    <a16:creationId xmlns:a16="http://schemas.microsoft.com/office/drawing/2014/main" id="{8598D38E-8C2B-B904-7D9D-20C90D06254D}"/>
                  </a:ext>
                </a:extLst>
              </p:cNvPr>
              <p:cNvSpPr>
                <a:spLocks noChangeArrowheads="1"/>
              </p:cNvSpPr>
              <p:nvPr/>
            </p:nvSpPr>
            <p:spPr bwMode="auto">
              <a:xfrm>
                <a:off x="1448" y="1578"/>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19" name="Rectangle 49">
                <a:extLst>
                  <a:ext uri="{FF2B5EF4-FFF2-40B4-BE49-F238E27FC236}">
                    <a16:creationId xmlns:a16="http://schemas.microsoft.com/office/drawing/2014/main" id="{88BE1EE1-BBDF-77BE-BDB4-C9B9BDEE368F}"/>
                  </a:ext>
                </a:extLst>
              </p:cNvPr>
              <p:cNvSpPr>
                <a:spLocks noChangeArrowheads="1"/>
              </p:cNvSpPr>
              <p:nvPr/>
            </p:nvSpPr>
            <p:spPr bwMode="auto">
              <a:xfrm>
                <a:off x="1457" y="1587"/>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20" name="Rectangle 50">
                <a:extLst>
                  <a:ext uri="{FF2B5EF4-FFF2-40B4-BE49-F238E27FC236}">
                    <a16:creationId xmlns:a16="http://schemas.microsoft.com/office/drawing/2014/main" id="{0B6479FB-3EBB-F0E0-18FC-3F768786570D}"/>
                  </a:ext>
                </a:extLst>
              </p:cNvPr>
              <p:cNvSpPr>
                <a:spLocks noChangeArrowheads="1"/>
              </p:cNvSpPr>
              <p:nvPr/>
            </p:nvSpPr>
            <p:spPr bwMode="auto">
              <a:xfrm>
                <a:off x="1457" y="1596"/>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21" name="Rectangle 51">
                <a:extLst>
                  <a:ext uri="{FF2B5EF4-FFF2-40B4-BE49-F238E27FC236}">
                    <a16:creationId xmlns:a16="http://schemas.microsoft.com/office/drawing/2014/main" id="{473F8E25-106F-9BE9-2E23-00EBDE594D23}"/>
                  </a:ext>
                </a:extLst>
              </p:cNvPr>
              <p:cNvSpPr>
                <a:spLocks noChangeArrowheads="1"/>
              </p:cNvSpPr>
              <p:nvPr/>
            </p:nvSpPr>
            <p:spPr bwMode="auto">
              <a:xfrm>
                <a:off x="1465" y="1605"/>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22" name="Rectangle 52">
                <a:extLst>
                  <a:ext uri="{FF2B5EF4-FFF2-40B4-BE49-F238E27FC236}">
                    <a16:creationId xmlns:a16="http://schemas.microsoft.com/office/drawing/2014/main" id="{37E7B701-97BD-B434-9BD3-66DAB5FB0185}"/>
                  </a:ext>
                </a:extLst>
              </p:cNvPr>
              <p:cNvSpPr>
                <a:spLocks noChangeArrowheads="1"/>
              </p:cNvSpPr>
              <p:nvPr/>
            </p:nvSpPr>
            <p:spPr bwMode="auto">
              <a:xfrm>
                <a:off x="1465" y="1613"/>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23" name="Rectangle 53">
                <a:extLst>
                  <a:ext uri="{FF2B5EF4-FFF2-40B4-BE49-F238E27FC236}">
                    <a16:creationId xmlns:a16="http://schemas.microsoft.com/office/drawing/2014/main" id="{332A6C84-A583-7B34-C0A4-5A07963E53AA}"/>
                  </a:ext>
                </a:extLst>
              </p:cNvPr>
              <p:cNvSpPr>
                <a:spLocks noChangeArrowheads="1"/>
              </p:cNvSpPr>
              <p:nvPr/>
            </p:nvSpPr>
            <p:spPr bwMode="auto">
              <a:xfrm>
                <a:off x="1474" y="1622"/>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24" name="Rectangle 54">
                <a:extLst>
                  <a:ext uri="{FF2B5EF4-FFF2-40B4-BE49-F238E27FC236}">
                    <a16:creationId xmlns:a16="http://schemas.microsoft.com/office/drawing/2014/main" id="{4C13FD2A-A393-A31C-852F-115E893F0860}"/>
                  </a:ext>
                </a:extLst>
              </p:cNvPr>
              <p:cNvSpPr>
                <a:spLocks noChangeArrowheads="1"/>
              </p:cNvSpPr>
              <p:nvPr/>
            </p:nvSpPr>
            <p:spPr bwMode="auto">
              <a:xfrm>
                <a:off x="1474" y="1631"/>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25" name="Rectangle 55">
                <a:extLst>
                  <a:ext uri="{FF2B5EF4-FFF2-40B4-BE49-F238E27FC236}">
                    <a16:creationId xmlns:a16="http://schemas.microsoft.com/office/drawing/2014/main" id="{963F9093-D642-AD35-5530-D5F7DAEDA907}"/>
                  </a:ext>
                </a:extLst>
              </p:cNvPr>
              <p:cNvSpPr>
                <a:spLocks noChangeArrowheads="1"/>
              </p:cNvSpPr>
              <p:nvPr/>
            </p:nvSpPr>
            <p:spPr bwMode="auto">
              <a:xfrm>
                <a:off x="1483" y="1639"/>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26" name="Rectangle 56">
                <a:extLst>
                  <a:ext uri="{FF2B5EF4-FFF2-40B4-BE49-F238E27FC236}">
                    <a16:creationId xmlns:a16="http://schemas.microsoft.com/office/drawing/2014/main" id="{1A618AB8-F775-2B7D-F387-7D24EC66A29D}"/>
                  </a:ext>
                </a:extLst>
              </p:cNvPr>
              <p:cNvSpPr>
                <a:spLocks noChangeArrowheads="1"/>
              </p:cNvSpPr>
              <p:nvPr/>
            </p:nvSpPr>
            <p:spPr bwMode="auto">
              <a:xfrm>
                <a:off x="1491" y="1648"/>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27" name="Rectangle 57">
                <a:extLst>
                  <a:ext uri="{FF2B5EF4-FFF2-40B4-BE49-F238E27FC236}">
                    <a16:creationId xmlns:a16="http://schemas.microsoft.com/office/drawing/2014/main" id="{B5378F08-38A3-55F4-29D4-E564FA671645}"/>
                  </a:ext>
                </a:extLst>
              </p:cNvPr>
              <p:cNvSpPr>
                <a:spLocks noChangeArrowheads="1"/>
              </p:cNvSpPr>
              <p:nvPr/>
            </p:nvSpPr>
            <p:spPr bwMode="auto">
              <a:xfrm>
                <a:off x="1491" y="1657"/>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28" name="Rectangle 58">
                <a:extLst>
                  <a:ext uri="{FF2B5EF4-FFF2-40B4-BE49-F238E27FC236}">
                    <a16:creationId xmlns:a16="http://schemas.microsoft.com/office/drawing/2014/main" id="{A80D427C-94DC-B216-0C21-8130905EE116}"/>
                  </a:ext>
                </a:extLst>
              </p:cNvPr>
              <p:cNvSpPr>
                <a:spLocks noChangeArrowheads="1"/>
              </p:cNvSpPr>
              <p:nvPr/>
            </p:nvSpPr>
            <p:spPr bwMode="auto">
              <a:xfrm>
                <a:off x="1491" y="1666"/>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29" name="Rectangle 59">
                <a:extLst>
                  <a:ext uri="{FF2B5EF4-FFF2-40B4-BE49-F238E27FC236}">
                    <a16:creationId xmlns:a16="http://schemas.microsoft.com/office/drawing/2014/main" id="{6985C9C0-067D-CC9D-21BA-35EA05B8689D}"/>
                  </a:ext>
                </a:extLst>
              </p:cNvPr>
              <p:cNvSpPr>
                <a:spLocks noChangeArrowheads="1"/>
              </p:cNvSpPr>
              <p:nvPr/>
            </p:nvSpPr>
            <p:spPr bwMode="auto">
              <a:xfrm>
                <a:off x="1500" y="1666"/>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30" name="Rectangle 60">
                <a:extLst>
                  <a:ext uri="{FF2B5EF4-FFF2-40B4-BE49-F238E27FC236}">
                    <a16:creationId xmlns:a16="http://schemas.microsoft.com/office/drawing/2014/main" id="{556B5736-DB39-2CAB-A3AE-01FA78E9D092}"/>
                  </a:ext>
                </a:extLst>
              </p:cNvPr>
              <p:cNvSpPr>
                <a:spLocks noChangeArrowheads="1"/>
              </p:cNvSpPr>
              <p:nvPr/>
            </p:nvSpPr>
            <p:spPr bwMode="auto">
              <a:xfrm>
                <a:off x="1500" y="1674"/>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31" name="Rectangle 61">
                <a:extLst>
                  <a:ext uri="{FF2B5EF4-FFF2-40B4-BE49-F238E27FC236}">
                    <a16:creationId xmlns:a16="http://schemas.microsoft.com/office/drawing/2014/main" id="{C7E076B7-8755-4DEE-1FF9-929D4330418D}"/>
                  </a:ext>
                </a:extLst>
              </p:cNvPr>
              <p:cNvSpPr>
                <a:spLocks noChangeArrowheads="1"/>
              </p:cNvSpPr>
              <p:nvPr/>
            </p:nvSpPr>
            <p:spPr bwMode="auto">
              <a:xfrm>
                <a:off x="1509" y="1683"/>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32" name="Rectangle 62">
                <a:extLst>
                  <a:ext uri="{FF2B5EF4-FFF2-40B4-BE49-F238E27FC236}">
                    <a16:creationId xmlns:a16="http://schemas.microsoft.com/office/drawing/2014/main" id="{9EC104DF-8E51-D5EC-7819-C4D5107A5D44}"/>
                  </a:ext>
                </a:extLst>
              </p:cNvPr>
              <p:cNvSpPr>
                <a:spLocks noChangeArrowheads="1"/>
              </p:cNvSpPr>
              <p:nvPr/>
            </p:nvSpPr>
            <p:spPr bwMode="auto">
              <a:xfrm>
                <a:off x="1509" y="170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33" name="Rectangle 63">
                <a:extLst>
                  <a:ext uri="{FF2B5EF4-FFF2-40B4-BE49-F238E27FC236}">
                    <a16:creationId xmlns:a16="http://schemas.microsoft.com/office/drawing/2014/main" id="{B2DD4210-8C34-8978-7130-DEF8C9F2E1EE}"/>
                  </a:ext>
                </a:extLst>
              </p:cNvPr>
              <p:cNvSpPr>
                <a:spLocks noChangeArrowheads="1"/>
              </p:cNvSpPr>
              <p:nvPr/>
            </p:nvSpPr>
            <p:spPr bwMode="auto">
              <a:xfrm>
                <a:off x="1518" y="1692"/>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34" name="Rectangle 64">
                <a:extLst>
                  <a:ext uri="{FF2B5EF4-FFF2-40B4-BE49-F238E27FC236}">
                    <a16:creationId xmlns:a16="http://schemas.microsoft.com/office/drawing/2014/main" id="{FA9009C5-2986-47CD-1119-21857A60FF19}"/>
                  </a:ext>
                </a:extLst>
              </p:cNvPr>
              <p:cNvSpPr>
                <a:spLocks noChangeArrowheads="1"/>
              </p:cNvSpPr>
              <p:nvPr/>
            </p:nvSpPr>
            <p:spPr bwMode="auto">
              <a:xfrm>
                <a:off x="1518" y="1700"/>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35" name="Rectangle 65">
                <a:extLst>
                  <a:ext uri="{FF2B5EF4-FFF2-40B4-BE49-F238E27FC236}">
                    <a16:creationId xmlns:a16="http://schemas.microsoft.com/office/drawing/2014/main" id="{A2E546F8-0AD2-601A-DBE8-EA00DBF81E33}"/>
                  </a:ext>
                </a:extLst>
              </p:cNvPr>
              <p:cNvSpPr>
                <a:spLocks noChangeArrowheads="1"/>
              </p:cNvSpPr>
              <p:nvPr/>
            </p:nvSpPr>
            <p:spPr bwMode="auto">
              <a:xfrm>
                <a:off x="1518" y="1709"/>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36" name="Rectangle 66">
                <a:extLst>
                  <a:ext uri="{FF2B5EF4-FFF2-40B4-BE49-F238E27FC236}">
                    <a16:creationId xmlns:a16="http://schemas.microsoft.com/office/drawing/2014/main" id="{25064B40-5A61-E99B-6C2A-148335B1C7F6}"/>
                  </a:ext>
                </a:extLst>
              </p:cNvPr>
              <p:cNvSpPr>
                <a:spLocks noChangeArrowheads="1"/>
              </p:cNvSpPr>
              <p:nvPr/>
            </p:nvSpPr>
            <p:spPr bwMode="auto">
              <a:xfrm>
                <a:off x="1526" y="1718"/>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37" name="Rectangle 67">
                <a:extLst>
                  <a:ext uri="{FF2B5EF4-FFF2-40B4-BE49-F238E27FC236}">
                    <a16:creationId xmlns:a16="http://schemas.microsoft.com/office/drawing/2014/main" id="{1E6BE149-7722-2D34-07FF-8D8C22B0A4A6}"/>
                  </a:ext>
                </a:extLst>
              </p:cNvPr>
              <p:cNvSpPr>
                <a:spLocks noChangeArrowheads="1"/>
              </p:cNvSpPr>
              <p:nvPr/>
            </p:nvSpPr>
            <p:spPr bwMode="auto">
              <a:xfrm>
                <a:off x="1526" y="1709"/>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38" name="Rectangle 68">
                <a:extLst>
                  <a:ext uri="{FF2B5EF4-FFF2-40B4-BE49-F238E27FC236}">
                    <a16:creationId xmlns:a16="http://schemas.microsoft.com/office/drawing/2014/main" id="{B7AA2444-CE89-39EC-7F97-1F6182F8863A}"/>
                  </a:ext>
                </a:extLst>
              </p:cNvPr>
              <p:cNvSpPr>
                <a:spLocks noChangeArrowheads="1"/>
              </p:cNvSpPr>
              <p:nvPr/>
            </p:nvSpPr>
            <p:spPr bwMode="auto">
              <a:xfrm>
                <a:off x="1535" y="1709"/>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39" name="Rectangle 69">
                <a:extLst>
                  <a:ext uri="{FF2B5EF4-FFF2-40B4-BE49-F238E27FC236}">
                    <a16:creationId xmlns:a16="http://schemas.microsoft.com/office/drawing/2014/main" id="{D30CC54F-5FAF-8963-ABF6-CCE24E554DF7}"/>
                  </a:ext>
                </a:extLst>
              </p:cNvPr>
              <p:cNvSpPr>
                <a:spLocks noChangeArrowheads="1"/>
              </p:cNvSpPr>
              <p:nvPr/>
            </p:nvSpPr>
            <p:spPr bwMode="auto">
              <a:xfrm>
                <a:off x="1535" y="1718"/>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40" name="Rectangle 70">
                <a:extLst>
                  <a:ext uri="{FF2B5EF4-FFF2-40B4-BE49-F238E27FC236}">
                    <a16:creationId xmlns:a16="http://schemas.microsoft.com/office/drawing/2014/main" id="{36FAAAC7-7686-5755-19EA-0399BD83A24A}"/>
                  </a:ext>
                </a:extLst>
              </p:cNvPr>
              <p:cNvSpPr>
                <a:spLocks noChangeArrowheads="1"/>
              </p:cNvSpPr>
              <p:nvPr/>
            </p:nvSpPr>
            <p:spPr bwMode="auto">
              <a:xfrm>
                <a:off x="1544" y="173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41" name="Rectangle 71">
                <a:extLst>
                  <a:ext uri="{FF2B5EF4-FFF2-40B4-BE49-F238E27FC236}">
                    <a16:creationId xmlns:a16="http://schemas.microsoft.com/office/drawing/2014/main" id="{E1ACF5D2-E9D7-CAA5-C2A0-068A513A6920}"/>
                  </a:ext>
                </a:extLst>
              </p:cNvPr>
              <p:cNvSpPr>
                <a:spLocks noChangeArrowheads="1"/>
              </p:cNvSpPr>
              <p:nvPr/>
            </p:nvSpPr>
            <p:spPr bwMode="auto">
              <a:xfrm>
                <a:off x="1544" y="1753"/>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42" name="Rectangle 72">
                <a:extLst>
                  <a:ext uri="{FF2B5EF4-FFF2-40B4-BE49-F238E27FC236}">
                    <a16:creationId xmlns:a16="http://schemas.microsoft.com/office/drawing/2014/main" id="{0B8AAE49-F29E-338B-27E0-19D2A772A160}"/>
                  </a:ext>
                </a:extLst>
              </p:cNvPr>
              <p:cNvSpPr>
                <a:spLocks noChangeArrowheads="1"/>
              </p:cNvSpPr>
              <p:nvPr/>
            </p:nvSpPr>
            <p:spPr bwMode="auto">
              <a:xfrm>
                <a:off x="1552" y="177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43" name="Rectangle 73">
                <a:extLst>
                  <a:ext uri="{FF2B5EF4-FFF2-40B4-BE49-F238E27FC236}">
                    <a16:creationId xmlns:a16="http://schemas.microsoft.com/office/drawing/2014/main" id="{47ACDAEF-055A-AA06-35BE-B9F6E7B49F6D}"/>
                  </a:ext>
                </a:extLst>
              </p:cNvPr>
              <p:cNvSpPr>
                <a:spLocks noChangeArrowheads="1"/>
              </p:cNvSpPr>
              <p:nvPr/>
            </p:nvSpPr>
            <p:spPr bwMode="auto">
              <a:xfrm>
                <a:off x="1552" y="1779"/>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44" name="Rectangle 74">
                <a:extLst>
                  <a:ext uri="{FF2B5EF4-FFF2-40B4-BE49-F238E27FC236}">
                    <a16:creationId xmlns:a16="http://schemas.microsoft.com/office/drawing/2014/main" id="{13E5A243-6839-1596-208B-F951736B36A5}"/>
                  </a:ext>
                </a:extLst>
              </p:cNvPr>
              <p:cNvSpPr>
                <a:spLocks noChangeArrowheads="1"/>
              </p:cNvSpPr>
              <p:nvPr/>
            </p:nvSpPr>
            <p:spPr bwMode="auto">
              <a:xfrm>
                <a:off x="1552" y="1788"/>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45" name="Rectangle 75">
                <a:extLst>
                  <a:ext uri="{FF2B5EF4-FFF2-40B4-BE49-F238E27FC236}">
                    <a16:creationId xmlns:a16="http://schemas.microsoft.com/office/drawing/2014/main" id="{EC6E1ACC-4BC8-A11D-5365-E434B179BBB2}"/>
                  </a:ext>
                </a:extLst>
              </p:cNvPr>
              <p:cNvSpPr>
                <a:spLocks noChangeArrowheads="1"/>
              </p:cNvSpPr>
              <p:nvPr/>
            </p:nvSpPr>
            <p:spPr bwMode="auto">
              <a:xfrm>
                <a:off x="1561" y="1788"/>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46" name="Rectangle 76">
                <a:extLst>
                  <a:ext uri="{FF2B5EF4-FFF2-40B4-BE49-F238E27FC236}">
                    <a16:creationId xmlns:a16="http://schemas.microsoft.com/office/drawing/2014/main" id="{2C8A9840-D4F4-D7F4-8773-1BCA37109319}"/>
                  </a:ext>
                </a:extLst>
              </p:cNvPr>
              <p:cNvSpPr>
                <a:spLocks noChangeArrowheads="1"/>
              </p:cNvSpPr>
              <p:nvPr/>
            </p:nvSpPr>
            <p:spPr bwMode="auto">
              <a:xfrm>
                <a:off x="1561" y="1779"/>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47" name="Rectangle 77">
                <a:extLst>
                  <a:ext uri="{FF2B5EF4-FFF2-40B4-BE49-F238E27FC236}">
                    <a16:creationId xmlns:a16="http://schemas.microsoft.com/office/drawing/2014/main" id="{76058EAA-C1CF-CB49-E8A2-E80E25411984}"/>
                  </a:ext>
                </a:extLst>
              </p:cNvPr>
              <p:cNvSpPr>
                <a:spLocks noChangeArrowheads="1"/>
              </p:cNvSpPr>
              <p:nvPr/>
            </p:nvSpPr>
            <p:spPr bwMode="auto">
              <a:xfrm>
                <a:off x="1570" y="1779"/>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48" name="Rectangle 78">
                <a:extLst>
                  <a:ext uri="{FF2B5EF4-FFF2-40B4-BE49-F238E27FC236}">
                    <a16:creationId xmlns:a16="http://schemas.microsoft.com/office/drawing/2014/main" id="{702C8C3E-8A04-0A40-B3EB-309FC6758225}"/>
                  </a:ext>
                </a:extLst>
              </p:cNvPr>
              <p:cNvSpPr>
                <a:spLocks noChangeArrowheads="1"/>
              </p:cNvSpPr>
              <p:nvPr/>
            </p:nvSpPr>
            <p:spPr bwMode="auto">
              <a:xfrm>
                <a:off x="1570" y="1788"/>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49" name="Rectangle 79">
                <a:extLst>
                  <a:ext uri="{FF2B5EF4-FFF2-40B4-BE49-F238E27FC236}">
                    <a16:creationId xmlns:a16="http://schemas.microsoft.com/office/drawing/2014/main" id="{AB6387EB-7513-BCED-16E4-067F1A9F0026}"/>
                  </a:ext>
                </a:extLst>
              </p:cNvPr>
              <p:cNvSpPr>
                <a:spLocks noChangeArrowheads="1"/>
              </p:cNvSpPr>
              <p:nvPr/>
            </p:nvSpPr>
            <p:spPr bwMode="auto">
              <a:xfrm>
                <a:off x="1570" y="180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50" name="Rectangle 80">
                <a:extLst>
                  <a:ext uri="{FF2B5EF4-FFF2-40B4-BE49-F238E27FC236}">
                    <a16:creationId xmlns:a16="http://schemas.microsoft.com/office/drawing/2014/main" id="{6EA0BAB6-EBC1-616B-B30F-D1563C49E2B1}"/>
                  </a:ext>
                </a:extLst>
              </p:cNvPr>
              <p:cNvSpPr>
                <a:spLocks noChangeArrowheads="1"/>
              </p:cNvSpPr>
              <p:nvPr/>
            </p:nvSpPr>
            <p:spPr bwMode="auto">
              <a:xfrm>
                <a:off x="1579" y="1814"/>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51" name="Rectangle 81">
                <a:extLst>
                  <a:ext uri="{FF2B5EF4-FFF2-40B4-BE49-F238E27FC236}">
                    <a16:creationId xmlns:a16="http://schemas.microsoft.com/office/drawing/2014/main" id="{0CD7E5BC-647E-B2AD-2665-6732886A1A65}"/>
                  </a:ext>
                </a:extLst>
              </p:cNvPr>
              <p:cNvSpPr>
                <a:spLocks noChangeArrowheads="1"/>
              </p:cNvSpPr>
              <p:nvPr/>
            </p:nvSpPr>
            <p:spPr bwMode="auto">
              <a:xfrm>
                <a:off x="1579" y="1822"/>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52" name="Rectangle 82">
                <a:extLst>
                  <a:ext uri="{FF2B5EF4-FFF2-40B4-BE49-F238E27FC236}">
                    <a16:creationId xmlns:a16="http://schemas.microsoft.com/office/drawing/2014/main" id="{1089867F-6F7E-8951-1D5E-ED1706B74AC2}"/>
                  </a:ext>
                </a:extLst>
              </p:cNvPr>
              <p:cNvSpPr>
                <a:spLocks noChangeArrowheads="1"/>
              </p:cNvSpPr>
              <p:nvPr/>
            </p:nvSpPr>
            <p:spPr bwMode="auto">
              <a:xfrm>
                <a:off x="1579" y="1831"/>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53" name="Rectangle 83">
                <a:extLst>
                  <a:ext uri="{FF2B5EF4-FFF2-40B4-BE49-F238E27FC236}">
                    <a16:creationId xmlns:a16="http://schemas.microsoft.com/office/drawing/2014/main" id="{5D5F227F-9B6E-D3BD-9EF8-49384714F22D}"/>
                  </a:ext>
                </a:extLst>
              </p:cNvPr>
              <p:cNvSpPr>
                <a:spLocks noChangeArrowheads="1"/>
              </p:cNvSpPr>
              <p:nvPr/>
            </p:nvSpPr>
            <p:spPr bwMode="auto">
              <a:xfrm>
                <a:off x="1587" y="1831"/>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54" name="Rectangle 84">
                <a:extLst>
                  <a:ext uri="{FF2B5EF4-FFF2-40B4-BE49-F238E27FC236}">
                    <a16:creationId xmlns:a16="http://schemas.microsoft.com/office/drawing/2014/main" id="{6F9A515F-1553-D0FD-370C-91B56FD46F89}"/>
                  </a:ext>
                </a:extLst>
              </p:cNvPr>
              <p:cNvSpPr>
                <a:spLocks noChangeArrowheads="1"/>
              </p:cNvSpPr>
              <p:nvPr/>
            </p:nvSpPr>
            <p:spPr bwMode="auto">
              <a:xfrm>
                <a:off x="1587" y="184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55" name="Rectangle 85">
                <a:extLst>
                  <a:ext uri="{FF2B5EF4-FFF2-40B4-BE49-F238E27FC236}">
                    <a16:creationId xmlns:a16="http://schemas.microsoft.com/office/drawing/2014/main" id="{0670F200-3AF2-DB7C-9A3B-B1281EECB14D}"/>
                  </a:ext>
                </a:extLst>
              </p:cNvPr>
              <p:cNvSpPr>
                <a:spLocks noChangeArrowheads="1"/>
              </p:cNvSpPr>
              <p:nvPr/>
            </p:nvSpPr>
            <p:spPr bwMode="auto">
              <a:xfrm>
                <a:off x="1596" y="184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56" name="Rectangle 86">
                <a:extLst>
                  <a:ext uri="{FF2B5EF4-FFF2-40B4-BE49-F238E27FC236}">
                    <a16:creationId xmlns:a16="http://schemas.microsoft.com/office/drawing/2014/main" id="{31D858C7-D9CA-905F-4CBC-C10E1474FFC3}"/>
                  </a:ext>
                </a:extLst>
              </p:cNvPr>
              <p:cNvSpPr>
                <a:spLocks noChangeArrowheads="1"/>
              </p:cNvSpPr>
              <p:nvPr/>
            </p:nvSpPr>
            <p:spPr bwMode="auto">
              <a:xfrm>
                <a:off x="1596" y="1831"/>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57" name="Rectangle 87">
                <a:extLst>
                  <a:ext uri="{FF2B5EF4-FFF2-40B4-BE49-F238E27FC236}">
                    <a16:creationId xmlns:a16="http://schemas.microsoft.com/office/drawing/2014/main" id="{682483F1-3596-A2B7-3744-689CCDDD51BF}"/>
                  </a:ext>
                </a:extLst>
              </p:cNvPr>
              <p:cNvSpPr>
                <a:spLocks noChangeArrowheads="1"/>
              </p:cNvSpPr>
              <p:nvPr/>
            </p:nvSpPr>
            <p:spPr bwMode="auto">
              <a:xfrm>
                <a:off x="1605" y="184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58" name="Rectangle 88">
                <a:extLst>
                  <a:ext uri="{FF2B5EF4-FFF2-40B4-BE49-F238E27FC236}">
                    <a16:creationId xmlns:a16="http://schemas.microsoft.com/office/drawing/2014/main" id="{766B0DF0-4816-DC2A-137F-983F8939AA09}"/>
                  </a:ext>
                </a:extLst>
              </p:cNvPr>
              <p:cNvSpPr>
                <a:spLocks noChangeArrowheads="1"/>
              </p:cNvSpPr>
              <p:nvPr/>
            </p:nvSpPr>
            <p:spPr bwMode="auto">
              <a:xfrm>
                <a:off x="1605" y="1849"/>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59" name="Rectangle 89">
                <a:extLst>
                  <a:ext uri="{FF2B5EF4-FFF2-40B4-BE49-F238E27FC236}">
                    <a16:creationId xmlns:a16="http://schemas.microsoft.com/office/drawing/2014/main" id="{EE2D528C-44E2-618C-5E20-7B958CFDAB48}"/>
                  </a:ext>
                </a:extLst>
              </p:cNvPr>
              <p:cNvSpPr>
                <a:spLocks noChangeArrowheads="1"/>
              </p:cNvSpPr>
              <p:nvPr/>
            </p:nvSpPr>
            <p:spPr bwMode="auto">
              <a:xfrm>
                <a:off x="1613" y="1857"/>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60" name="Rectangle 90">
                <a:extLst>
                  <a:ext uri="{FF2B5EF4-FFF2-40B4-BE49-F238E27FC236}">
                    <a16:creationId xmlns:a16="http://schemas.microsoft.com/office/drawing/2014/main" id="{3A9B35E3-A901-21DC-9E6D-A9C1BCBC5827}"/>
                  </a:ext>
                </a:extLst>
              </p:cNvPr>
              <p:cNvSpPr>
                <a:spLocks noChangeArrowheads="1"/>
              </p:cNvSpPr>
              <p:nvPr/>
            </p:nvSpPr>
            <p:spPr bwMode="auto">
              <a:xfrm>
                <a:off x="1613" y="18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61" name="Rectangle 91">
                <a:extLst>
                  <a:ext uri="{FF2B5EF4-FFF2-40B4-BE49-F238E27FC236}">
                    <a16:creationId xmlns:a16="http://schemas.microsoft.com/office/drawing/2014/main" id="{1CEC9381-0DD0-FBEB-56B4-E83CABE4BBC2}"/>
                  </a:ext>
                </a:extLst>
              </p:cNvPr>
              <p:cNvSpPr>
                <a:spLocks noChangeArrowheads="1"/>
              </p:cNvSpPr>
              <p:nvPr/>
            </p:nvSpPr>
            <p:spPr bwMode="auto">
              <a:xfrm>
                <a:off x="1622" y="187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62" name="Rectangle 92">
                <a:extLst>
                  <a:ext uri="{FF2B5EF4-FFF2-40B4-BE49-F238E27FC236}">
                    <a16:creationId xmlns:a16="http://schemas.microsoft.com/office/drawing/2014/main" id="{3FE457F1-F74D-759F-F1DB-5B08DE254A16}"/>
                  </a:ext>
                </a:extLst>
              </p:cNvPr>
              <p:cNvSpPr>
                <a:spLocks noChangeArrowheads="1"/>
              </p:cNvSpPr>
              <p:nvPr/>
            </p:nvSpPr>
            <p:spPr bwMode="auto">
              <a:xfrm>
                <a:off x="1631" y="187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63" name="Rectangle 93">
                <a:extLst>
                  <a:ext uri="{FF2B5EF4-FFF2-40B4-BE49-F238E27FC236}">
                    <a16:creationId xmlns:a16="http://schemas.microsoft.com/office/drawing/2014/main" id="{4F61FD47-B9B2-23F2-5A44-C469F6B0A880}"/>
                  </a:ext>
                </a:extLst>
              </p:cNvPr>
              <p:cNvSpPr>
                <a:spLocks noChangeArrowheads="1"/>
              </p:cNvSpPr>
              <p:nvPr/>
            </p:nvSpPr>
            <p:spPr bwMode="auto">
              <a:xfrm>
                <a:off x="1640" y="1883"/>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64" name="Rectangle 94">
                <a:extLst>
                  <a:ext uri="{FF2B5EF4-FFF2-40B4-BE49-F238E27FC236}">
                    <a16:creationId xmlns:a16="http://schemas.microsoft.com/office/drawing/2014/main" id="{43E19570-7BDA-672D-11AF-2A4CB06C8581}"/>
                  </a:ext>
                </a:extLst>
              </p:cNvPr>
              <p:cNvSpPr>
                <a:spLocks noChangeArrowheads="1"/>
              </p:cNvSpPr>
              <p:nvPr/>
            </p:nvSpPr>
            <p:spPr bwMode="auto">
              <a:xfrm>
                <a:off x="1648" y="1892"/>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65" name="Rectangle 95">
                <a:extLst>
                  <a:ext uri="{FF2B5EF4-FFF2-40B4-BE49-F238E27FC236}">
                    <a16:creationId xmlns:a16="http://schemas.microsoft.com/office/drawing/2014/main" id="{49E53405-5DD4-E6C0-501E-F7382170D4ED}"/>
                  </a:ext>
                </a:extLst>
              </p:cNvPr>
              <p:cNvSpPr>
                <a:spLocks noChangeArrowheads="1"/>
              </p:cNvSpPr>
              <p:nvPr/>
            </p:nvSpPr>
            <p:spPr bwMode="auto">
              <a:xfrm>
                <a:off x="1648" y="1901"/>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66" name="Rectangle 96">
                <a:extLst>
                  <a:ext uri="{FF2B5EF4-FFF2-40B4-BE49-F238E27FC236}">
                    <a16:creationId xmlns:a16="http://schemas.microsoft.com/office/drawing/2014/main" id="{1F714810-6DCE-9F69-AAE1-6D5E58932CC7}"/>
                  </a:ext>
                </a:extLst>
              </p:cNvPr>
              <p:cNvSpPr>
                <a:spLocks noChangeArrowheads="1"/>
              </p:cNvSpPr>
              <p:nvPr/>
            </p:nvSpPr>
            <p:spPr bwMode="auto">
              <a:xfrm>
                <a:off x="1657" y="1901"/>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67" name="Rectangle 97">
                <a:extLst>
                  <a:ext uri="{FF2B5EF4-FFF2-40B4-BE49-F238E27FC236}">
                    <a16:creationId xmlns:a16="http://schemas.microsoft.com/office/drawing/2014/main" id="{3E17B772-E46E-61B4-2E37-3236311A986F}"/>
                  </a:ext>
                </a:extLst>
              </p:cNvPr>
              <p:cNvSpPr>
                <a:spLocks noChangeArrowheads="1"/>
              </p:cNvSpPr>
              <p:nvPr/>
            </p:nvSpPr>
            <p:spPr bwMode="auto">
              <a:xfrm>
                <a:off x="1657" y="1910"/>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68" name="Rectangle 98">
                <a:extLst>
                  <a:ext uri="{FF2B5EF4-FFF2-40B4-BE49-F238E27FC236}">
                    <a16:creationId xmlns:a16="http://schemas.microsoft.com/office/drawing/2014/main" id="{E9F128FE-9FF9-1942-BE8C-367517D0D3D1}"/>
                  </a:ext>
                </a:extLst>
              </p:cNvPr>
              <p:cNvSpPr>
                <a:spLocks noChangeArrowheads="1"/>
              </p:cNvSpPr>
              <p:nvPr/>
            </p:nvSpPr>
            <p:spPr bwMode="auto">
              <a:xfrm>
                <a:off x="1666" y="1910"/>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69" name="Rectangle 99">
                <a:extLst>
                  <a:ext uri="{FF2B5EF4-FFF2-40B4-BE49-F238E27FC236}">
                    <a16:creationId xmlns:a16="http://schemas.microsoft.com/office/drawing/2014/main" id="{03A063B6-F857-DE12-ACA7-B33D97017ACC}"/>
                  </a:ext>
                </a:extLst>
              </p:cNvPr>
              <p:cNvSpPr>
                <a:spLocks noChangeArrowheads="1"/>
              </p:cNvSpPr>
              <p:nvPr/>
            </p:nvSpPr>
            <p:spPr bwMode="auto">
              <a:xfrm>
                <a:off x="1674" y="1918"/>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70" name="Rectangle 100">
                <a:extLst>
                  <a:ext uri="{FF2B5EF4-FFF2-40B4-BE49-F238E27FC236}">
                    <a16:creationId xmlns:a16="http://schemas.microsoft.com/office/drawing/2014/main" id="{3FD12043-7600-75E1-11DB-EA9D1C3D12E1}"/>
                  </a:ext>
                </a:extLst>
              </p:cNvPr>
              <p:cNvSpPr>
                <a:spLocks noChangeArrowheads="1"/>
              </p:cNvSpPr>
              <p:nvPr/>
            </p:nvSpPr>
            <p:spPr bwMode="auto">
              <a:xfrm>
                <a:off x="1674" y="1927"/>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71" name="Rectangle 101">
                <a:extLst>
                  <a:ext uri="{FF2B5EF4-FFF2-40B4-BE49-F238E27FC236}">
                    <a16:creationId xmlns:a16="http://schemas.microsoft.com/office/drawing/2014/main" id="{400763B8-09A9-3E9C-920A-8F4FC0C7FD13}"/>
                  </a:ext>
                </a:extLst>
              </p:cNvPr>
              <p:cNvSpPr>
                <a:spLocks noChangeArrowheads="1"/>
              </p:cNvSpPr>
              <p:nvPr/>
            </p:nvSpPr>
            <p:spPr bwMode="auto">
              <a:xfrm>
                <a:off x="1683" y="1927"/>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72" name="Rectangle 102">
                <a:extLst>
                  <a:ext uri="{FF2B5EF4-FFF2-40B4-BE49-F238E27FC236}">
                    <a16:creationId xmlns:a16="http://schemas.microsoft.com/office/drawing/2014/main" id="{48C26169-D5A2-7B5F-C55E-A817EB3932FC}"/>
                  </a:ext>
                </a:extLst>
              </p:cNvPr>
              <p:cNvSpPr>
                <a:spLocks noChangeArrowheads="1"/>
              </p:cNvSpPr>
              <p:nvPr/>
            </p:nvSpPr>
            <p:spPr bwMode="auto">
              <a:xfrm>
                <a:off x="1683" y="1918"/>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73" name="Rectangle 103">
                <a:extLst>
                  <a:ext uri="{FF2B5EF4-FFF2-40B4-BE49-F238E27FC236}">
                    <a16:creationId xmlns:a16="http://schemas.microsoft.com/office/drawing/2014/main" id="{8DD43E93-CD57-6563-FF1C-4688A2FE63BD}"/>
                  </a:ext>
                </a:extLst>
              </p:cNvPr>
              <p:cNvSpPr>
                <a:spLocks noChangeArrowheads="1"/>
              </p:cNvSpPr>
              <p:nvPr/>
            </p:nvSpPr>
            <p:spPr bwMode="auto">
              <a:xfrm>
                <a:off x="1683" y="1927"/>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74" name="Rectangle 104">
                <a:extLst>
                  <a:ext uri="{FF2B5EF4-FFF2-40B4-BE49-F238E27FC236}">
                    <a16:creationId xmlns:a16="http://schemas.microsoft.com/office/drawing/2014/main" id="{224357CE-9C71-4810-3416-EF24E52C6DD7}"/>
                  </a:ext>
                </a:extLst>
              </p:cNvPr>
              <p:cNvSpPr>
                <a:spLocks noChangeArrowheads="1"/>
              </p:cNvSpPr>
              <p:nvPr/>
            </p:nvSpPr>
            <p:spPr bwMode="auto">
              <a:xfrm>
                <a:off x="1692" y="1927"/>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75" name="Rectangle 105">
                <a:extLst>
                  <a:ext uri="{FF2B5EF4-FFF2-40B4-BE49-F238E27FC236}">
                    <a16:creationId xmlns:a16="http://schemas.microsoft.com/office/drawing/2014/main" id="{5633DD4A-D0F9-B226-DEB8-7F35044A3D42}"/>
                  </a:ext>
                </a:extLst>
              </p:cNvPr>
              <p:cNvSpPr>
                <a:spLocks noChangeArrowheads="1"/>
              </p:cNvSpPr>
              <p:nvPr/>
            </p:nvSpPr>
            <p:spPr bwMode="auto">
              <a:xfrm>
                <a:off x="1692" y="1936"/>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76" name="Rectangle 106">
                <a:extLst>
                  <a:ext uri="{FF2B5EF4-FFF2-40B4-BE49-F238E27FC236}">
                    <a16:creationId xmlns:a16="http://schemas.microsoft.com/office/drawing/2014/main" id="{A56C04E4-0586-9E4B-017B-F980A7C4E281}"/>
                  </a:ext>
                </a:extLst>
              </p:cNvPr>
              <p:cNvSpPr>
                <a:spLocks noChangeArrowheads="1"/>
              </p:cNvSpPr>
              <p:nvPr/>
            </p:nvSpPr>
            <p:spPr bwMode="auto">
              <a:xfrm>
                <a:off x="1701" y="1944"/>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77" name="Rectangle 107">
                <a:extLst>
                  <a:ext uri="{FF2B5EF4-FFF2-40B4-BE49-F238E27FC236}">
                    <a16:creationId xmlns:a16="http://schemas.microsoft.com/office/drawing/2014/main" id="{FFE19B86-D359-487F-099C-15C32CE6EBDC}"/>
                  </a:ext>
                </a:extLst>
              </p:cNvPr>
              <p:cNvSpPr>
                <a:spLocks noChangeArrowheads="1"/>
              </p:cNvSpPr>
              <p:nvPr/>
            </p:nvSpPr>
            <p:spPr bwMode="auto">
              <a:xfrm>
                <a:off x="1701" y="1953"/>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78" name="Rectangle 108">
                <a:extLst>
                  <a:ext uri="{FF2B5EF4-FFF2-40B4-BE49-F238E27FC236}">
                    <a16:creationId xmlns:a16="http://schemas.microsoft.com/office/drawing/2014/main" id="{14D8955C-2317-B85D-84C9-8A84BCDE8983}"/>
                  </a:ext>
                </a:extLst>
              </p:cNvPr>
              <p:cNvSpPr>
                <a:spLocks noChangeArrowheads="1"/>
              </p:cNvSpPr>
              <p:nvPr/>
            </p:nvSpPr>
            <p:spPr bwMode="auto">
              <a:xfrm>
                <a:off x="1709" y="1953"/>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79" name="Rectangle 109">
                <a:extLst>
                  <a:ext uri="{FF2B5EF4-FFF2-40B4-BE49-F238E27FC236}">
                    <a16:creationId xmlns:a16="http://schemas.microsoft.com/office/drawing/2014/main" id="{5A228F8E-6889-FA11-8BB8-00C9F0A6F4F9}"/>
                  </a:ext>
                </a:extLst>
              </p:cNvPr>
              <p:cNvSpPr>
                <a:spLocks noChangeArrowheads="1"/>
              </p:cNvSpPr>
              <p:nvPr/>
            </p:nvSpPr>
            <p:spPr bwMode="auto">
              <a:xfrm>
                <a:off x="1718" y="1953"/>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80" name="Rectangle 110">
                <a:extLst>
                  <a:ext uri="{FF2B5EF4-FFF2-40B4-BE49-F238E27FC236}">
                    <a16:creationId xmlns:a16="http://schemas.microsoft.com/office/drawing/2014/main" id="{87CB22A1-8B4A-A21C-3EE0-2B23D80E44F4}"/>
                  </a:ext>
                </a:extLst>
              </p:cNvPr>
              <p:cNvSpPr>
                <a:spLocks noChangeArrowheads="1"/>
              </p:cNvSpPr>
              <p:nvPr/>
            </p:nvSpPr>
            <p:spPr bwMode="auto">
              <a:xfrm>
                <a:off x="1727" y="1953"/>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81" name="Rectangle 111">
                <a:extLst>
                  <a:ext uri="{FF2B5EF4-FFF2-40B4-BE49-F238E27FC236}">
                    <a16:creationId xmlns:a16="http://schemas.microsoft.com/office/drawing/2014/main" id="{7873B903-5349-3FD5-7CF2-7C9897DBB341}"/>
                  </a:ext>
                </a:extLst>
              </p:cNvPr>
              <p:cNvSpPr>
                <a:spLocks noChangeArrowheads="1"/>
              </p:cNvSpPr>
              <p:nvPr/>
            </p:nvSpPr>
            <p:spPr bwMode="auto">
              <a:xfrm>
                <a:off x="1735" y="1962"/>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82" name="Rectangle 112">
                <a:extLst>
                  <a:ext uri="{FF2B5EF4-FFF2-40B4-BE49-F238E27FC236}">
                    <a16:creationId xmlns:a16="http://schemas.microsoft.com/office/drawing/2014/main" id="{46C978F7-71DF-9CDB-D493-F9F734F071BA}"/>
                  </a:ext>
                </a:extLst>
              </p:cNvPr>
              <p:cNvSpPr>
                <a:spLocks noChangeArrowheads="1"/>
              </p:cNvSpPr>
              <p:nvPr/>
            </p:nvSpPr>
            <p:spPr bwMode="auto">
              <a:xfrm>
                <a:off x="1735" y="197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83" name="Rectangle 113">
                <a:extLst>
                  <a:ext uri="{FF2B5EF4-FFF2-40B4-BE49-F238E27FC236}">
                    <a16:creationId xmlns:a16="http://schemas.microsoft.com/office/drawing/2014/main" id="{D5C8BF0F-AFBC-7113-430E-C77E222AA5AF}"/>
                  </a:ext>
                </a:extLst>
              </p:cNvPr>
              <p:cNvSpPr>
                <a:spLocks noChangeArrowheads="1"/>
              </p:cNvSpPr>
              <p:nvPr/>
            </p:nvSpPr>
            <p:spPr bwMode="auto">
              <a:xfrm>
                <a:off x="1744" y="1979"/>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84" name="Rectangle 114">
                <a:extLst>
                  <a:ext uri="{FF2B5EF4-FFF2-40B4-BE49-F238E27FC236}">
                    <a16:creationId xmlns:a16="http://schemas.microsoft.com/office/drawing/2014/main" id="{91D84B79-2F4B-564D-BF39-FB9A26F6924B}"/>
                  </a:ext>
                </a:extLst>
              </p:cNvPr>
              <p:cNvSpPr>
                <a:spLocks noChangeArrowheads="1"/>
              </p:cNvSpPr>
              <p:nvPr/>
            </p:nvSpPr>
            <p:spPr bwMode="auto">
              <a:xfrm>
                <a:off x="1744" y="1988"/>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85" name="Rectangle 115">
                <a:extLst>
                  <a:ext uri="{FF2B5EF4-FFF2-40B4-BE49-F238E27FC236}">
                    <a16:creationId xmlns:a16="http://schemas.microsoft.com/office/drawing/2014/main" id="{F88131D7-842E-AE91-9489-040633FCBEFE}"/>
                  </a:ext>
                </a:extLst>
              </p:cNvPr>
              <p:cNvSpPr>
                <a:spLocks noChangeArrowheads="1"/>
              </p:cNvSpPr>
              <p:nvPr/>
            </p:nvSpPr>
            <p:spPr bwMode="auto">
              <a:xfrm>
                <a:off x="1753" y="1988"/>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86" name="Rectangle 116">
                <a:extLst>
                  <a:ext uri="{FF2B5EF4-FFF2-40B4-BE49-F238E27FC236}">
                    <a16:creationId xmlns:a16="http://schemas.microsoft.com/office/drawing/2014/main" id="{6DAFEE06-0635-35E4-859F-0AD2FF4F0A0E}"/>
                  </a:ext>
                </a:extLst>
              </p:cNvPr>
              <p:cNvSpPr>
                <a:spLocks noChangeArrowheads="1"/>
              </p:cNvSpPr>
              <p:nvPr/>
            </p:nvSpPr>
            <p:spPr bwMode="auto">
              <a:xfrm>
                <a:off x="1753" y="1997"/>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87" name="Rectangle 117">
                <a:extLst>
                  <a:ext uri="{FF2B5EF4-FFF2-40B4-BE49-F238E27FC236}">
                    <a16:creationId xmlns:a16="http://schemas.microsoft.com/office/drawing/2014/main" id="{C51A6143-7FA6-5D72-0AEF-A330EE2A44A9}"/>
                  </a:ext>
                </a:extLst>
              </p:cNvPr>
              <p:cNvSpPr>
                <a:spLocks noChangeArrowheads="1"/>
              </p:cNvSpPr>
              <p:nvPr/>
            </p:nvSpPr>
            <p:spPr bwMode="auto">
              <a:xfrm>
                <a:off x="1762" y="1997"/>
                <a:ext cx="34"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88" name="Rectangle 118">
                <a:extLst>
                  <a:ext uri="{FF2B5EF4-FFF2-40B4-BE49-F238E27FC236}">
                    <a16:creationId xmlns:a16="http://schemas.microsoft.com/office/drawing/2014/main" id="{DC05ADBB-76D4-9641-8FCE-B2577E9CB4BE}"/>
                  </a:ext>
                </a:extLst>
              </p:cNvPr>
              <p:cNvSpPr>
                <a:spLocks noChangeArrowheads="1"/>
              </p:cNvSpPr>
              <p:nvPr/>
            </p:nvSpPr>
            <p:spPr bwMode="auto">
              <a:xfrm>
                <a:off x="1770" y="1997"/>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89" name="Rectangle 119">
                <a:extLst>
                  <a:ext uri="{FF2B5EF4-FFF2-40B4-BE49-F238E27FC236}">
                    <a16:creationId xmlns:a16="http://schemas.microsoft.com/office/drawing/2014/main" id="{195063A9-F249-907A-FD5F-D8D66EB80A5B}"/>
                  </a:ext>
                </a:extLst>
              </p:cNvPr>
              <p:cNvSpPr>
                <a:spLocks noChangeArrowheads="1"/>
              </p:cNvSpPr>
              <p:nvPr/>
            </p:nvSpPr>
            <p:spPr bwMode="auto">
              <a:xfrm>
                <a:off x="1770" y="200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90" name="Rectangle 120">
                <a:extLst>
                  <a:ext uri="{FF2B5EF4-FFF2-40B4-BE49-F238E27FC236}">
                    <a16:creationId xmlns:a16="http://schemas.microsoft.com/office/drawing/2014/main" id="{A1988743-D48C-FCC1-186A-601F62B429A8}"/>
                  </a:ext>
                </a:extLst>
              </p:cNvPr>
              <p:cNvSpPr>
                <a:spLocks noChangeArrowheads="1"/>
              </p:cNvSpPr>
              <p:nvPr/>
            </p:nvSpPr>
            <p:spPr bwMode="auto">
              <a:xfrm>
                <a:off x="1779" y="2014"/>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91" name="Rectangle 121">
                <a:extLst>
                  <a:ext uri="{FF2B5EF4-FFF2-40B4-BE49-F238E27FC236}">
                    <a16:creationId xmlns:a16="http://schemas.microsoft.com/office/drawing/2014/main" id="{5C06A134-A285-49D7-15E9-5C4C0AF6AC55}"/>
                  </a:ext>
                </a:extLst>
              </p:cNvPr>
              <p:cNvSpPr>
                <a:spLocks noChangeArrowheads="1"/>
              </p:cNvSpPr>
              <p:nvPr/>
            </p:nvSpPr>
            <p:spPr bwMode="auto">
              <a:xfrm>
                <a:off x="1788" y="2014"/>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92" name="Rectangle 122">
                <a:extLst>
                  <a:ext uri="{FF2B5EF4-FFF2-40B4-BE49-F238E27FC236}">
                    <a16:creationId xmlns:a16="http://schemas.microsoft.com/office/drawing/2014/main" id="{D135F32C-B05B-DBAA-1117-BFB4F90BD17C}"/>
                  </a:ext>
                </a:extLst>
              </p:cNvPr>
              <p:cNvSpPr>
                <a:spLocks noChangeArrowheads="1"/>
              </p:cNvSpPr>
              <p:nvPr/>
            </p:nvSpPr>
            <p:spPr bwMode="auto">
              <a:xfrm>
                <a:off x="1796" y="2023"/>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93" name="Rectangle 123">
                <a:extLst>
                  <a:ext uri="{FF2B5EF4-FFF2-40B4-BE49-F238E27FC236}">
                    <a16:creationId xmlns:a16="http://schemas.microsoft.com/office/drawing/2014/main" id="{D20FB21E-B67C-7E92-FED5-0DA0CD792B0D}"/>
                  </a:ext>
                </a:extLst>
              </p:cNvPr>
              <p:cNvSpPr>
                <a:spLocks noChangeArrowheads="1"/>
              </p:cNvSpPr>
              <p:nvPr/>
            </p:nvSpPr>
            <p:spPr bwMode="auto">
              <a:xfrm>
                <a:off x="1796" y="2031"/>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94" name="Rectangle 124">
                <a:extLst>
                  <a:ext uri="{FF2B5EF4-FFF2-40B4-BE49-F238E27FC236}">
                    <a16:creationId xmlns:a16="http://schemas.microsoft.com/office/drawing/2014/main" id="{D2BD61D9-4859-E96E-8549-952C471B098C}"/>
                  </a:ext>
                </a:extLst>
              </p:cNvPr>
              <p:cNvSpPr>
                <a:spLocks noChangeArrowheads="1"/>
              </p:cNvSpPr>
              <p:nvPr/>
            </p:nvSpPr>
            <p:spPr bwMode="auto">
              <a:xfrm>
                <a:off x="1805" y="2031"/>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95" name="Rectangle 125">
                <a:extLst>
                  <a:ext uri="{FF2B5EF4-FFF2-40B4-BE49-F238E27FC236}">
                    <a16:creationId xmlns:a16="http://schemas.microsoft.com/office/drawing/2014/main" id="{22C45144-F1FB-BB1E-110D-F1437482B83D}"/>
                  </a:ext>
                </a:extLst>
              </p:cNvPr>
              <p:cNvSpPr>
                <a:spLocks noChangeArrowheads="1"/>
              </p:cNvSpPr>
              <p:nvPr/>
            </p:nvSpPr>
            <p:spPr bwMode="auto">
              <a:xfrm>
                <a:off x="1814" y="2031"/>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96" name="Rectangle 126">
                <a:extLst>
                  <a:ext uri="{FF2B5EF4-FFF2-40B4-BE49-F238E27FC236}">
                    <a16:creationId xmlns:a16="http://schemas.microsoft.com/office/drawing/2014/main" id="{E3B77B67-66C2-A212-E524-2A576739166B}"/>
                  </a:ext>
                </a:extLst>
              </p:cNvPr>
              <p:cNvSpPr>
                <a:spLocks noChangeArrowheads="1"/>
              </p:cNvSpPr>
              <p:nvPr/>
            </p:nvSpPr>
            <p:spPr bwMode="auto">
              <a:xfrm>
                <a:off x="1823" y="2031"/>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97" name="Rectangle 127">
                <a:extLst>
                  <a:ext uri="{FF2B5EF4-FFF2-40B4-BE49-F238E27FC236}">
                    <a16:creationId xmlns:a16="http://schemas.microsoft.com/office/drawing/2014/main" id="{DBA99C35-6762-86D0-1154-E126E900D12A}"/>
                  </a:ext>
                </a:extLst>
              </p:cNvPr>
              <p:cNvSpPr>
                <a:spLocks noChangeArrowheads="1"/>
              </p:cNvSpPr>
              <p:nvPr/>
            </p:nvSpPr>
            <p:spPr bwMode="auto">
              <a:xfrm>
                <a:off x="1831" y="204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98" name="Rectangle 128">
                <a:extLst>
                  <a:ext uri="{FF2B5EF4-FFF2-40B4-BE49-F238E27FC236}">
                    <a16:creationId xmlns:a16="http://schemas.microsoft.com/office/drawing/2014/main" id="{25C10381-4733-C4F2-6154-73FC3F011B2B}"/>
                  </a:ext>
                </a:extLst>
              </p:cNvPr>
              <p:cNvSpPr>
                <a:spLocks noChangeArrowheads="1"/>
              </p:cNvSpPr>
              <p:nvPr/>
            </p:nvSpPr>
            <p:spPr bwMode="auto">
              <a:xfrm>
                <a:off x="1840" y="204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599" name="Rectangle 129">
                <a:extLst>
                  <a:ext uri="{FF2B5EF4-FFF2-40B4-BE49-F238E27FC236}">
                    <a16:creationId xmlns:a16="http://schemas.microsoft.com/office/drawing/2014/main" id="{AA09C952-C532-AA62-B37A-784AE920DBFD}"/>
                  </a:ext>
                </a:extLst>
              </p:cNvPr>
              <p:cNvSpPr>
                <a:spLocks noChangeArrowheads="1"/>
              </p:cNvSpPr>
              <p:nvPr/>
            </p:nvSpPr>
            <p:spPr bwMode="auto">
              <a:xfrm>
                <a:off x="1840" y="2049"/>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00" name="Rectangle 130">
                <a:extLst>
                  <a:ext uri="{FF2B5EF4-FFF2-40B4-BE49-F238E27FC236}">
                    <a16:creationId xmlns:a16="http://schemas.microsoft.com/office/drawing/2014/main" id="{153FCDA4-2CD3-8222-5407-B32334F0496D}"/>
                  </a:ext>
                </a:extLst>
              </p:cNvPr>
              <p:cNvSpPr>
                <a:spLocks noChangeArrowheads="1"/>
              </p:cNvSpPr>
              <p:nvPr/>
            </p:nvSpPr>
            <p:spPr bwMode="auto">
              <a:xfrm>
                <a:off x="1849" y="2049"/>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01" name="Rectangle 131">
                <a:extLst>
                  <a:ext uri="{FF2B5EF4-FFF2-40B4-BE49-F238E27FC236}">
                    <a16:creationId xmlns:a16="http://schemas.microsoft.com/office/drawing/2014/main" id="{997BE410-920B-8815-2403-75F7D3A989E2}"/>
                  </a:ext>
                </a:extLst>
              </p:cNvPr>
              <p:cNvSpPr>
                <a:spLocks noChangeArrowheads="1"/>
              </p:cNvSpPr>
              <p:nvPr/>
            </p:nvSpPr>
            <p:spPr bwMode="auto">
              <a:xfrm>
                <a:off x="1857" y="2049"/>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02" name="Rectangle 132">
                <a:extLst>
                  <a:ext uri="{FF2B5EF4-FFF2-40B4-BE49-F238E27FC236}">
                    <a16:creationId xmlns:a16="http://schemas.microsoft.com/office/drawing/2014/main" id="{0603ED87-03DD-13FC-8E0A-BEAE068B7EC6}"/>
                  </a:ext>
                </a:extLst>
              </p:cNvPr>
              <p:cNvSpPr>
                <a:spLocks noChangeArrowheads="1"/>
              </p:cNvSpPr>
              <p:nvPr/>
            </p:nvSpPr>
            <p:spPr bwMode="auto">
              <a:xfrm>
                <a:off x="1866" y="2049"/>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03" name="Rectangle 133">
                <a:extLst>
                  <a:ext uri="{FF2B5EF4-FFF2-40B4-BE49-F238E27FC236}">
                    <a16:creationId xmlns:a16="http://schemas.microsoft.com/office/drawing/2014/main" id="{9A3C8A5C-1D5A-E09F-7C9D-14FBF8039CDA}"/>
                  </a:ext>
                </a:extLst>
              </p:cNvPr>
              <p:cNvSpPr>
                <a:spLocks noChangeArrowheads="1"/>
              </p:cNvSpPr>
              <p:nvPr/>
            </p:nvSpPr>
            <p:spPr bwMode="auto">
              <a:xfrm>
                <a:off x="1866" y="204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04" name="Rectangle 134">
                <a:extLst>
                  <a:ext uri="{FF2B5EF4-FFF2-40B4-BE49-F238E27FC236}">
                    <a16:creationId xmlns:a16="http://schemas.microsoft.com/office/drawing/2014/main" id="{EE08E61F-30ED-DD98-F44E-19C4B3DDCCD2}"/>
                  </a:ext>
                </a:extLst>
              </p:cNvPr>
              <p:cNvSpPr>
                <a:spLocks noChangeArrowheads="1"/>
              </p:cNvSpPr>
              <p:nvPr/>
            </p:nvSpPr>
            <p:spPr bwMode="auto">
              <a:xfrm>
                <a:off x="1875" y="204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05" name="Rectangle 135">
                <a:extLst>
                  <a:ext uri="{FF2B5EF4-FFF2-40B4-BE49-F238E27FC236}">
                    <a16:creationId xmlns:a16="http://schemas.microsoft.com/office/drawing/2014/main" id="{4F63A123-1FA5-E511-8F99-71442C93A3C8}"/>
                  </a:ext>
                </a:extLst>
              </p:cNvPr>
              <p:cNvSpPr>
                <a:spLocks noChangeArrowheads="1"/>
              </p:cNvSpPr>
              <p:nvPr/>
            </p:nvSpPr>
            <p:spPr bwMode="auto">
              <a:xfrm>
                <a:off x="1875" y="2058"/>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06" name="Rectangle 136">
                <a:extLst>
                  <a:ext uri="{FF2B5EF4-FFF2-40B4-BE49-F238E27FC236}">
                    <a16:creationId xmlns:a16="http://schemas.microsoft.com/office/drawing/2014/main" id="{64790A54-6D3A-E5BE-C220-4166B2828045}"/>
                  </a:ext>
                </a:extLst>
              </p:cNvPr>
              <p:cNvSpPr>
                <a:spLocks noChangeArrowheads="1"/>
              </p:cNvSpPr>
              <p:nvPr/>
            </p:nvSpPr>
            <p:spPr bwMode="auto">
              <a:xfrm>
                <a:off x="1884" y="2058"/>
                <a:ext cx="34"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07" name="Rectangle 137">
                <a:extLst>
                  <a:ext uri="{FF2B5EF4-FFF2-40B4-BE49-F238E27FC236}">
                    <a16:creationId xmlns:a16="http://schemas.microsoft.com/office/drawing/2014/main" id="{66908564-B899-0A0A-51CC-954D73402958}"/>
                  </a:ext>
                </a:extLst>
              </p:cNvPr>
              <p:cNvSpPr>
                <a:spLocks noChangeArrowheads="1"/>
              </p:cNvSpPr>
              <p:nvPr/>
            </p:nvSpPr>
            <p:spPr bwMode="auto">
              <a:xfrm>
                <a:off x="1892" y="2058"/>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08" name="Rectangle 138">
                <a:extLst>
                  <a:ext uri="{FF2B5EF4-FFF2-40B4-BE49-F238E27FC236}">
                    <a16:creationId xmlns:a16="http://schemas.microsoft.com/office/drawing/2014/main" id="{7DFB25DC-4075-995C-A4B7-56E37CE35E8B}"/>
                  </a:ext>
                </a:extLst>
              </p:cNvPr>
              <p:cNvSpPr>
                <a:spLocks noChangeArrowheads="1"/>
              </p:cNvSpPr>
              <p:nvPr/>
            </p:nvSpPr>
            <p:spPr bwMode="auto">
              <a:xfrm>
                <a:off x="1901" y="2058"/>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09" name="Rectangle 139">
                <a:extLst>
                  <a:ext uri="{FF2B5EF4-FFF2-40B4-BE49-F238E27FC236}">
                    <a16:creationId xmlns:a16="http://schemas.microsoft.com/office/drawing/2014/main" id="{290A8CC7-0A55-46C7-D4FB-9F4A42D9241F}"/>
                  </a:ext>
                </a:extLst>
              </p:cNvPr>
              <p:cNvSpPr>
                <a:spLocks noChangeArrowheads="1"/>
              </p:cNvSpPr>
              <p:nvPr/>
            </p:nvSpPr>
            <p:spPr bwMode="auto">
              <a:xfrm>
                <a:off x="1910" y="2058"/>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10" name="Rectangle 140">
                <a:extLst>
                  <a:ext uri="{FF2B5EF4-FFF2-40B4-BE49-F238E27FC236}">
                    <a16:creationId xmlns:a16="http://schemas.microsoft.com/office/drawing/2014/main" id="{FD4D0EF4-D1C0-EB05-E46B-28CAF9E7B7E1}"/>
                  </a:ext>
                </a:extLst>
              </p:cNvPr>
              <p:cNvSpPr>
                <a:spLocks noChangeArrowheads="1"/>
              </p:cNvSpPr>
              <p:nvPr/>
            </p:nvSpPr>
            <p:spPr bwMode="auto">
              <a:xfrm>
                <a:off x="1918" y="2058"/>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11" name="Rectangle 141">
                <a:extLst>
                  <a:ext uri="{FF2B5EF4-FFF2-40B4-BE49-F238E27FC236}">
                    <a16:creationId xmlns:a16="http://schemas.microsoft.com/office/drawing/2014/main" id="{33376FFF-4408-5A5B-E14C-E46695112054}"/>
                  </a:ext>
                </a:extLst>
              </p:cNvPr>
              <p:cNvSpPr>
                <a:spLocks noChangeArrowheads="1"/>
              </p:cNvSpPr>
              <p:nvPr/>
            </p:nvSpPr>
            <p:spPr bwMode="auto">
              <a:xfrm>
                <a:off x="1927" y="2058"/>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12" name="Rectangle 142">
                <a:extLst>
                  <a:ext uri="{FF2B5EF4-FFF2-40B4-BE49-F238E27FC236}">
                    <a16:creationId xmlns:a16="http://schemas.microsoft.com/office/drawing/2014/main" id="{A52CEDAA-959A-3B79-9EC4-D140B97BC7A1}"/>
                  </a:ext>
                </a:extLst>
              </p:cNvPr>
              <p:cNvSpPr>
                <a:spLocks noChangeArrowheads="1"/>
              </p:cNvSpPr>
              <p:nvPr/>
            </p:nvSpPr>
            <p:spPr bwMode="auto">
              <a:xfrm>
                <a:off x="1927"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13" name="Rectangle 143">
                <a:extLst>
                  <a:ext uri="{FF2B5EF4-FFF2-40B4-BE49-F238E27FC236}">
                    <a16:creationId xmlns:a16="http://schemas.microsoft.com/office/drawing/2014/main" id="{1EF5DF3C-C1EB-855A-0DBB-FE4EA040C587}"/>
                  </a:ext>
                </a:extLst>
              </p:cNvPr>
              <p:cNvSpPr>
                <a:spLocks noChangeArrowheads="1"/>
              </p:cNvSpPr>
              <p:nvPr/>
            </p:nvSpPr>
            <p:spPr bwMode="auto">
              <a:xfrm>
                <a:off x="1936"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14" name="Rectangle 144">
                <a:extLst>
                  <a:ext uri="{FF2B5EF4-FFF2-40B4-BE49-F238E27FC236}">
                    <a16:creationId xmlns:a16="http://schemas.microsoft.com/office/drawing/2014/main" id="{0225B63C-0ED4-ECB5-2614-194856099F71}"/>
                  </a:ext>
                </a:extLst>
              </p:cNvPr>
              <p:cNvSpPr>
                <a:spLocks noChangeArrowheads="1"/>
              </p:cNvSpPr>
              <p:nvPr/>
            </p:nvSpPr>
            <p:spPr bwMode="auto">
              <a:xfrm>
                <a:off x="1945" y="2075"/>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15" name="Rectangle 145">
                <a:extLst>
                  <a:ext uri="{FF2B5EF4-FFF2-40B4-BE49-F238E27FC236}">
                    <a16:creationId xmlns:a16="http://schemas.microsoft.com/office/drawing/2014/main" id="{9B03534D-996A-BBBE-BA09-0F797B385362}"/>
                  </a:ext>
                </a:extLst>
              </p:cNvPr>
              <p:cNvSpPr>
                <a:spLocks noChangeArrowheads="1"/>
              </p:cNvSpPr>
              <p:nvPr/>
            </p:nvSpPr>
            <p:spPr bwMode="auto">
              <a:xfrm>
                <a:off x="1953" y="207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16" name="Rectangle 146">
                <a:extLst>
                  <a:ext uri="{FF2B5EF4-FFF2-40B4-BE49-F238E27FC236}">
                    <a16:creationId xmlns:a16="http://schemas.microsoft.com/office/drawing/2014/main" id="{68684041-D31E-C08B-41E6-436FDC383C21}"/>
                  </a:ext>
                </a:extLst>
              </p:cNvPr>
              <p:cNvSpPr>
                <a:spLocks noChangeArrowheads="1"/>
              </p:cNvSpPr>
              <p:nvPr/>
            </p:nvSpPr>
            <p:spPr bwMode="auto">
              <a:xfrm>
                <a:off x="1962"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17" name="Rectangle 147">
                <a:extLst>
                  <a:ext uri="{FF2B5EF4-FFF2-40B4-BE49-F238E27FC236}">
                    <a16:creationId xmlns:a16="http://schemas.microsoft.com/office/drawing/2014/main" id="{72A04168-7463-C882-4374-EAF18D6CFF6C}"/>
                  </a:ext>
                </a:extLst>
              </p:cNvPr>
              <p:cNvSpPr>
                <a:spLocks noChangeArrowheads="1"/>
              </p:cNvSpPr>
              <p:nvPr/>
            </p:nvSpPr>
            <p:spPr bwMode="auto">
              <a:xfrm>
                <a:off x="1962" y="2058"/>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18" name="Rectangle 148">
                <a:extLst>
                  <a:ext uri="{FF2B5EF4-FFF2-40B4-BE49-F238E27FC236}">
                    <a16:creationId xmlns:a16="http://schemas.microsoft.com/office/drawing/2014/main" id="{15AC9EBF-8C4F-1204-8FC0-009929D1C54A}"/>
                  </a:ext>
                </a:extLst>
              </p:cNvPr>
              <p:cNvSpPr>
                <a:spLocks noChangeArrowheads="1"/>
              </p:cNvSpPr>
              <p:nvPr/>
            </p:nvSpPr>
            <p:spPr bwMode="auto">
              <a:xfrm>
                <a:off x="1971"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19" name="Rectangle 149">
                <a:extLst>
                  <a:ext uri="{FF2B5EF4-FFF2-40B4-BE49-F238E27FC236}">
                    <a16:creationId xmlns:a16="http://schemas.microsoft.com/office/drawing/2014/main" id="{C79A3B86-767A-B26E-2003-09F2272DAEC9}"/>
                  </a:ext>
                </a:extLst>
              </p:cNvPr>
              <p:cNvSpPr>
                <a:spLocks noChangeArrowheads="1"/>
              </p:cNvSpPr>
              <p:nvPr/>
            </p:nvSpPr>
            <p:spPr bwMode="auto">
              <a:xfrm>
                <a:off x="1971" y="2058"/>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20" name="Rectangle 150">
                <a:extLst>
                  <a:ext uri="{FF2B5EF4-FFF2-40B4-BE49-F238E27FC236}">
                    <a16:creationId xmlns:a16="http://schemas.microsoft.com/office/drawing/2014/main" id="{E09D0304-F9E6-CF93-ABDF-B7EFA7E2F5DA}"/>
                  </a:ext>
                </a:extLst>
              </p:cNvPr>
              <p:cNvSpPr>
                <a:spLocks noChangeArrowheads="1"/>
              </p:cNvSpPr>
              <p:nvPr/>
            </p:nvSpPr>
            <p:spPr bwMode="auto">
              <a:xfrm>
                <a:off x="1979"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21" name="Rectangle 151">
                <a:extLst>
                  <a:ext uri="{FF2B5EF4-FFF2-40B4-BE49-F238E27FC236}">
                    <a16:creationId xmlns:a16="http://schemas.microsoft.com/office/drawing/2014/main" id="{2B9A57CB-E1B5-30EC-DA3A-D25FD3C9E837}"/>
                  </a:ext>
                </a:extLst>
              </p:cNvPr>
              <p:cNvSpPr>
                <a:spLocks noChangeArrowheads="1"/>
              </p:cNvSpPr>
              <p:nvPr/>
            </p:nvSpPr>
            <p:spPr bwMode="auto">
              <a:xfrm>
                <a:off x="1988"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22" name="Rectangle 152">
                <a:extLst>
                  <a:ext uri="{FF2B5EF4-FFF2-40B4-BE49-F238E27FC236}">
                    <a16:creationId xmlns:a16="http://schemas.microsoft.com/office/drawing/2014/main" id="{F8FF76E0-2C2F-C3EA-7040-93D803753C34}"/>
                  </a:ext>
                </a:extLst>
              </p:cNvPr>
              <p:cNvSpPr>
                <a:spLocks noChangeArrowheads="1"/>
              </p:cNvSpPr>
              <p:nvPr/>
            </p:nvSpPr>
            <p:spPr bwMode="auto">
              <a:xfrm>
                <a:off x="1988" y="2058"/>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23" name="Rectangle 153">
                <a:extLst>
                  <a:ext uri="{FF2B5EF4-FFF2-40B4-BE49-F238E27FC236}">
                    <a16:creationId xmlns:a16="http://schemas.microsoft.com/office/drawing/2014/main" id="{11614268-B583-9C68-56F3-E8E3CDA35D1F}"/>
                  </a:ext>
                </a:extLst>
              </p:cNvPr>
              <p:cNvSpPr>
                <a:spLocks noChangeArrowheads="1"/>
              </p:cNvSpPr>
              <p:nvPr/>
            </p:nvSpPr>
            <p:spPr bwMode="auto">
              <a:xfrm>
                <a:off x="1988"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24" name="Rectangle 154">
                <a:extLst>
                  <a:ext uri="{FF2B5EF4-FFF2-40B4-BE49-F238E27FC236}">
                    <a16:creationId xmlns:a16="http://schemas.microsoft.com/office/drawing/2014/main" id="{41F48D9D-D017-5A15-3E80-116BE4CBA5D8}"/>
                  </a:ext>
                </a:extLst>
              </p:cNvPr>
              <p:cNvSpPr>
                <a:spLocks noChangeArrowheads="1"/>
              </p:cNvSpPr>
              <p:nvPr/>
            </p:nvSpPr>
            <p:spPr bwMode="auto">
              <a:xfrm>
                <a:off x="1997"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25" name="Rectangle 155">
                <a:extLst>
                  <a:ext uri="{FF2B5EF4-FFF2-40B4-BE49-F238E27FC236}">
                    <a16:creationId xmlns:a16="http://schemas.microsoft.com/office/drawing/2014/main" id="{EBA28A06-7FDA-DAE3-8A8D-9E4AEE1F1892}"/>
                  </a:ext>
                </a:extLst>
              </p:cNvPr>
              <p:cNvSpPr>
                <a:spLocks noChangeArrowheads="1"/>
              </p:cNvSpPr>
              <p:nvPr/>
            </p:nvSpPr>
            <p:spPr bwMode="auto">
              <a:xfrm>
                <a:off x="2006" y="2066"/>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26" name="Rectangle 156">
                <a:extLst>
                  <a:ext uri="{FF2B5EF4-FFF2-40B4-BE49-F238E27FC236}">
                    <a16:creationId xmlns:a16="http://schemas.microsoft.com/office/drawing/2014/main" id="{37E2DF4C-9880-2576-16B9-5EF336E14859}"/>
                  </a:ext>
                </a:extLst>
              </p:cNvPr>
              <p:cNvSpPr>
                <a:spLocks noChangeArrowheads="1"/>
              </p:cNvSpPr>
              <p:nvPr/>
            </p:nvSpPr>
            <p:spPr bwMode="auto">
              <a:xfrm>
                <a:off x="2014"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27" name="Rectangle 157">
                <a:extLst>
                  <a:ext uri="{FF2B5EF4-FFF2-40B4-BE49-F238E27FC236}">
                    <a16:creationId xmlns:a16="http://schemas.microsoft.com/office/drawing/2014/main" id="{01FF25A3-1DDB-E424-EE1F-B183C8F588EC}"/>
                  </a:ext>
                </a:extLst>
              </p:cNvPr>
              <p:cNvSpPr>
                <a:spLocks noChangeArrowheads="1"/>
              </p:cNvSpPr>
              <p:nvPr/>
            </p:nvSpPr>
            <p:spPr bwMode="auto">
              <a:xfrm>
                <a:off x="2023"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28" name="Rectangle 158">
                <a:extLst>
                  <a:ext uri="{FF2B5EF4-FFF2-40B4-BE49-F238E27FC236}">
                    <a16:creationId xmlns:a16="http://schemas.microsoft.com/office/drawing/2014/main" id="{E11376FD-E30A-C7B4-ABFA-099291A9B802}"/>
                  </a:ext>
                </a:extLst>
              </p:cNvPr>
              <p:cNvSpPr>
                <a:spLocks noChangeArrowheads="1"/>
              </p:cNvSpPr>
              <p:nvPr/>
            </p:nvSpPr>
            <p:spPr bwMode="auto">
              <a:xfrm>
                <a:off x="2023" y="2058"/>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29" name="Rectangle 159">
                <a:extLst>
                  <a:ext uri="{FF2B5EF4-FFF2-40B4-BE49-F238E27FC236}">
                    <a16:creationId xmlns:a16="http://schemas.microsoft.com/office/drawing/2014/main" id="{543C64B6-1061-F86C-EBD1-A630E0FA563A}"/>
                  </a:ext>
                </a:extLst>
              </p:cNvPr>
              <p:cNvSpPr>
                <a:spLocks noChangeArrowheads="1"/>
              </p:cNvSpPr>
              <p:nvPr/>
            </p:nvSpPr>
            <p:spPr bwMode="auto">
              <a:xfrm>
                <a:off x="2032"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30" name="Rectangle 160">
                <a:extLst>
                  <a:ext uri="{FF2B5EF4-FFF2-40B4-BE49-F238E27FC236}">
                    <a16:creationId xmlns:a16="http://schemas.microsoft.com/office/drawing/2014/main" id="{5B092BAC-B85B-5D1E-9FF2-D7C16B96EE0F}"/>
                  </a:ext>
                </a:extLst>
              </p:cNvPr>
              <p:cNvSpPr>
                <a:spLocks noChangeArrowheads="1"/>
              </p:cNvSpPr>
              <p:nvPr/>
            </p:nvSpPr>
            <p:spPr bwMode="auto">
              <a:xfrm>
                <a:off x="2040" y="207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31" name="Rectangle 161">
                <a:extLst>
                  <a:ext uri="{FF2B5EF4-FFF2-40B4-BE49-F238E27FC236}">
                    <a16:creationId xmlns:a16="http://schemas.microsoft.com/office/drawing/2014/main" id="{FBB56C85-91A5-E880-D87F-EF419A971291}"/>
                  </a:ext>
                </a:extLst>
              </p:cNvPr>
              <p:cNvSpPr>
                <a:spLocks noChangeArrowheads="1"/>
              </p:cNvSpPr>
              <p:nvPr/>
            </p:nvSpPr>
            <p:spPr bwMode="auto">
              <a:xfrm>
                <a:off x="2049" y="207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32" name="Rectangle 162">
                <a:extLst>
                  <a:ext uri="{FF2B5EF4-FFF2-40B4-BE49-F238E27FC236}">
                    <a16:creationId xmlns:a16="http://schemas.microsoft.com/office/drawing/2014/main" id="{5F7B16FD-E2A6-AC9C-E030-1274B698DE27}"/>
                  </a:ext>
                </a:extLst>
              </p:cNvPr>
              <p:cNvSpPr>
                <a:spLocks noChangeArrowheads="1"/>
              </p:cNvSpPr>
              <p:nvPr/>
            </p:nvSpPr>
            <p:spPr bwMode="auto">
              <a:xfrm>
                <a:off x="2058"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33" name="Rectangle 163">
                <a:extLst>
                  <a:ext uri="{FF2B5EF4-FFF2-40B4-BE49-F238E27FC236}">
                    <a16:creationId xmlns:a16="http://schemas.microsoft.com/office/drawing/2014/main" id="{DD6CC7C6-E57E-2BB8-9521-FE36280455F8}"/>
                  </a:ext>
                </a:extLst>
              </p:cNvPr>
              <p:cNvSpPr>
                <a:spLocks noChangeArrowheads="1"/>
              </p:cNvSpPr>
              <p:nvPr/>
            </p:nvSpPr>
            <p:spPr bwMode="auto">
              <a:xfrm>
                <a:off x="2067" y="2066"/>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34" name="Rectangle 164">
                <a:extLst>
                  <a:ext uri="{FF2B5EF4-FFF2-40B4-BE49-F238E27FC236}">
                    <a16:creationId xmlns:a16="http://schemas.microsoft.com/office/drawing/2014/main" id="{6D315F3E-F409-35A9-14A3-63D8096C9F14}"/>
                  </a:ext>
                </a:extLst>
              </p:cNvPr>
              <p:cNvSpPr>
                <a:spLocks noChangeArrowheads="1"/>
              </p:cNvSpPr>
              <p:nvPr/>
            </p:nvSpPr>
            <p:spPr bwMode="auto">
              <a:xfrm>
                <a:off x="2067" y="2075"/>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35" name="Rectangle 165">
                <a:extLst>
                  <a:ext uri="{FF2B5EF4-FFF2-40B4-BE49-F238E27FC236}">
                    <a16:creationId xmlns:a16="http://schemas.microsoft.com/office/drawing/2014/main" id="{7A08DA8B-E253-DBA4-6D3B-956AAB402BC4}"/>
                  </a:ext>
                </a:extLst>
              </p:cNvPr>
              <p:cNvSpPr>
                <a:spLocks noChangeArrowheads="1"/>
              </p:cNvSpPr>
              <p:nvPr/>
            </p:nvSpPr>
            <p:spPr bwMode="auto">
              <a:xfrm>
                <a:off x="2075" y="207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36" name="Rectangle 166">
                <a:extLst>
                  <a:ext uri="{FF2B5EF4-FFF2-40B4-BE49-F238E27FC236}">
                    <a16:creationId xmlns:a16="http://schemas.microsoft.com/office/drawing/2014/main" id="{EC4BF3AC-D13E-1266-B321-945E091BBCA0}"/>
                  </a:ext>
                </a:extLst>
              </p:cNvPr>
              <p:cNvSpPr>
                <a:spLocks noChangeArrowheads="1"/>
              </p:cNvSpPr>
              <p:nvPr/>
            </p:nvSpPr>
            <p:spPr bwMode="auto">
              <a:xfrm>
                <a:off x="2075"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37" name="Rectangle 167">
                <a:extLst>
                  <a:ext uri="{FF2B5EF4-FFF2-40B4-BE49-F238E27FC236}">
                    <a16:creationId xmlns:a16="http://schemas.microsoft.com/office/drawing/2014/main" id="{33125ADB-9AAE-FD04-30DB-BFA733691331}"/>
                  </a:ext>
                </a:extLst>
              </p:cNvPr>
              <p:cNvSpPr>
                <a:spLocks noChangeArrowheads="1"/>
              </p:cNvSpPr>
              <p:nvPr/>
            </p:nvSpPr>
            <p:spPr bwMode="auto">
              <a:xfrm>
                <a:off x="2075" y="207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38" name="Rectangle 168">
                <a:extLst>
                  <a:ext uri="{FF2B5EF4-FFF2-40B4-BE49-F238E27FC236}">
                    <a16:creationId xmlns:a16="http://schemas.microsoft.com/office/drawing/2014/main" id="{71F37164-5F79-E8D2-77E6-901EF49E4ED5}"/>
                  </a:ext>
                </a:extLst>
              </p:cNvPr>
              <p:cNvSpPr>
                <a:spLocks noChangeArrowheads="1"/>
              </p:cNvSpPr>
              <p:nvPr/>
            </p:nvSpPr>
            <p:spPr bwMode="auto">
              <a:xfrm>
                <a:off x="2084" y="207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39" name="Rectangle 169">
                <a:extLst>
                  <a:ext uri="{FF2B5EF4-FFF2-40B4-BE49-F238E27FC236}">
                    <a16:creationId xmlns:a16="http://schemas.microsoft.com/office/drawing/2014/main" id="{4F229A92-FA73-674F-DC78-210042C38261}"/>
                  </a:ext>
                </a:extLst>
              </p:cNvPr>
              <p:cNvSpPr>
                <a:spLocks noChangeArrowheads="1"/>
              </p:cNvSpPr>
              <p:nvPr/>
            </p:nvSpPr>
            <p:spPr bwMode="auto">
              <a:xfrm>
                <a:off x="2084"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40" name="Rectangle 170">
                <a:extLst>
                  <a:ext uri="{FF2B5EF4-FFF2-40B4-BE49-F238E27FC236}">
                    <a16:creationId xmlns:a16="http://schemas.microsoft.com/office/drawing/2014/main" id="{5E95C885-60C7-E8E9-CEB5-3C250F57D8B3}"/>
                  </a:ext>
                </a:extLst>
              </p:cNvPr>
              <p:cNvSpPr>
                <a:spLocks noChangeArrowheads="1"/>
              </p:cNvSpPr>
              <p:nvPr/>
            </p:nvSpPr>
            <p:spPr bwMode="auto">
              <a:xfrm>
                <a:off x="2093"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41" name="Rectangle 171">
                <a:extLst>
                  <a:ext uri="{FF2B5EF4-FFF2-40B4-BE49-F238E27FC236}">
                    <a16:creationId xmlns:a16="http://schemas.microsoft.com/office/drawing/2014/main" id="{FE28E946-490C-CAC6-BE56-616DE81CB859}"/>
                  </a:ext>
                </a:extLst>
              </p:cNvPr>
              <p:cNvSpPr>
                <a:spLocks noChangeArrowheads="1"/>
              </p:cNvSpPr>
              <p:nvPr/>
            </p:nvSpPr>
            <p:spPr bwMode="auto">
              <a:xfrm>
                <a:off x="2101"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42" name="Rectangle 172">
                <a:extLst>
                  <a:ext uri="{FF2B5EF4-FFF2-40B4-BE49-F238E27FC236}">
                    <a16:creationId xmlns:a16="http://schemas.microsoft.com/office/drawing/2014/main" id="{42070B47-88EA-A8E9-0FD1-9785301EC855}"/>
                  </a:ext>
                </a:extLst>
              </p:cNvPr>
              <p:cNvSpPr>
                <a:spLocks noChangeArrowheads="1"/>
              </p:cNvSpPr>
              <p:nvPr/>
            </p:nvSpPr>
            <p:spPr bwMode="auto">
              <a:xfrm>
                <a:off x="2110"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43" name="Rectangle 173">
                <a:extLst>
                  <a:ext uri="{FF2B5EF4-FFF2-40B4-BE49-F238E27FC236}">
                    <a16:creationId xmlns:a16="http://schemas.microsoft.com/office/drawing/2014/main" id="{CCCA1ADD-CBBA-AD66-AF48-AA1D2958F5E6}"/>
                  </a:ext>
                </a:extLst>
              </p:cNvPr>
              <p:cNvSpPr>
                <a:spLocks noChangeArrowheads="1"/>
              </p:cNvSpPr>
              <p:nvPr/>
            </p:nvSpPr>
            <p:spPr bwMode="auto">
              <a:xfrm>
                <a:off x="2110" y="207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44" name="Rectangle 174">
                <a:extLst>
                  <a:ext uri="{FF2B5EF4-FFF2-40B4-BE49-F238E27FC236}">
                    <a16:creationId xmlns:a16="http://schemas.microsoft.com/office/drawing/2014/main" id="{2190929A-8F3A-C01B-E8F9-CA1D5A6C3536}"/>
                  </a:ext>
                </a:extLst>
              </p:cNvPr>
              <p:cNvSpPr>
                <a:spLocks noChangeArrowheads="1"/>
              </p:cNvSpPr>
              <p:nvPr/>
            </p:nvSpPr>
            <p:spPr bwMode="auto">
              <a:xfrm>
                <a:off x="2119" y="207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45" name="Rectangle 175">
                <a:extLst>
                  <a:ext uri="{FF2B5EF4-FFF2-40B4-BE49-F238E27FC236}">
                    <a16:creationId xmlns:a16="http://schemas.microsoft.com/office/drawing/2014/main" id="{38ACC834-E0BF-B85F-EC78-34C127C28B58}"/>
                  </a:ext>
                </a:extLst>
              </p:cNvPr>
              <p:cNvSpPr>
                <a:spLocks noChangeArrowheads="1"/>
              </p:cNvSpPr>
              <p:nvPr/>
            </p:nvSpPr>
            <p:spPr bwMode="auto">
              <a:xfrm>
                <a:off x="2128" y="2075"/>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46" name="Rectangle 176">
                <a:extLst>
                  <a:ext uri="{FF2B5EF4-FFF2-40B4-BE49-F238E27FC236}">
                    <a16:creationId xmlns:a16="http://schemas.microsoft.com/office/drawing/2014/main" id="{F5B74A65-D202-07C5-4217-5E0950A8D1DB}"/>
                  </a:ext>
                </a:extLst>
              </p:cNvPr>
              <p:cNvSpPr>
                <a:spLocks noChangeArrowheads="1"/>
              </p:cNvSpPr>
              <p:nvPr/>
            </p:nvSpPr>
            <p:spPr bwMode="auto">
              <a:xfrm>
                <a:off x="2136" y="207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47" name="Rectangle 177">
                <a:extLst>
                  <a:ext uri="{FF2B5EF4-FFF2-40B4-BE49-F238E27FC236}">
                    <a16:creationId xmlns:a16="http://schemas.microsoft.com/office/drawing/2014/main" id="{D9FCCD08-603A-8623-565B-5E75E7D0CFA6}"/>
                  </a:ext>
                </a:extLst>
              </p:cNvPr>
              <p:cNvSpPr>
                <a:spLocks noChangeArrowheads="1"/>
              </p:cNvSpPr>
              <p:nvPr/>
            </p:nvSpPr>
            <p:spPr bwMode="auto">
              <a:xfrm>
                <a:off x="2136"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48" name="Rectangle 178">
                <a:extLst>
                  <a:ext uri="{FF2B5EF4-FFF2-40B4-BE49-F238E27FC236}">
                    <a16:creationId xmlns:a16="http://schemas.microsoft.com/office/drawing/2014/main" id="{26B05F47-0315-A4DC-A6FF-A03E22966F69}"/>
                  </a:ext>
                </a:extLst>
              </p:cNvPr>
              <p:cNvSpPr>
                <a:spLocks noChangeArrowheads="1"/>
              </p:cNvSpPr>
              <p:nvPr/>
            </p:nvSpPr>
            <p:spPr bwMode="auto">
              <a:xfrm>
                <a:off x="2145" y="206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49" name="Rectangle 179">
                <a:extLst>
                  <a:ext uri="{FF2B5EF4-FFF2-40B4-BE49-F238E27FC236}">
                    <a16:creationId xmlns:a16="http://schemas.microsoft.com/office/drawing/2014/main" id="{2CA052BD-9F0A-68D9-38D8-F7C0B4B7BFCD}"/>
                  </a:ext>
                </a:extLst>
              </p:cNvPr>
              <p:cNvSpPr>
                <a:spLocks noChangeArrowheads="1"/>
              </p:cNvSpPr>
              <p:nvPr/>
            </p:nvSpPr>
            <p:spPr bwMode="auto">
              <a:xfrm>
                <a:off x="2145" y="207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50" name="Rectangle 180">
                <a:extLst>
                  <a:ext uri="{FF2B5EF4-FFF2-40B4-BE49-F238E27FC236}">
                    <a16:creationId xmlns:a16="http://schemas.microsoft.com/office/drawing/2014/main" id="{1C633A6F-905D-3236-6B11-101A7A5E5A08}"/>
                  </a:ext>
                </a:extLst>
              </p:cNvPr>
              <p:cNvSpPr>
                <a:spLocks noChangeArrowheads="1"/>
              </p:cNvSpPr>
              <p:nvPr/>
            </p:nvSpPr>
            <p:spPr bwMode="auto">
              <a:xfrm>
                <a:off x="2154" y="207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51" name="Rectangle 181">
                <a:extLst>
                  <a:ext uri="{FF2B5EF4-FFF2-40B4-BE49-F238E27FC236}">
                    <a16:creationId xmlns:a16="http://schemas.microsoft.com/office/drawing/2014/main" id="{265CC1D4-5E7E-8399-01D4-83B7D0232D15}"/>
                  </a:ext>
                </a:extLst>
              </p:cNvPr>
              <p:cNvSpPr>
                <a:spLocks noChangeArrowheads="1"/>
              </p:cNvSpPr>
              <p:nvPr/>
            </p:nvSpPr>
            <p:spPr bwMode="auto">
              <a:xfrm>
                <a:off x="2162" y="207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52" name="Rectangle 182">
                <a:extLst>
                  <a:ext uri="{FF2B5EF4-FFF2-40B4-BE49-F238E27FC236}">
                    <a16:creationId xmlns:a16="http://schemas.microsoft.com/office/drawing/2014/main" id="{207601E6-467A-72C3-6579-5FBA5FFFC52E}"/>
                  </a:ext>
                </a:extLst>
              </p:cNvPr>
              <p:cNvSpPr>
                <a:spLocks noChangeArrowheads="1"/>
              </p:cNvSpPr>
              <p:nvPr/>
            </p:nvSpPr>
            <p:spPr bwMode="auto">
              <a:xfrm>
                <a:off x="2171" y="207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53" name="Rectangle 183">
                <a:extLst>
                  <a:ext uri="{FF2B5EF4-FFF2-40B4-BE49-F238E27FC236}">
                    <a16:creationId xmlns:a16="http://schemas.microsoft.com/office/drawing/2014/main" id="{40FAC60E-549B-4A72-6027-2DE393DFABCE}"/>
                  </a:ext>
                </a:extLst>
              </p:cNvPr>
              <p:cNvSpPr>
                <a:spLocks noChangeArrowheads="1"/>
              </p:cNvSpPr>
              <p:nvPr/>
            </p:nvSpPr>
            <p:spPr bwMode="auto">
              <a:xfrm>
                <a:off x="2180" y="2084"/>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54" name="Rectangle 184">
                <a:extLst>
                  <a:ext uri="{FF2B5EF4-FFF2-40B4-BE49-F238E27FC236}">
                    <a16:creationId xmlns:a16="http://schemas.microsoft.com/office/drawing/2014/main" id="{65DBB7D0-5B79-7FDA-082F-AB583A5AEEA7}"/>
                  </a:ext>
                </a:extLst>
              </p:cNvPr>
              <p:cNvSpPr>
                <a:spLocks noChangeArrowheads="1"/>
              </p:cNvSpPr>
              <p:nvPr/>
            </p:nvSpPr>
            <p:spPr bwMode="auto">
              <a:xfrm>
                <a:off x="2189" y="2084"/>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55" name="Rectangle 185">
                <a:extLst>
                  <a:ext uri="{FF2B5EF4-FFF2-40B4-BE49-F238E27FC236}">
                    <a16:creationId xmlns:a16="http://schemas.microsoft.com/office/drawing/2014/main" id="{E66EC672-E285-94F0-F583-42C1B7EB67DD}"/>
                  </a:ext>
                </a:extLst>
              </p:cNvPr>
              <p:cNvSpPr>
                <a:spLocks noChangeArrowheads="1"/>
              </p:cNvSpPr>
              <p:nvPr/>
            </p:nvSpPr>
            <p:spPr bwMode="auto">
              <a:xfrm>
                <a:off x="2197" y="2084"/>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56" name="Rectangle 186">
                <a:extLst>
                  <a:ext uri="{FF2B5EF4-FFF2-40B4-BE49-F238E27FC236}">
                    <a16:creationId xmlns:a16="http://schemas.microsoft.com/office/drawing/2014/main" id="{7E911830-445F-F825-4407-D5B047B819CA}"/>
                  </a:ext>
                </a:extLst>
              </p:cNvPr>
              <p:cNvSpPr>
                <a:spLocks noChangeArrowheads="1"/>
              </p:cNvSpPr>
              <p:nvPr/>
            </p:nvSpPr>
            <p:spPr bwMode="auto">
              <a:xfrm>
                <a:off x="2206" y="2084"/>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57" name="Rectangle 187">
                <a:extLst>
                  <a:ext uri="{FF2B5EF4-FFF2-40B4-BE49-F238E27FC236}">
                    <a16:creationId xmlns:a16="http://schemas.microsoft.com/office/drawing/2014/main" id="{B43EDDFE-D4B4-8F09-DE64-26E292F4C4D6}"/>
                  </a:ext>
                </a:extLst>
              </p:cNvPr>
              <p:cNvSpPr>
                <a:spLocks noChangeArrowheads="1"/>
              </p:cNvSpPr>
              <p:nvPr/>
            </p:nvSpPr>
            <p:spPr bwMode="auto">
              <a:xfrm>
                <a:off x="2206" y="2092"/>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58" name="Rectangle 188">
                <a:extLst>
                  <a:ext uri="{FF2B5EF4-FFF2-40B4-BE49-F238E27FC236}">
                    <a16:creationId xmlns:a16="http://schemas.microsoft.com/office/drawing/2014/main" id="{6C49CC24-DB4F-F301-E799-2FE9CBF15279}"/>
                  </a:ext>
                </a:extLst>
              </p:cNvPr>
              <p:cNvSpPr>
                <a:spLocks noChangeArrowheads="1"/>
              </p:cNvSpPr>
              <p:nvPr/>
            </p:nvSpPr>
            <p:spPr bwMode="auto">
              <a:xfrm>
                <a:off x="2215" y="2092"/>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59" name="Rectangle 189">
                <a:extLst>
                  <a:ext uri="{FF2B5EF4-FFF2-40B4-BE49-F238E27FC236}">
                    <a16:creationId xmlns:a16="http://schemas.microsoft.com/office/drawing/2014/main" id="{53D6CAA2-EFE6-7583-49C8-EE7DAA3964A6}"/>
                  </a:ext>
                </a:extLst>
              </p:cNvPr>
              <p:cNvSpPr>
                <a:spLocks noChangeArrowheads="1"/>
              </p:cNvSpPr>
              <p:nvPr/>
            </p:nvSpPr>
            <p:spPr bwMode="auto">
              <a:xfrm>
                <a:off x="2215" y="2101"/>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60" name="Rectangle 190">
                <a:extLst>
                  <a:ext uri="{FF2B5EF4-FFF2-40B4-BE49-F238E27FC236}">
                    <a16:creationId xmlns:a16="http://schemas.microsoft.com/office/drawing/2014/main" id="{C1A569CB-8AD7-C7F2-4786-B188C6A217C2}"/>
                  </a:ext>
                </a:extLst>
              </p:cNvPr>
              <p:cNvSpPr>
                <a:spLocks noChangeArrowheads="1"/>
              </p:cNvSpPr>
              <p:nvPr/>
            </p:nvSpPr>
            <p:spPr bwMode="auto">
              <a:xfrm>
                <a:off x="2223" y="2092"/>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61" name="Rectangle 191">
                <a:extLst>
                  <a:ext uri="{FF2B5EF4-FFF2-40B4-BE49-F238E27FC236}">
                    <a16:creationId xmlns:a16="http://schemas.microsoft.com/office/drawing/2014/main" id="{B9F088EA-2A42-676F-6556-11B88F8E3A77}"/>
                  </a:ext>
                </a:extLst>
              </p:cNvPr>
              <p:cNvSpPr>
                <a:spLocks noChangeArrowheads="1"/>
              </p:cNvSpPr>
              <p:nvPr/>
            </p:nvSpPr>
            <p:spPr bwMode="auto">
              <a:xfrm>
                <a:off x="2232" y="2092"/>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62" name="Rectangle 192">
                <a:extLst>
                  <a:ext uri="{FF2B5EF4-FFF2-40B4-BE49-F238E27FC236}">
                    <a16:creationId xmlns:a16="http://schemas.microsoft.com/office/drawing/2014/main" id="{AF5243A6-FB81-B676-897E-151AE557A34F}"/>
                  </a:ext>
                </a:extLst>
              </p:cNvPr>
              <p:cNvSpPr>
                <a:spLocks noChangeArrowheads="1"/>
              </p:cNvSpPr>
              <p:nvPr/>
            </p:nvSpPr>
            <p:spPr bwMode="auto">
              <a:xfrm>
                <a:off x="2241" y="2092"/>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63" name="Rectangle 193">
                <a:extLst>
                  <a:ext uri="{FF2B5EF4-FFF2-40B4-BE49-F238E27FC236}">
                    <a16:creationId xmlns:a16="http://schemas.microsoft.com/office/drawing/2014/main" id="{9C6AEC49-26FF-4AFA-99A5-08E6A9146CAD}"/>
                  </a:ext>
                </a:extLst>
              </p:cNvPr>
              <p:cNvSpPr>
                <a:spLocks noChangeArrowheads="1"/>
              </p:cNvSpPr>
              <p:nvPr/>
            </p:nvSpPr>
            <p:spPr bwMode="auto">
              <a:xfrm>
                <a:off x="2241" y="2084"/>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64" name="Rectangle 194">
                <a:extLst>
                  <a:ext uri="{FF2B5EF4-FFF2-40B4-BE49-F238E27FC236}">
                    <a16:creationId xmlns:a16="http://schemas.microsoft.com/office/drawing/2014/main" id="{4E98071C-8DA3-6A21-2810-2CB8CABCC70E}"/>
                  </a:ext>
                </a:extLst>
              </p:cNvPr>
              <p:cNvSpPr>
                <a:spLocks noChangeArrowheads="1"/>
              </p:cNvSpPr>
              <p:nvPr/>
            </p:nvSpPr>
            <p:spPr bwMode="auto">
              <a:xfrm>
                <a:off x="2250" y="2092"/>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65" name="Rectangle 195">
                <a:extLst>
                  <a:ext uri="{FF2B5EF4-FFF2-40B4-BE49-F238E27FC236}">
                    <a16:creationId xmlns:a16="http://schemas.microsoft.com/office/drawing/2014/main" id="{04897442-65B1-16B5-81BC-3D54605052B1}"/>
                  </a:ext>
                </a:extLst>
              </p:cNvPr>
              <p:cNvSpPr>
                <a:spLocks noChangeArrowheads="1"/>
              </p:cNvSpPr>
              <p:nvPr/>
            </p:nvSpPr>
            <p:spPr bwMode="auto">
              <a:xfrm>
                <a:off x="2258" y="2101"/>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66" name="Rectangle 196">
                <a:extLst>
                  <a:ext uri="{FF2B5EF4-FFF2-40B4-BE49-F238E27FC236}">
                    <a16:creationId xmlns:a16="http://schemas.microsoft.com/office/drawing/2014/main" id="{862E9F8E-852A-92E3-C67D-F32D68A06B13}"/>
                  </a:ext>
                </a:extLst>
              </p:cNvPr>
              <p:cNvSpPr>
                <a:spLocks noChangeArrowheads="1"/>
              </p:cNvSpPr>
              <p:nvPr/>
            </p:nvSpPr>
            <p:spPr bwMode="auto">
              <a:xfrm>
                <a:off x="2258" y="211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67" name="Rectangle 197">
                <a:extLst>
                  <a:ext uri="{FF2B5EF4-FFF2-40B4-BE49-F238E27FC236}">
                    <a16:creationId xmlns:a16="http://schemas.microsoft.com/office/drawing/2014/main" id="{59B9D407-B51F-1575-184E-F5747BEA8333}"/>
                  </a:ext>
                </a:extLst>
              </p:cNvPr>
              <p:cNvSpPr>
                <a:spLocks noChangeArrowheads="1"/>
              </p:cNvSpPr>
              <p:nvPr/>
            </p:nvSpPr>
            <p:spPr bwMode="auto">
              <a:xfrm>
                <a:off x="2267" y="211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68" name="Rectangle 198">
                <a:extLst>
                  <a:ext uri="{FF2B5EF4-FFF2-40B4-BE49-F238E27FC236}">
                    <a16:creationId xmlns:a16="http://schemas.microsoft.com/office/drawing/2014/main" id="{FD5134DA-5496-F4E7-7C17-1B1C9A6EAB02}"/>
                  </a:ext>
                </a:extLst>
              </p:cNvPr>
              <p:cNvSpPr>
                <a:spLocks noChangeArrowheads="1"/>
              </p:cNvSpPr>
              <p:nvPr/>
            </p:nvSpPr>
            <p:spPr bwMode="auto">
              <a:xfrm>
                <a:off x="2276" y="211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69" name="Rectangle 199">
                <a:extLst>
                  <a:ext uri="{FF2B5EF4-FFF2-40B4-BE49-F238E27FC236}">
                    <a16:creationId xmlns:a16="http://schemas.microsoft.com/office/drawing/2014/main" id="{3BB1BD31-6990-D1FD-DE83-571B1EE917CC}"/>
                  </a:ext>
                </a:extLst>
              </p:cNvPr>
              <p:cNvSpPr>
                <a:spLocks noChangeArrowheads="1"/>
              </p:cNvSpPr>
              <p:nvPr/>
            </p:nvSpPr>
            <p:spPr bwMode="auto">
              <a:xfrm>
                <a:off x="2284" y="211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70" name="Rectangle 200">
                <a:extLst>
                  <a:ext uri="{FF2B5EF4-FFF2-40B4-BE49-F238E27FC236}">
                    <a16:creationId xmlns:a16="http://schemas.microsoft.com/office/drawing/2014/main" id="{E66B05E9-6BDF-1639-FD49-DE2FC057FB5F}"/>
                  </a:ext>
                </a:extLst>
              </p:cNvPr>
              <p:cNvSpPr>
                <a:spLocks noChangeArrowheads="1"/>
              </p:cNvSpPr>
              <p:nvPr/>
            </p:nvSpPr>
            <p:spPr bwMode="auto">
              <a:xfrm>
                <a:off x="2293" y="2101"/>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71" name="Rectangle 201">
                <a:extLst>
                  <a:ext uri="{FF2B5EF4-FFF2-40B4-BE49-F238E27FC236}">
                    <a16:creationId xmlns:a16="http://schemas.microsoft.com/office/drawing/2014/main" id="{7CA4BBF3-8F15-1986-3107-78D9AA744C0F}"/>
                  </a:ext>
                </a:extLst>
              </p:cNvPr>
              <p:cNvSpPr>
                <a:spLocks noChangeArrowheads="1"/>
              </p:cNvSpPr>
              <p:nvPr/>
            </p:nvSpPr>
            <p:spPr bwMode="auto">
              <a:xfrm>
                <a:off x="2302" y="2101"/>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72" name="Rectangle 202">
                <a:extLst>
                  <a:ext uri="{FF2B5EF4-FFF2-40B4-BE49-F238E27FC236}">
                    <a16:creationId xmlns:a16="http://schemas.microsoft.com/office/drawing/2014/main" id="{FB51935D-FA86-D4E7-A44A-D7617D473AF1}"/>
                  </a:ext>
                </a:extLst>
              </p:cNvPr>
              <p:cNvSpPr>
                <a:spLocks noChangeArrowheads="1"/>
              </p:cNvSpPr>
              <p:nvPr/>
            </p:nvSpPr>
            <p:spPr bwMode="auto">
              <a:xfrm>
                <a:off x="2311" y="2101"/>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73" name="Rectangle 203">
                <a:extLst>
                  <a:ext uri="{FF2B5EF4-FFF2-40B4-BE49-F238E27FC236}">
                    <a16:creationId xmlns:a16="http://schemas.microsoft.com/office/drawing/2014/main" id="{CB21A6A7-966B-0F15-AFC6-8189202FDE4C}"/>
                  </a:ext>
                </a:extLst>
              </p:cNvPr>
              <p:cNvSpPr>
                <a:spLocks noChangeArrowheads="1"/>
              </p:cNvSpPr>
              <p:nvPr/>
            </p:nvSpPr>
            <p:spPr bwMode="auto">
              <a:xfrm>
                <a:off x="2311" y="2110"/>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74" name="Rectangle 204">
                <a:extLst>
                  <a:ext uri="{FF2B5EF4-FFF2-40B4-BE49-F238E27FC236}">
                    <a16:creationId xmlns:a16="http://schemas.microsoft.com/office/drawing/2014/main" id="{7A035501-D2ED-498C-0C0B-568F5E203A5B}"/>
                  </a:ext>
                </a:extLst>
              </p:cNvPr>
              <p:cNvSpPr>
                <a:spLocks noChangeArrowheads="1"/>
              </p:cNvSpPr>
              <p:nvPr/>
            </p:nvSpPr>
            <p:spPr bwMode="auto">
              <a:xfrm>
                <a:off x="2319" y="211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75" name="Rectangle 205">
                <a:extLst>
                  <a:ext uri="{FF2B5EF4-FFF2-40B4-BE49-F238E27FC236}">
                    <a16:creationId xmlns:a16="http://schemas.microsoft.com/office/drawing/2014/main" id="{A399047A-257A-079A-8411-1FCB11755434}"/>
                  </a:ext>
                </a:extLst>
              </p:cNvPr>
              <p:cNvSpPr>
                <a:spLocks noChangeArrowheads="1"/>
              </p:cNvSpPr>
              <p:nvPr/>
            </p:nvSpPr>
            <p:spPr bwMode="auto">
              <a:xfrm>
                <a:off x="2319" y="2119"/>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76" name="Rectangle 206">
                <a:extLst>
                  <a:ext uri="{FF2B5EF4-FFF2-40B4-BE49-F238E27FC236}">
                    <a16:creationId xmlns:a16="http://schemas.microsoft.com/office/drawing/2014/main" id="{21742424-4B38-29DD-70B3-3E63A422E26D}"/>
                  </a:ext>
                </a:extLst>
              </p:cNvPr>
              <p:cNvSpPr>
                <a:spLocks noChangeArrowheads="1"/>
              </p:cNvSpPr>
              <p:nvPr/>
            </p:nvSpPr>
            <p:spPr bwMode="auto">
              <a:xfrm>
                <a:off x="2328" y="2119"/>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77" name="Rectangle 207">
                <a:extLst>
                  <a:ext uri="{FF2B5EF4-FFF2-40B4-BE49-F238E27FC236}">
                    <a16:creationId xmlns:a16="http://schemas.microsoft.com/office/drawing/2014/main" id="{367ACF1B-F9D0-D86F-7ECC-FBE12EE44DC0}"/>
                  </a:ext>
                </a:extLst>
              </p:cNvPr>
              <p:cNvSpPr>
                <a:spLocks noChangeArrowheads="1"/>
              </p:cNvSpPr>
              <p:nvPr/>
            </p:nvSpPr>
            <p:spPr bwMode="auto">
              <a:xfrm>
                <a:off x="2328" y="213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78" name="Rectangle 208">
                <a:extLst>
                  <a:ext uri="{FF2B5EF4-FFF2-40B4-BE49-F238E27FC236}">
                    <a16:creationId xmlns:a16="http://schemas.microsoft.com/office/drawing/2014/main" id="{93BC5457-7275-0F80-33CB-97E2882CB577}"/>
                  </a:ext>
                </a:extLst>
              </p:cNvPr>
              <p:cNvSpPr>
                <a:spLocks noChangeArrowheads="1"/>
              </p:cNvSpPr>
              <p:nvPr/>
            </p:nvSpPr>
            <p:spPr bwMode="auto">
              <a:xfrm>
                <a:off x="2328" y="214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79" name="Rectangle 209">
                <a:extLst>
                  <a:ext uri="{FF2B5EF4-FFF2-40B4-BE49-F238E27FC236}">
                    <a16:creationId xmlns:a16="http://schemas.microsoft.com/office/drawing/2014/main" id="{F9BD87DD-54AC-A598-B127-ABB5D92A446D}"/>
                  </a:ext>
                </a:extLst>
              </p:cNvPr>
              <p:cNvSpPr>
                <a:spLocks noChangeArrowheads="1"/>
              </p:cNvSpPr>
              <p:nvPr/>
            </p:nvSpPr>
            <p:spPr bwMode="auto">
              <a:xfrm>
                <a:off x="2337" y="2162"/>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80" name="Rectangle 210">
                <a:extLst>
                  <a:ext uri="{FF2B5EF4-FFF2-40B4-BE49-F238E27FC236}">
                    <a16:creationId xmlns:a16="http://schemas.microsoft.com/office/drawing/2014/main" id="{C5DB1263-FD95-8FDC-3742-524BFDBB04B5}"/>
                  </a:ext>
                </a:extLst>
              </p:cNvPr>
              <p:cNvSpPr>
                <a:spLocks noChangeArrowheads="1"/>
              </p:cNvSpPr>
              <p:nvPr/>
            </p:nvSpPr>
            <p:spPr bwMode="auto">
              <a:xfrm>
                <a:off x="2337" y="2180"/>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81" name="Rectangle 211">
                <a:extLst>
                  <a:ext uri="{FF2B5EF4-FFF2-40B4-BE49-F238E27FC236}">
                    <a16:creationId xmlns:a16="http://schemas.microsoft.com/office/drawing/2014/main" id="{B639D4A8-BD2D-1FB5-A38E-84378346967B}"/>
                  </a:ext>
                </a:extLst>
              </p:cNvPr>
              <p:cNvSpPr>
                <a:spLocks noChangeArrowheads="1"/>
              </p:cNvSpPr>
              <p:nvPr/>
            </p:nvSpPr>
            <p:spPr bwMode="auto">
              <a:xfrm>
                <a:off x="2337" y="220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82" name="Rectangle 212">
                <a:extLst>
                  <a:ext uri="{FF2B5EF4-FFF2-40B4-BE49-F238E27FC236}">
                    <a16:creationId xmlns:a16="http://schemas.microsoft.com/office/drawing/2014/main" id="{8BBC6059-11E9-494A-887D-96746CD09721}"/>
                  </a:ext>
                </a:extLst>
              </p:cNvPr>
              <p:cNvSpPr>
                <a:spLocks noChangeArrowheads="1"/>
              </p:cNvSpPr>
              <p:nvPr/>
            </p:nvSpPr>
            <p:spPr bwMode="auto">
              <a:xfrm>
                <a:off x="2345" y="2214"/>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83" name="Rectangle 213">
                <a:extLst>
                  <a:ext uri="{FF2B5EF4-FFF2-40B4-BE49-F238E27FC236}">
                    <a16:creationId xmlns:a16="http://schemas.microsoft.com/office/drawing/2014/main" id="{56DD685D-060F-B289-D15A-B8E884E2A0C2}"/>
                  </a:ext>
                </a:extLst>
              </p:cNvPr>
              <p:cNvSpPr>
                <a:spLocks noChangeArrowheads="1"/>
              </p:cNvSpPr>
              <p:nvPr/>
            </p:nvSpPr>
            <p:spPr bwMode="auto">
              <a:xfrm>
                <a:off x="2345" y="2223"/>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84" name="Rectangle 214">
                <a:extLst>
                  <a:ext uri="{FF2B5EF4-FFF2-40B4-BE49-F238E27FC236}">
                    <a16:creationId xmlns:a16="http://schemas.microsoft.com/office/drawing/2014/main" id="{D55590D0-EA90-A037-ABD1-877EB9FBE46F}"/>
                  </a:ext>
                </a:extLst>
              </p:cNvPr>
              <p:cNvSpPr>
                <a:spLocks noChangeArrowheads="1"/>
              </p:cNvSpPr>
              <p:nvPr/>
            </p:nvSpPr>
            <p:spPr bwMode="auto">
              <a:xfrm>
                <a:off x="2354" y="2223"/>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85" name="Rectangle 215">
                <a:extLst>
                  <a:ext uri="{FF2B5EF4-FFF2-40B4-BE49-F238E27FC236}">
                    <a16:creationId xmlns:a16="http://schemas.microsoft.com/office/drawing/2014/main" id="{24D07FD9-736A-076B-71C7-7482753688CA}"/>
                  </a:ext>
                </a:extLst>
              </p:cNvPr>
              <p:cNvSpPr>
                <a:spLocks noChangeArrowheads="1"/>
              </p:cNvSpPr>
              <p:nvPr/>
            </p:nvSpPr>
            <p:spPr bwMode="auto">
              <a:xfrm>
                <a:off x="2354" y="2214"/>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86" name="Rectangle 216">
                <a:extLst>
                  <a:ext uri="{FF2B5EF4-FFF2-40B4-BE49-F238E27FC236}">
                    <a16:creationId xmlns:a16="http://schemas.microsoft.com/office/drawing/2014/main" id="{05A88816-BA27-719D-CC2F-B1FBA9863CAF}"/>
                  </a:ext>
                </a:extLst>
              </p:cNvPr>
              <p:cNvSpPr>
                <a:spLocks noChangeArrowheads="1"/>
              </p:cNvSpPr>
              <p:nvPr/>
            </p:nvSpPr>
            <p:spPr bwMode="auto">
              <a:xfrm>
                <a:off x="2363" y="2214"/>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87" name="Rectangle 217">
                <a:extLst>
                  <a:ext uri="{FF2B5EF4-FFF2-40B4-BE49-F238E27FC236}">
                    <a16:creationId xmlns:a16="http://schemas.microsoft.com/office/drawing/2014/main" id="{1A709394-685A-F2CB-94B0-5F2F45C711F5}"/>
                  </a:ext>
                </a:extLst>
              </p:cNvPr>
              <p:cNvSpPr>
                <a:spLocks noChangeArrowheads="1"/>
              </p:cNvSpPr>
              <p:nvPr/>
            </p:nvSpPr>
            <p:spPr bwMode="auto">
              <a:xfrm>
                <a:off x="2363" y="220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88" name="Rectangle 218">
                <a:extLst>
                  <a:ext uri="{FF2B5EF4-FFF2-40B4-BE49-F238E27FC236}">
                    <a16:creationId xmlns:a16="http://schemas.microsoft.com/office/drawing/2014/main" id="{35B86C33-EAF2-7C18-4986-5784DE5B58FF}"/>
                  </a:ext>
                </a:extLst>
              </p:cNvPr>
              <p:cNvSpPr>
                <a:spLocks noChangeArrowheads="1"/>
              </p:cNvSpPr>
              <p:nvPr/>
            </p:nvSpPr>
            <p:spPr bwMode="auto">
              <a:xfrm>
                <a:off x="2372" y="2206"/>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89" name="Rectangle 219">
                <a:extLst>
                  <a:ext uri="{FF2B5EF4-FFF2-40B4-BE49-F238E27FC236}">
                    <a16:creationId xmlns:a16="http://schemas.microsoft.com/office/drawing/2014/main" id="{3F99701B-C8BA-56DC-325D-AED71FFCBC55}"/>
                  </a:ext>
                </a:extLst>
              </p:cNvPr>
              <p:cNvSpPr>
                <a:spLocks noChangeArrowheads="1"/>
              </p:cNvSpPr>
              <p:nvPr/>
            </p:nvSpPr>
            <p:spPr bwMode="auto">
              <a:xfrm>
                <a:off x="2372" y="2197"/>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90" name="Rectangle 220">
                <a:extLst>
                  <a:ext uri="{FF2B5EF4-FFF2-40B4-BE49-F238E27FC236}">
                    <a16:creationId xmlns:a16="http://schemas.microsoft.com/office/drawing/2014/main" id="{E6041028-9C01-E906-3734-08C3BB307DBA}"/>
                  </a:ext>
                </a:extLst>
              </p:cNvPr>
              <p:cNvSpPr>
                <a:spLocks noChangeArrowheads="1"/>
              </p:cNvSpPr>
              <p:nvPr/>
            </p:nvSpPr>
            <p:spPr bwMode="auto">
              <a:xfrm>
                <a:off x="2380" y="2188"/>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91" name="Rectangle 221">
                <a:extLst>
                  <a:ext uri="{FF2B5EF4-FFF2-40B4-BE49-F238E27FC236}">
                    <a16:creationId xmlns:a16="http://schemas.microsoft.com/office/drawing/2014/main" id="{91898B92-6862-0310-FFCD-5C5BDFC2D004}"/>
                  </a:ext>
                </a:extLst>
              </p:cNvPr>
              <p:cNvSpPr>
                <a:spLocks noChangeArrowheads="1"/>
              </p:cNvSpPr>
              <p:nvPr/>
            </p:nvSpPr>
            <p:spPr bwMode="auto">
              <a:xfrm>
                <a:off x="2380" y="2180"/>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92" name="Rectangle 222">
                <a:extLst>
                  <a:ext uri="{FF2B5EF4-FFF2-40B4-BE49-F238E27FC236}">
                    <a16:creationId xmlns:a16="http://schemas.microsoft.com/office/drawing/2014/main" id="{DD84330B-C6BF-C902-A5C2-1F97DFC6BA9D}"/>
                  </a:ext>
                </a:extLst>
              </p:cNvPr>
              <p:cNvSpPr>
                <a:spLocks noChangeArrowheads="1"/>
              </p:cNvSpPr>
              <p:nvPr/>
            </p:nvSpPr>
            <p:spPr bwMode="auto">
              <a:xfrm>
                <a:off x="2389" y="2180"/>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93" name="Rectangle 223">
                <a:extLst>
                  <a:ext uri="{FF2B5EF4-FFF2-40B4-BE49-F238E27FC236}">
                    <a16:creationId xmlns:a16="http://schemas.microsoft.com/office/drawing/2014/main" id="{0E16D846-4950-67AE-E5A0-52AA1C6CAF6C}"/>
                  </a:ext>
                </a:extLst>
              </p:cNvPr>
              <p:cNvSpPr>
                <a:spLocks noChangeArrowheads="1"/>
              </p:cNvSpPr>
              <p:nvPr/>
            </p:nvSpPr>
            <p:spPr bwMode="auto">
              <a:xfrm>
                <a:off x="2389" y="2171"/>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694" name="Rectangle 224">
                <a:extLst>
                  <a:ext uri="{FF2B5EF4-FFF2-40B4-BE49-F238E27FC236}">
                    <a16:creationId xmlns:a16="http://schemas.microsoft.com/office/drawing/2014/main" id="{980D3870-4CDD-BE9A-FFC9-742F544C03E7}"/>
                  </a:ext>
                </a:extLst>
              </p:cNvPr>
              <p:cNvSpPr>
                <a:spLocks noChangeArrowheads="1"/>
              </p:cNvSpPr>
              <p:nvPr/>
            </p:nvSpPr>
            <p:spPr bwMode="auto">
              <a:xfrm>
                <a:off x="2389" y="2162"/>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grpSp>
          <p:nvGrpSpPr>
            <p:cNvPr id="43131" name="Group 225">
              <a:extLst>
                <a:ext uri="{FF2B5EF4-FFF2-40B4-BE49-F238E27FC236}">
                  <a16:creationId xmlns:a16="http://schemas.microsoft.com/office/drawing/2014/main" id="{630CE8F0-6F08-263D-4214-B9D1E48831B0}"/>
                </a:ext>
              </a:extLst>
            </p:cNvPr>
            <p:cNvGrpSpPr>
              <a:grpSpLocks/>
            </p:cNvGrpSpPr>
            <p:nvPr/>
          </p:nvGrpSpPr>
          <p:grpSpPr bwMode="auto">
            <a:xfrm>
              <a:off x="604" y="2831"/>
              <a:ext cx="1111" cy="976"/>
              <a:chOff x="1378" y="1195"/>
              <a:chExt cx="1229" cy="1080"/>
            </a:xfrm>
          </p:grpSpPr>
          <p:sp>
            <p:nvSpPr>
              <p:cNvPr id="43295" name="Rectangle 226">
                <a:extLst>
                  <a:ext uri="{FF2B5EF4-FFF2-40B4-BE49-F238E27FC236}">
                    <a16:creationId xmlns:a16="http://schemas.microsoft.com/office/drawing/2014/main" id="{58CDA8E0-3530-A3B6-2505-0DE37D45B6C0}"/>
                  </a:ext>
                </a:extLst>
              </p:cNvPr>
              <p:cNvSpPr>
                <a:spLocks noChangeArrowheads="1"/>
              </p:cNvSpPr>
              <p:nvPr/>
            </p:nvSpPr>
            <p:spPr bwMode="auto">
              <a:xfrm>
                <a:off x="2398" y="2153"/>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296" name="Rectangle 227">
                <a:extLst>
                  <a:ext uri="{FF2B5EF4-FFF2-40B4-BE49-F238E27FC236}">
                    <a16:creationId xmlns:a16="http://schemas.microsoft.com/office/drawing/2014/main" id="{40292679-9DA0-869A-5585-7BDF2BA1DD03}"/>
                  </a:ext>
                </a:extLst>
              </p:cNvPr>
              <p:cNvSpPr>
                <a:spLocks noChangeArrowheads="1"/>
              </p:cNvSpPr>
              <p:nvPr/>
            </p:nvSpPr>
            <p:spPr bwMode="auto">
              <a:xfrm>
                <a:off x="2398" y="2136"/>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297" name="Rectangle 228">
                <a:extLst>
                  <a:ext uri="{FF2B5EF4-FFF2-40B4-BE49-F238E27FC236}">
                    <a16:creationId xmlns:a16="http://schemas.microsoft.com/office/drawing/2014/main" id="{FD7E6F01-F4F1-C0BA-D5D6-5BA3548D2BB8}"/>
                  </a:ext>
                </a:extLst>
              </p:cNvPr>
              <p:cNvSpPr>
                <a:spLocks noChangeArrowheads="1"/>
              </p:cNvSpPr>
              <p:nvPr/>
            </p:nvSpPr>
            <p:spPr bwMode="auto">
              <a:xfrm>
                <a:off x="2398" y="2110"/>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298" name="Rectangle 229">
                <a:extLst>
                  <a:ext uri="{FF2B5EF4-FFF2-40B4-BE49-F238E27FC236}">
                    <a16:creationId xmlns:a16="http://schemas.microsoft.com/office/drawing/2014/main" id="{06A302FA-60AF-8FE6-C675-DC7FEF8F50AB}"/>
                  </a:ext>
                </a:extLst>
              </p:cNvPr>
              <p:cNvSpPr>
                <a:spLocks noChangeArrowheads="1"/>
              </p:cNvSpPr>
              <p:nvPr/>
            </p:nvSpPr>
            <p:spPr bwMode="auto">
              <a:xfrm>
                <a:off x="2406" y="207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299" name="Rectangle 230">
                <a:extLst>
                  <a:ext uri="{FF2B5EF4-FFF2-40B4-BE49-F238E27FC236}">
                    <a16:creationId xmlns:a16="http://schemas.microsoft.com/office/drawing/2014/main" id="{BA25DB0D-27D9-B6B4-E858-7FB0AE1D3FFC}"/>
                  </a:ext>
                </a:extLst>
              </p:cNvPr>
              <p:cNvSpPr>
                <a:spLocks noChangeArrowheads="1"/>
              </p:cNvSpPr>
              <p:nvPr/>
            </p:nvSpPr>
            <p:spPr bwMode="auto">
              <a:xfrm>
                <a:off x="2406" y="204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00" name="Rectangle 231">
                <a:extLst>
                  <a:ext uri="{FF2B5EF4-FFF2-40B4-BE49-F238E27FC236}">
                    <a16:creationId xmlns:a16="http://schemas.microsoft.com/office/drawing/2014/main" id="{FADBA33F-EA5C-0033-50DB-1AA6F965073D}"/>
                  </a:ext>
                </a:extLst>
              </p:cNvPr>
              <p:cNvSpPr>
                <a:spLocks noChangeArrowheads="1"/>
              </p:cNvSpPr>
              <p:nvPr/>
            </p:nvSpPr>
            <p:spPr bwMode="auto">
              <a:xfrm>
                <a:off x="2406" y="2023"/>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01" name="Rectangle 232">
                <a:extLst>
                  <a:ext uri="{FF2B5EF4-FFF2-40B4-BE49-F238E27FC236}">
                    <a16:creationId xmlns:a16="http://schemas.microsoft.com/office/drawing/2014/main" id="{56AB0588-32BB-A339-AD08-E1420C743C16}"/>
                  </a:ext>
                </a:extLst>
              </p:cNvPr>
              <p:cNvSpPr>
                <a:spLocks noChangeArrowheads="1"/>
              </p:cNvSpPr>
              <p:nvPr/>
            </p:nvSpPr>
            <p:spPr bwMode="auto">
              <a:xfrm>
                <a:off x="2415" y="1979"/>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02" name="Rectangle 233">
                <a:extLst>
                  <a:ext uri="{FF2B5EF4-FFF2-40B4-BE49-F238E27FC236}">
                    <a16:creationId xmlns:a16="http://schemas.microsoft.com/office/drawing/2014/main" id="{8E70071C-C0FB-3532-75F0-8F03E81990F9}"/>
                  </a:ext>
                </a:extLst>
              </p:cNvPr>
              <p:cNvSpPr>
                <a:spLocks noChangeArrowheads="1"/>
              </p:cNvSpPr>
              <p:nvPr/>
            </p:nvSpPr>
            <p:spPr bwMode="auto">
              <a:xfrm>
                <a:off x="2415" y="1892"/>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03" name="Rectangle 234">
                <a:extLst>
                  <a:ext uri="{FF2B5EF4-FFF2-40B4-BE49-F238E27FC236}">
                    <a16:creationId xmlns:a16="http://schemas.microsoft.com/office/drawing/2014/main" id="{D95E8CC1-61F1-05EF-2242-0ACF443544E9}"/>
                  </a:ext>
                </a:extLst>
              </p:cNvPr>
              <p:cNvSpPr>
                <a:spLocks noChangeArrowheads="1"/>
              </p:cNvSpPr>
              <p:nvPr/>
            </p:nvSpPr>
            <p:spPr bwMode="auto">
              <a:xfrm>
                <a:off x="2415" y="179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04" name="Rectangle 235">
                <a:extLst>
                  <a:ext uri="{FF2B5EF4-FFF2-40B4-BE49-F238E27FC236}">
                    <a16:creationId xmlns:a16="http://schemas.microsoft.com/office/drawing/2014/main" id="{B288C557-4684-2839-B15B-ED69E69B2080}"/>
                  </a:ext>
                </a:extLst>
              </p:cNvPr>
              <p:cNvSpPr>
                <a:spLocks noChangeArrowheads="1"/>
              </p:cNvSpPr>
              <p:nvPr/>
            </p:nvSpPr>
            <p:spPr bwMode="auto">
              <a:xfrm>
                <a:off x="2424" y="173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05" name="Rectangle 236">
                <a:extLst>
                  <a:ext uri="{FF2B5EF4-FFF2-40B4-BE49-F238E27FC236}">
                    <a16:creationId xmlns:a16="http://schemas.microsoft.com/office/drawing/2014/main" id="{510EE156-A9B1-1326-10B7-7680F2423BC6}"/>
                  </a:ext>
                </a:extLst>
              </p:cNvPr>
              <p:cNvSpPr>
                <a:spLocks noChangeArrowheads="1"/>
              </p:cNvSpPr>
              <p:nvPr/>
            </p:nvSpPr>
            <p:spPr bwMode="auto">
              <a:xfrm>
                <a:off x="2424" y="1683"/>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06" name="Rectangle 237">
                <a:extLst>
                  <a:ext uri="{FF2B5EF4-FFF2-40B4-BE49-F238E27FC236}">
                    <a16:creationId xmlns:a16="http://schemas.microsoft.com/office/drawing/2014/main" id="{22917926-4EC8-9D2F-D4EF-AE1B81FD704E}"/>
                  </a:ext>
                </a:extLst>
              </p:cNvPr>
              <p:cNvSpPr>
                <a:spLocks noChangeArrowheads="1"/>
              </p:cNvSpPr>
              <p:nvPr/>
            </p:nvSpPr>
            <p:spPr bwMode="auto">
              <a:xfrm>
                <a:off x="2424" y="159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07" name="Rectangle 238">
                <a:extLst>
                  <a:ext uri="{FF2B5EF4-FFF2-40B4-BE49-F238E27FC236}">
                    <a16:creationId xmlns:a16="http://schemas.microsoft.com/office/drawing/2014/main" id="{714FA7E4-6112-BADD-9B50-33C408C44E98}"/>
                  </a:ext>
                </a:extLst>
              </p:cNvPr>
              <p:cNvSpPr>
                <a:spLocks noChangeArrowheads="1"/>
              </p:cNvSpPr>
              <p:nvPr/>
            </p:nvSpPr>
            <p:spPr bwMode="auto">
              <a:xfrm>
                <a:off x="2432" y="152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08" name="Rectangle 239">
                <a:extLst>
                  <a:ext uri="{FF2B5EF4-FFF2-40B4-BE49-F238E27FC236}">
                    <a16:creationId xmlns:a16="http://schemas.microsoft.com/office/drawing/2014/main" id="{E5D1E6F8-8A54-E70A-7659-3703CCF52ABA}"/>
                  </a:ext>
                </a:extLst>
              </p:cNvPr>
              <p:cNvSpPr>
                <a:spLocks noChangeArrowheads="1"/>
              </p:cNvSpPr>
              <p:nvPr/>
            </p:nvSpPr>
            <p:spPr bwMode="auto">
              <a:xfrm>
                <a:off x="2432" y="1483"/>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09" name="Rectangle 240">
                <a:extLst>
                  <a:ext uri="{FF2B5EF4-FFF2-40B4-BE49-F238E27FC236}">
                    <a16:creationId xmlns:a16="http://schemas.microsoft.com/office/drawing/2014/main" id="{43CCD87E-F8BA-99E5-E461-AA1D58DBCD96}"/>
                  </a:ext>
                </a:extLst>
              </p:cNvPr>
              <p:cNvSpPr>
                <a:spLocks noChangeArrowheads="1"/>
              </p:cNvSpPr>
              <p:nvPr/>
            </p:nvSpPr>
            <p:spPr bwMode="auto">
              <a:xfrm>
                <a:off x="2432" y="1422"/>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10" name="Rectangle 241">
                <a:extLst>
                  <a:ext uri="{FF2B5EF4-FFF2-40B4-BE49-F238E27FC236}">
                    <a16:creationId xmlns:a16="http://schemas.microsoft.com/office/drawing/2014/main" id="{9538EF4B-89C2-35C2-7B57-6684C1E354C9}"/>
                  </a:ext>
                </a:extLst>
              </p:cNvPr>
              <p:cNvSpPr>
                <a:spLocks noChangeArrowheads="1"/>
              </p:cNvSpPr>
              <p:nvPr/>
            </p:nvSpPr>
            <p:spPr bwMode="auto">
              <a:xfrm>
                <a:off x="2441" y="132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11" name="Rectangle 242">
                <a:extLst>
                  <a:ext uri="{FF2B5EF4-FFF2-40B4-BE49-F238E27FC236}">
                    <a16:creationId xmlns:a16="http://schemas.microsoft.com/office/drawing/2014/main" id="{B4B55430-0FDF-A9F3-D607-94143CC2D3FC}"/>
                  </a:ext>
                </a:extLst>
              </p:cNvPr>
              <p:cNvSpPr>
                <a:spLocks noChangeArrowheads="1"/>
              </p:cNvSpPr>
              <p:nvPr/>
            </p:nvSpPr>
            <p:spPr bwMode="auto">
              <a:xfrm>
                <a:off x="2441" y="1291"/>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12" name="Rectangle 243">
                <a:extLst>
                  <a:ext uri="{FF2B5EF4-FFF2-40B4-BE49-F238E27FC236}">
                    <a16:creationId xmlns:a16="http://schemas.microsoft.com/office/drawing/2014/main" id="{1EDCEC00-5275-35F8-7436-249AF8A8A665}"/>
                  </a:ext>
                </a:extLst>
              </p:cNvPr>
              <p:cNvSpPr>
                <a:spLocks noChangeArrowheads="1"/>
              </p:cNvSpPr>
              <p:nvPr/>
            </p:nvSpPr>
            <p:spPr bwMode="auto">
              <a:xfrm>
                <a:off x="2441" y="1282"/>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13" name="Rectangle 244">
                <a:extLst>
                  <a:ext uri="{FF2B5EF4-FFF2-40B4-BE49-F238E27FC236}">
                    <a16:creationId xmlns:a16="http://schemas.microsoft.com/office/drawing/2014/main" id="{84247046-7221-4369-0D4B-4B87EF02319C}"/>
                  </a:ext>
                </a:extLst>
              </p:cNvPr>
              <p:cNvSpPr>
                <a:spLocks noChangeArrowheads="1"/>
              </p:cNvSpPr>
              <p:nvPr/>
            </p:nvSpPr>
            <p:spPr bwMode="auto">
              <a:xfrm>
                <a:off x="2450" y="1274"/>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14" name="Rectangle 245">
                <a:extLst>
                  <a:ext uri="{FF2B5EF4-FFF2-40B4-BE49-F238E27FC236}">
                    <a16:creationId xmlns:a16="http://schemas.microsoft.com/office/drawing/2014/main" id="{CF740EA0-CC95-95CA-5869-52CBE57D53EF}"/>
                  </a:ext>
                </a:extLst>
              </p:cNvPr>
              <p:cNvSpPr>
                <a:spLocks noChangeArrowheads="1"/>
              </p:cNvSpPr>
              <p:nvPr/>
            </p:nvSpPr>
            <p:spPr bwMode="auto">
              <a:xfrm>
                <a:off x="2450" y="125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15" name="Rectangle 246">
                <a:extLst>
                  <a:ext uri="{FF2B5EF4-FFF2-40B4-BE49-F238E27FC236}">
                    <a16:creationId xmlns:a16="http://schemas.microsoft.com/office/drawing/2014/main" id="{45CF4A18-DD75-3407-9635-2D98DA8C8E23}"/>
                  </a:ext>
                </a:extLst>
              </p:cNvPr>
              <p:cNvSpPr>
                <a:spLocks noChangeArrowheads="1"/>
              </p:cNvSpPr>
              <p:nvPr/>
            </p:nvSpPr>
            <p:spPr bwMode="auto">
              <a:xfrm>
                <a:off x="2450" y="1239"/>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16" name="Rectangle 247">
                <a:extLst>
                  <a:ext uri="{FF2B5EF4-FFF2-40B4-BE49-F238E27FC236}">
                    <a16:creationId xmlns:a16="http://schemas.microsoft.com/office/drawing/2014/main" id="{A6A6BA06-414F-328F-8C30-B5FAA6E34381}"/>
                  </a:ext>
                </a:extLst>
              </p:cNvPr>
              <p:cNvSpPr>
                <a:spLocks noChangeArrowheads="1"/>
              </p:cNvSpPr>
              <p:nvPr/>
            </p:nvSpPr>
            <p:spPr bwMode="auto">
              <a:xfrm>
                <a:off x="2459" y="1239"/>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17" name="Rectangle 248">
                <a:extLst>
                  <a:ext uri="{FF2B5EF4-FFF2-40B4-BE49-F238E27FC236}">
                    <a16:creationId xmlns:a16="http://schemas.microsoft.com/office/drawing/2014/main" id="{4A2C4D97-025B-EB9B-F18B-BBC9EAA21048}"/>
                  </a:ext>
                </a:extLst>
              </p:cNvPr>
              <p:cNvSpPr>
                <a:spLocks noChangeArrowheads="1"/>
              </p:cNvSpPr>
              <p:nvPr/>
            </p:nvSpPr>
            <p:spPr bwMode="auto">
              <a:xfrm>
                <a:off x="2459" y="1230"/>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18" name="Rectangle 249">
                <a:extLst>
                  <a:ext uri="{FF2B5EF4-FFF2-40B4-BE49-F238E27FC236}">
                    <a16:creationId xmlns:a16="http://schemas.microsoft.com/office/drawing/2014/main" id="{B5C43CDE-AD5A-9021-F97F-4C3DF74298D5}"/>
                  </a:ext>
                </a:extLst>
              </p:cNvPr>
              <p:cNvSpPr>
                <a:spLocks noChangeArrowheads="1"/>
              </p:cNvSpPr>
              <p:nvPr/>
            </p:nvSpPr>
            <p:spPr bwMode="auto">
              <a:xfrm>
                <a:off x="2459" y="1213"/>
                <a:ext cx="34"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19" name="Rectangle 250">
                <a:extLst>
                  <a:ext uri="{FF2B5EF4-FFF2-40B4-BE49-F238E27FC236}">
                    <a16:creationId xmlns:a16="http://schemas.microsoft.com/office/drawing/2014/main" id="{014F8416-5D6C-FC14-A33B-404BBBCC57DB}"/>
                  </a:ext>
                </a:extLst>
              </p:cNvPr>
              <p:cNvSpPr>
                <a:spLocks noChangeArrowheads="1"/>
              </p:cNvSpPr>
              <p:nvPr/>
            </p:nvSpPr>
            <p:spPr bwMode="auto">
              <a:xfrm>
                <a:off x="2459" y="1204"/>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20" name="Rectangle 251">
                <a:extLst>
                  <a:ext uri="{FF2B5EF4-FFF2-40B4-BE49-F238E27FC236}">
                    <a16:creationId xmlns:a16="http://schemas.microsoft.com/office/drawing/2014/main" id="{E77FEBD9-C5CD-063B-78CD-7DF7426EFC23}"/>
                  </a:ext>
                </a:extLst>
              </p:cNvPr>
              <p:cNvSpPr>
                <a:spLocks noChangeArrowheads="1"/>
              </p:cNvSpPr>
              <p:nvPr/>
            </p:nvSpPr>
            <p:spPr bwMode="auto">
              <a:xfrm>
                <a:off x="2467" y="1204"/>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21" name="Rectangle 252">
                <a:extLst>
                  <a:ext uri="{FF2B5EF4-FFF2-40B4-BE49-F238E27FC236}">
                    <a16:creationId xmlns:a16="http://schemas.microsoft.com/office/drawing/2014/main" id="{8BC0B1C2-187D-EC68-5D7F-A9CA6589E2DF}"/>
                  </a:ext>
                </a:extLst>
              </p:cNvPr>
              <p:cNvSpPr>
                <a:spLocks noChangeArrowheads="1"/>
              </p:cNvSpPr>
              <p:nvPr/>
            </p:nvSpPr>
            <p:spPr bwMode="auto">
              <a:xfrm>
                <a:off x="2467" y="119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22" name="Rectangle 253">
                <a:extLst>
                  <a:ext uri="{FF2B5EF4-FFF2-40B4-BE49-F238E27FC236}">
                    <a16:creationId xmlns:a16="http://schemas.microsoft.com/office/drawing/2014/main" id="{1856084F-31E9-D100-35D9-1CDFB8C272EA}"/>
                  </a:ext>
                </a:extLst>
              </p:cNvPr>
              <p:cNvSpPr>
                <a:spLocks noChangeArrowheads="1"/>
              </p:cNvSpPr>
              <p:nvPr/>
            </p:nvSpPr>
            <p:spPr bwMode="auto">
              <a:xfrm>
                <a:off x="2467" y="1204"/>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23" name="Rectangle 254">
                <a:extLst>
                  <a:ext uri="{FF2B5EF4-FFF2-40B4-BE49-F238E27FC236}">
                    <a16:creationId xmlns:a16="http://schemas.microsoft.com/office/drawing/2014/main" id="{B7EE529F-E941-25C0-6E0C-FBC4A017F25B}"/>
                  </a:ext>
                </a:extLst>
              </p:cNvPr>
              <p:cNvSpPr>
                <a:spLocks noChangeArrowheads="1"/>
              </p:cNvSpPr>
              <p:nvPr/>
            </p:nvSpPr>
            <p:spPr bwMode="auto">
              <a:xfrm>
                <a:off x="2476" y="1204"/>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24" name="Rectangle 255">
                <a:extLst>
                  <a:ext uri="{FF2B5EF4-FFF2-40B4-BE49-F238E27FC236}">
                    <a16:creationId xmlns:a16="http://schemas.microsoft.com/office/drawing/2014/main" id="{4973DE76-87D1-7AD9-EE10-BFF2498D2C56}"/>
                  </a:ext>
                </a:extLst>
              </p:cNvPr>
              <p:cNvSpPr>
                <a:spLocks noChangeArrowheads="1"/>
              </p:cNvSpPr>
              <p:nvPr/>
            </p:nvSpPr>
            <p:spPr bwMode="auto">
              <a:xfrm>
                <a:off x="2476" y="123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25" name="Rectangle 256">
                <a:extLst>
                  <a:ext uri="{FF2B5EF4-FFF2-40B4-BE49-F238E27FC236}">
                    <a16:creationId xmlns:a16="http://schemas.microsoft.com/office/drawing/2014/main" id="{B90FBFF2-D011-0081-BC73-EE2577C5D54B}"/>
                  </a:ext>
                </a:extLst>
              </p:cNvPr>
              <p:cNvSpPr>
                <a:spLocks noChangeArrowheads="1"/>
              </p:cNvSpPr>
              <p:nvPr/>
            </p:nvSpPr>
            <p:spPr bwMode="auto">
              <a:xfrm>
                <a:off x="2476" y="1239"/>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26" name="Rectangle 257">
                <a:extLst>
                  <a:ext uri="{FF2B5EF4-FFF2-40B4-BE49-F238E27FC236}">
                    <a16:creationId xmlns:a16="http://schemas.microsoft.com/office/drawing/2014/main" id="{B031F259-75FF-C064-37D3-32FB94A9D64F}"/>
                  </a:ext>
                </a:extLst>
              </p:cNvPr>
              <p:cNvSpPr>
                <a:spLocks noChangeArrowheads="1"/>
              </p:cNvSpPr>
              <p:nvPr/>
            </p:nvSpPr>
            <p:spPr bwMode="auto">
              <a:xfrm>
                <a:off x="2485" y="1239"/>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27" name="Rectangle 258">
                <a:extLst>
                  <a:ext uri="{FF2B5EF4-FFF2-40B4-BE49-F238E27FC236}">
                    <a16:creationId xmlns:a16="http://schemas.microsoft.com/office/drawing/2014/main" id="{897FD1B8-C69B-4ABF-2421-AF308AD2B700}"/>
                  </a:ext>
                </a:extLst>
              </p:cNvPr>
              <p:cNvSpPr>
                <a:spLocks noChangeArrowheads="1"/>
              </p:cNvSpPr>
              <p:nvPr/>
            </p:nvSpPr>
            <p:spPr bwMode="auto">
              <a:xfrm>
                <a:off x="2493" y="1247"/>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28" name="Rectangle 259">
                <a:extLst>
                  <a:ext uri="{FF2B5EF4-FFF2-40B4-BE49-F238E27FC236}">
                    <a16:creationId xmlns:a16="http://schemas.microsoft.com/office/drawing/2014/main" id="{DD727DE6-BF93-826F-E65E-F81B3F02A4E1}"/>
                  </a:ext>
                </a:extLst>
              </p:cNvPr>
              <p:cNvSpPr>
                <a:spLocks noChangeArrowheads="1"/>
              </p:cNvSpPr>
              <p:nvPr/>
            </p:nvSpPr>
            <p:spPr bwMode="auto">
              <a:xfrm>
                <a:off x="2502" y="125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29" name="Rectangle 260">
                <a:extLst>
                  <a:ext uri="{FF2B5EF4-FFF2-40B4-BE49-F238E27FC236}">
                    <a16:creationId xmlns:a16="http://schemas.microsoft.com/office/drawing/2014/main" id="{C28FC672-364E-C46A-81F4-92BD0D114B9F}"/>
                  </a:ext>
                </a:extLst>
              </p:cNvPr>
              <p:cNvSpPr>
                <a:spLocks noChangeArrowheads="1"/>
              </p:cNvSpPr>
              <p:nvPr/>
            </p:nvSpPr>
            <p:spPr bwMode="auto">
              <a:xfrm>
                <a:off x="2502" y="1274"/>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30" name="Rectangle 261">
                <a:extLst>
                  <a:ext uri="{FF2B5EF4-FFF2-40B4-BE49-F238E27FC236}">
                    <a16:creationId xmlns:a16="http://schemas.microsoft.com/office/drawing/2014/main" id="{BB591BD1-A7F4-5038-8BAC-50BB515F9A54}"/>
                  </a:ext>
                </a:extLst>
              </p:cNvPr>
              <p:cNvSpPr>
                <a:spLocks noChangeArrowheads="1"/>
              </p:cNvSpPr>
              <p:nvPr/>
            </p:nvSpPr>
            <p:spPr bwMode="auto">
              <a:xfrm>
                <a:off x="2502" y="126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31" name="Rectangle 262">
                <a:extLst>
                  <a:ext uri="{FF2B5EF4-FFF2-40B4-BE49-F238E27FC236}">
                    <a16:creationId xmlns:a16="http://schemas.microsoft.com/office/drawing/2014/main" id="{6F405A69-B167-0AA5-4714-A4B96B44F15C}"/>
                  </a:ext>
                </a:extLst>
              </p:cNvPr>
              <p:cNvSpPr>
                <a:spLocks noChangeArrowheads="1"/>
              </p:cNvSpPr>
              <p:nvPr/>
            </p:nvSpPr>
            <p:spPr bwMode="auto">
              <a:xfrm>
                <a:off x="2511" y="126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32" name="Rectangle 263">
                <a:extLst>
                  <a:ext uri="{FF2B5EF4-FFF2-40B4-BE49-F238E27FC236}">
                    <a16:creationId xmlns:a16="http://schemas.microsoft.com/office/drawing/2014/main" id="{13BF5841-3F2F-25BF-043A-2BE74C25889E}"/>
                  </a:ext>
                </a:extLst>
              </p:cNvPr>
              <p:cNvSpPr>
                <a:spLocks noChangeArrowheads="1"/>
              </p:cNvSpPr>
              <p:nvPr/>
            </p:nvSpPr>
            <p:spPr bwMode="auto">
              <a:xfrm>
                <a:off x="2520" y="1256"/>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33" name="Rectangle 264">
                <a:extLst>
                  <a:ext uri="{FF2B5EF4-FFF2-40B4-BE49-F238E27FC236}">
                    <a16:creationId xmlns:a16="http://schemas.microsoft.com/office/drawing/2014/main" id="{9F7A7BA1-57A4-94CE-4CB5-0ACA02AB8583}"/>
                  </a:ext>
                </a:extLst>
              </p:cNvPr>
              <p:cNvSpPr>
                <a:spLocks noChangeArrowheads="1"/>
              </p:cNvSpPr>
              <p:nvPr/>
            </p:nvSpPr>
            <p:spPr bwMode="auto">
              <a:xfrm>
                <a:off x="2520" y="1239"/>
                <a:ext cx="34"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34" name="Rectangle 265">
                <a:extLst>
                  <a:ext uri="{FF2B5EF4-FFF2-40B4-BE49-F238E27FC236}">
                    <a16:creationId xmlns:a16="http://schemas.microsoft.com/office/drawing/2014/main" id="{98267C3C-F52E-8A74-355A-27CD17058F18}"/>
                  </a:ext>
                </a:extLst>
              </p:cNvPr>
              <p:cNvSpPr>
                <a:spLocks noChangeArrowheads="1"/>
              </p:cNvSpPr>
              <p:nvPr/>
            </p:nvSpPr>
            <p:spPr bwMode="auto">
              <a:xfrm>
                <a:off x="2528" y="125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35" name="Rectangle 266">
                <a:extLst>
                  <a:ext uri="{FF2B5EF4-FFF2-40B4-BE49-F238E27FC236}">
                    <a16:creationId xmlns:a16="http://schemas.microsoft.com/office/drawing/2014/main" id="{82178245-066E-6DFF-BEFE-ECADBD13C73F}"/>
                  </a:ext>
                </a:extLst>
              </p:cNvPr>
              <p:cNvSpPr>
                <a:spLocks noChangeArrowheads="1"/>
              </p:cNvSpPr>
              <p:nvPr/>
            </p:nvSpPr>
            <p:spPr bwMode="auto">
              <a:xfrm>
                <a:off x="2528" y="1265"/>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36" name="Rectangle 267">
                <a:extLst>
                  <a:ext uri="{FF2B5EF4-FFF2-40B4-BE49-F238E27FC236}">
                    <a16:creationId xmlns:a16="http://schemas.microsoft.com/office/drawing/2014/main" id="{762DB801-3847-5C7C-3B61-78A6462078CE}"/>
                  </a:ext>
                </a:extLst>
              </p:cNvPr>
              <p:cNvSpPr>
                <a:spLocks noChangeArrowheads="1"/>
              </p:cNvSpPr>
              <p:nvPr/>
            </p:nvSpPr>
            <p:spPr bwMode="auto">
              <a:xfrm>
                <a:off x="2528" y="1274"/>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37" name="Rectangle 268">
                <a:extLst>
                  <a:ext uri="{FF2B5EF4-FFF2-40B4-BE49-F238E27FC236}">
                    <a16:creationId xmlns:a16="http://schemas.microsoft.com/office/drawing/2014/main" id="{FF30F27C-06E7-41B4-E8F5-FA243C4F8EFC}"/>
                  </a:ext>
                </a:extLst>
              </p:cNvPr>
              <p:cNvSpPr>
                <a:spLocks noChangeArrowheads="1"/>
              </p:cNvSpPr>
              <p:nvPr/>
            </p:nvSpPr>
            <p:spPr bwMode="auto">
              <a:xfrm>
                <a:off x="2537" y="1282"/>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38" name="Rectangle 269">
                <a:extLst>
                  <a:ext uri="{FF2B5EF4-FFF2-40B4-BE49-F238E27FC236}">
                    <a16:creationId xmlns:a16="http://schemas.microsoft.com/office/drawing/2014/main" id="{4197DC11-5F3E-3B22-08ED-9827F2521C40}"/>
                  </a:ext>
                </a:extLst>
              </p:cNvPr>
              <p:cNvSpPr>
                <a:spLocks noChangeArrowheads="1"/>
              </p:cNvSpPr>
              <p:nvPr/>
            </p:nvSpPr>
            <p:spPr bwMode="auto">
              <a:xfrm>
                <a:off x="2546" y="1274"/>
                <a:ext cx="35" cy="34"/>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39" name="Rectangle 270">
                <a:extLst>
                  <a:ext uri="{FF2B5EF4-FFF2-40B4-BE49-F238E27FC236}">
                    <a16:creationId xmlns:a16="http://schemas.microsoft.com/office/drawing/2014/main" id="{C65A36EC-8659-5A0B-10A6-0EF8702720AB}"/>
                  </a:ext>
                </a:extLst>
              </p:cNvPr>
              <p:cNvSpPr>
                <a:spLocks noChangeArrowheads="1"/>
              </p:cNvSpPr>
              <p:nvPr/>
            </p:nvSpPr>
            <p:spPr bwMode="auto">
              <a:xfrm>
                <a:off x="2546" y="125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40" name="Rectangle 271">
                <a:extLst>
                  <a:ext uri="{FF2B5EF4-FFF2-40B4-BE49-F238E27FC236}">
                    <a16:creationId xmlns:a16="http://schemas.microsoft.com/office/drawing/2014/main" id="{629BE25C-8C68-80C8-75FE-F8613756DEAD}"/>
                  </a:ext>
                </a:extLst>
              </p:cNvPr>
              <p:cNvSpPr>
                <a:spLocks noChangeArrowheads="1"/>
              </p:cNvSpPr>
              <p:nvPr/>
            </p:nvSpPr>
            <p:spPr bwMode="auto">
              <a:xfrm>
                <a:off x="2554" y="1256"/>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41" name="Rectangle 272">
                <a:extLst>
                  <a:ext uri="{FF2B5EF4-FFF2-40B4-BE49-F238E27FC236}">
                    <a16:creationId xmlns:a16="http://schemas.microsoft.com/office/drawing/2014/main" id="{F677B861-732E-0013-E617-455ED3BDA29A}"/>
                  </a:ext>
                </a:extLst>
              </p:cNvPr>
              <p:cNvSpPr>
                <a:spLocks noChangeArrowheads="1"/>
              </p:cNvSpPr>
              <p:nvPr/>
            </p:nvSpPr>
            <p:spPr bwMode="auto">
              <a:xfrm>
                <a:off x="2554" y="1247"/>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42" name="Rectangle 273">
                <a:extLst>
                  <a:ext uri="{FF2B5EF4-FFF2-40B4-BE49-F238E27FC236}">
                    <a16:creationId xmlns:a16="http://schemas.microsoft.com/office/drawing/2014/main" id="{FA49B927-32DC-34D4-E365-2B438DF894A7}"/>
                  </a:ext>
                </a:extLst>
              </p:cNvPr>
              <p:cNvSpPr>
                <a:spLocks noChangeArrowheads="1"/>
              </p:cNvSpPr>
              <p:nvPr/>
            </p:nvSpPr>
            <p:spPr bwMode="auto">
              <a:xfrm>
                <a:off x="2563" y="1239"/>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43" name="Rectangle 274">
                <a:extLst>
                  <a:ext uri="{FF2B5EF4-FFF2-40B4-BE49-F238E27FC236}">
                    <a16:creationId xmlns:a16="http://schemas.microsoft.com/office/drawing/2014/main" id="{C287FCB8-2E54-7090-7F88-DD4980B06416}"/>
                  </a:ext>
                </a:extLst>
              </p:cNvPr>
              <p:cNvSpPr>
                <a:spLocks noChangeArrowheads="1"/>
              </p:cNvSpPr>
              <p:nvPr/>
            </p:nvSpPr>
            <p:spPr bwMode="auto">
              <a:xfrm>
                <a:off x="2572" y="1221"/>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44" name="Rectangle 275">
                <a:extLst>
                  <a:ext uri="{FF2B5EF4-FFF2-40B4-BE49-F238E27FC236}">
                    <a16:creationId xmlns:a16="http://schemas.microsoft.com/office/drawing/2014/main" id="{E3538FDF-CA08-9E2A-D1EC-39D6968D5289}"/>
                  </a:ext>
                </a:extLst>
              </p:cNvPr>
              <p:cNvSpPr>
                <a:spLocks noChangeArrowheads="1"/>
              </p:cNvSpPr>
              <p:nvPr/>
            </p:nvSpPr>
            <p:spPr bwMode="auto">
              <a:xfrm>
                <a:off x="2572" y="1230"/>
                <a:ext cx="35" cy="35"/>
              </a:xfrm>
              <a:prstGeom prst="rect">
                <a:avLst/>
              </a:prstGeom>
              <a:noFill/>
              <a:ln w="14288">
                <a:solidFill>
                  <a:srgbClr val="FF0705"/>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345" name="Freeform 276">
                <a:extLst>
                  <a:ext uri="{FF2B5EF4-FFF2-40B4-BE49-F238E27FC236}">
                    <a16:creationId xmlns:a16="http://schemas.microsoft.com/office/drawing/2014/main" id="{57874403-FA78-4312-D9E4-8B2A7D7C3177}"/>
                  </a:ext>
                </a:extLst>
              </p:cNvPr>
              <p:cNvSpPr>
                <a:spLocks/>
              </p:cNvSpPr>
              <p:nvPr/>
            </p:nvSpPr>
            <p:spPr bwMode="auto">
              <a:xfrm>
                <a:off x="1378" y="2241"/>
                <a:ext cx="35" cy="34"/>
              </a:xfrm>
              <a:custGeom>
                <a:avLst/>
                <a:gdLst>
                  <a:gd name="T0" fmla="*/ 0 w 35"/>
                  <a:gd name="T1" fmla="*/ 34 h 34"/>
                  <a:gd name="T2" fmla="*/ 18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46" name="Freeform 277">
                <a:extLst>
                  <a:ext uri="{FF2B5EF4-FFF2-40B4-BE49-F238E27FC236}">
                    <a16:creationId xmlns:a16="http://schemas.microsoft.com/office/drawing/2014/main" id="{CAB88E24-40ED-1C0E-137A-80AAED0A278D}"/>
                  </a:ext>
                </a:extLst>
              </p:cNvPr>
              <p:cNvSpPr>
                <a:spLocks/>
              </p:cNvSpPr>
              <p:nvPr/>
            </p:nvSpPr>
            <p:spPr bwMode="auto">
              <a:xfrm>
                <a:off x="1378" y="2005"/>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47" name="Freeform 278">
                <a:extLst>
                  <a:ext uri="{FF2B5EF4-FFF2-40B4-BE49-F238E27FC236}">
                    <a16:creationId xmlns:a16="http://schemas.microsoft.com/office/drawing/2014/main" id="{3CD89DB1-EDDD-4B6F-A496-631487658A1F}"/>
                  </a:ext>
                </a:extLst>
              </p:cNvPr>
              <p:cNvSpPr>
                <a:spLocks/>
              </p:cNvSpPr>
              <p:nvPr/>
            </p:nvSpPr>
            <p:spPr bwMode="auto">
              <a:xfrm>
                <a:off x="1387" y="1744"/>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48" name="Freeform 279">
                <a:extLst>
                  <a:ext uri="{FF2B5EF4-FFF2-40B4-BE49-F238E27FC236}">
                    <a16:creationId xmlns:a16="http://schemas.microsoft.com/office/drawing/2014/main" id="{29A747E8-972A-726E-8325-F9E74F58E78C}"/>
                  </a:ext>
                </a:extLst>
              </p:cNvPr>
              <p:cNvSpPr>
                <a:spLocks/>
              </p:cNvSpPr>
              <p:nvPr/>
            </p:nvSpPr>
            <p:spPr bwMode="auto">
              <a:xfrm>
                <a:off x="1387" y="1622"/>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49" name="Freeform 280">
                <a:extLst>
                  <a:ext uri="{FF2B5EF4-FFF2-40B4-BE49-F238E27FC236}">
                    <a16:creationId xmlns:a16="http://schemas.microsoft.com/office/drawing/2014/main" id="{2C8EA418-13DF-453A-3293-A9580618DCCD}"/>
                  </a:ext>
                </a:extLst>
              </p:cNvPr>
              <p:cNvSpPr>
                <a:spLocks/>
              </p:cNvSpPr>
              <p:nvPr/>
            </p:nvSpPr>
            <p:spPr bwMode="auto">
              <a:xfrm>
                <a:off x="1387" y="1570"/>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50" name="Freeform 281">
                <a:extLst>
                  <a:ext uri="{FF2B5EF4-FFF2-40B4-BE49-F238E27FC236}">
                    <a16:creationId xmlns:a16="http://schemas.microsoft.com/office/drawing/2014/main" id="{9C1FCCF1-E874-EFB6-989D-8E8C6AA48542}"/>
                  </a:ext>
                </a:extLst>
              </p:cNvPr>
              <p:cNvSpPr>
                <a:spLocks/>
              </p:cNvSpPr>
              <p:nvPr/>
            </p:nvSpPr>
            <p:spPr bwMode="auto">
              <a:xfrm>
                <a:off x="1396" y="1552"/>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51" name="Freeform 282">
                <a:extLst>
                  <a:ext uri="{FF2B5EF4-FFF2-40B4-BE49-F238E27FC236}">
                    <a16:creationId xmlns:a16="http://schemas.microsoft.com/office/drawing/2014/main" id="{368BA7ED-8EBD-D627-6881-A1DA9A73FF3E}"/>
                  </a:ext>
                </a:extLst>
              </p:cNvPr>
              <p:cNvSpPr>
                <a:spLocks/>
              </p:cNvSpPr>
              <p:nvPr/>
            </p:nvSpPr>
            <p:spPr bwMode="auto">
              <a:xfrm>
                <a:off x="1396" y="1596"/>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52" name="Freeform 283">
                <a:extLst>
                  <a:ext uri="{FF2B5EF4-FFF2-40B4-BE49-F238E27FC236}">
                    <a16:creationId xmlns:a16="http://schemas.microsoft.com/office/drawing/2014/main" id="{DD5848C5-F72C-0A33-11FE-1CA993826F89}"/>
                  </a:ext>
                </a:extLst>
              </p:cNvPr>
              <p:cNvSpPr>
                <a:spLocks/>
              </p:cNvSpPr>
              <p:nvPr/>
            </p:nvSpPr>
            <p:spPr bwMode="auto">
              <a:xfrm>
                <a:off x="1396" y="1544"/>
                <a:ext cx="35" cy="34"/>
              </a:xfrm>
              <a:custGeom>
                <a:avLst/>
                <a:gdLst>
                  <a:gd name="T0" fmla="*/ 0 w 35"/>
                  <a:gd name="T1" fmla="*/ 34 h 34"/>
                  <a:gd name="T2" fmla="*/ 17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53" name="Freeform 284">
                <a:extLst>
                  <a:ext uri="{FF2B5EF4-FFF2-40B4-BE49-F238E27FC236}">
                    <a16:creationId xmlns:a16="http://schemas.microsoft.com/office/drawing/2014/main" id="{76BDC906-96D9-FDD9-458F-29EF604E9A5E}"/>
                  </a:ext>
                </a:extLst>
              </p:cNvPr>
              <p:cNvSpPr>
                <a:spLocks/>
              </p:cNvSpPr>
              <p:nvPr/>
            </p:nvSpPr>
            <p:spPr bwMode="auto">
              <a:xfrm>
                <a:off x="1404" y="1509"/>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54" name="Freeform 285">
                <a:extLst>
                  <a:ext uri="{FF2B5EF4-FFF2-40B4-BE49-F238E27FC236}">
                    <a16:creationId xmlns:a16="http://schemas.microsoft.com/office/drawing/2014/main" id="{A5EEE489-AEE7-48D6-A797-703C246FF489}"/>
                  </a:ext>
                </a:extLst>
              </p:cNvPr>
              <p:cNvSpPr>
                <a:spLocks/>
              </p:cNvSpPr>
              <p:nvPr/>
            </p:nvSpPr>
            <p:spPr bwMode="auto">
              <a:xfrm>
                <a:off x="1404" y="1491"/>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55" name="Freeform 286">
                <a:extLst>
                  <a:ext uri="{FF2B5EF4-FFF2-40B4-BE49-F238E27FC236}">
                    <a16:creationId xmlns:a16="http://schemas.microsoft.com/office/drawing/2014/main" id="{6DD009F2-AB87-35C7-3224-E4C462846583}"/>
                  </a:ext>
                </a:extLst>
              </p:cNvPr>
              <p:cNvSpPr>
                <a:spLocks/>
              </p:cNvSpPr>
              <p:nvPr/>
            </p:nvSpPr>
            <p:spPr bwMode="auto">
              <a:xfrm>
                <a:off x="1404" y="1509"/>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56" name="Freeform 287">
                <a:extLst>
                  <a:ext uri="{FF2B5EF4-FFF2-40B4-BE49-F238E27FC236}">
                    <a16:creationId xmlns:a16="http://schemas.microsoft.com/office/drawing/2014/main" id="{FC8AFC2D-E4DB-E01C-787F-761074987087}"/>
                  </a:ext>
                </a:extLst>
              </p:cNvPr>
              <p:cNvSpPr>
                <a:spLocks/>
              </p:cNvSpPr>
              <p:nvPr/>
            </p:nvSpPr>
            <p:spPr bwMode="auto">
              <a:xfrm>
                <a:off x="1413" y="1509"/>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57" name="Freeform 288">
                <a:extLst>
                  <a:ext uri="{FF2B5EF4-FFF2-40B4-BE49-F238E27FC236}">
                    <a16:creationId xmlns:a16="http://schemas.microsoft.com/office/drawing/2014/main" id="{71628475-D375-B782-56ED-26158C948E62}"/>
                  </a:ext>
                </a:extLst>
              </p:cNvPr>
              <p:cNvSpPr>
                <a:spLocks/>
              </p:cNvSpPr>
              <p:nvPr/>
            </p:nvSpPr>
            <p:spPr bwMode="auto">
              <a:xfrm>
                <a:off x="1422" y="1518"/>
                <a:ext cx="35" cy="34"/>
              </a:xfrm>
              <a:custGeom>
                <a:avLst/>
                <a:gdLst>
                  <a:gd name="T0" fmla="*/ 0 w 35"/>
                  <a:gd name="T1" fmla="*/ 34 h 34"/>
                  <a:gd name="T2" fmla="*/ 17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58" name="Freeform 289">
                <a:extLst>
                  <a:ext uri="{FF2B5EF4-FFF2-40B4-BE49-F238E27FC236}">
                    <a16:creationId xmlns:a16="http://schemas.microsoft.com/office/drawing/2014/main" id="{90C91529-30B7-028A-EDC7-AE92CC814B05}"/>
                  </a:ext>
                </a:extLst>
              </p:cNvPr>
              <p:cNvSpPr>
                <a:spLocks/>
              </p:cNvSpPr>
              <p:nvPr/>
            </p:nvSpPr>
            <p:spPr bwMode="auto">
              <a:xfrm>
                <a:off x="1422" y="1526"/>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59" name="Freeform 290">
                <a:extLst>
                  <a:ext uri="{FF2B5EF4-FFF2-40B4-BE49-F238E27FC236}">
                    <a16:creationId xmlns:a16="http://schemas.microsoft.com/office/drawing/2014/main" id="{8CDB1351-C346-BB41-CB23-66415E767894}"/>
                  </a:ext>
                </a:extLst>
              </p:cNvPr>
              <p:cNvSpPr>
                <a:spLocks/>
              </p:cNvSpPr>
              <p:nvPr/>
            </p:nvSpPr>
            <p:spPr bwMode="auto">
              <a:xfrm>
                <a:off x="1431" y="1526"/>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60" name="Freeform 291">
                <a:extLst>
                  <a:ext uri="{FF2B5EF4-FFF2-40B4-BE49-F238E27FC236}">
                    <a16:creationId xmlns:a16="http://schemas.microsoft.com/office/drawing/2014/main" id="{5DA14255-0190-1478-060B-751E11F04892}"/>
                  </a:ext>
                </a:extLst>
              </p:cNvPr>
              <p:cNvSpPr>
                <a:spLocks/>
              </p:cNvSpPr>
              <p:nvPr/>
            </p:nvSpPr>
            <p:spPr bwMode="auto">
              <a:xfrm>
                <a:off x="1439" y="1526"/>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61" name="Freeform 292">
                <a:extLst>
                  <a:ext uri="{FF2B5EF4-FFF2-40B4-BE49-F238E27FC236}">
                    <a16:creationId xmlns:a16="http://schemas.microsoft.com/office/drawing/2014/main" id="{FC7B35E1-ED3A-D05A-7A8A-84111FBA1E59}"/>
                  </a:ext>
                </a:extLst>
              </p:cNvPr>
              <p:cNvSpPr>
                <a:spLocks/>
              </p:cNvSpPr>
              <p:nvPr/>
            </p:nvSpPr>
            <p:spPr bwMode="auto">
              <a:xfrm>
                <a:off x="1439" y="1518"/>
                <a:ext cx="35" cy="34"/>
              </a:xfrm>
              <a:custGeom>
                <a:avLst/>
                <a:gdLst>
                  <a:gd name="T0" fmla="*/ 0 w 35"/>
                  <a:gd name="T1" fmla="*/ 34 h 34"/>
                  <a:gd name="T2" fmla="*/ 18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62" name="Freeform 293">
                <a:extLst>
                  <a:ext uri="{FF2B5EF4-FFF2-40B4-BE49-F238E27FC236}">
                    <a16:creationId xmlns:a16="http://schemas.microsoft.com/office/drawing/2014/main" id="{A5A4DC3A-A2D7-4149-2A4D-C1C770277B49}"/>
                  </a:ext>
                </a:extLst>
              </p:cNvPr>
              <p:cNvSpPr>
                <a:spLocks/>
              </p:cNvSpPr>
              <p:nvPr/>
            </p:nvSpPr>
            <p:spPr bwMode="auto">
              <a:xfrm>
                <a:off x="1448" y="1526"/>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63" name="Freeform 294">
                <a:extLst>
                  <a:ext uri="{FF2B5EF4-FFF2-40B4-BE49-F238E27FC236}">
                    <a16:creationId xmlns:a16="http://schemas.microsoft.com/office/drawing/2014/main" id="{2D97CDF8-6BA8-786C-F2BC-BFD715666D9C}"/>
                  </a:ext>
                </a:extLst>
              </p:cNvPr>
              <p:cNvSpPr>
                <a:spLocks/>
              </p:cNvSpPr>
              <p:nvPr/>
            </p:nvSpPr>
            <p:spPr bwMode="auto">
              <a:xfrm>
                <a:off x="1448" y="1535"/>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64" name="Freeform 295">
                <a:extLst>
                  <a:ext uri="{FF2B5EF4-FFF2-40B4-BE49-F238E27FC236}">
                    <a16:creationId xmlns:a16="http://schemas.microsoft.com/office/drawing/2014/main" id="{20246D4A-61FB-54CE-75E2-FCC35C1A68F2}"/>
                  </a:ext>
                </a:extLst>
              </p:cNvPr>
              <p:cNvSpPr>
                <a:spLocks/>
              </p:cNvSpPr>
              <p:nvPr/>
            </p:nvSpPr>
            <p:spPr bwMode="auto">
              <a:xfrm>
                <a:off x="1457" y="1552"/>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65" name="Freeform 296">
                <a:extLst>
                  <a:ext uri="{FF2B5EF4-FFF2-40B4-BE49-F238E27FC236}">
                    <a16:creationId xmlns:a16="http://schemas.microsoft.com/office/drawing/2014/main" id="{3F5FD880-8D64-B844-1E17-6F17E190BD85}"/>
                  </a:ext>
                </a:extLst>
              </p:cNvPr>
              <p:cNvSpPr>
                <a:spLocks/>
              </p:cNvSpPr>
              <p:nvPr/>
            </p:nvSpPr>
            <p:spPr bwMode="auto">
              <a:xfrm>
                <a:off x="1457" y="1570"/>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66" name="Freeform 297">
                <a:extLst>
                  <a:ext uri="{FF2B5EF4-FFF2-40B4-BE49-F238E27FC236}">
                    <a16:creationId xmlns:a16="http://schemas.microsoft.com/office/drawing/2014/main" id="{257A6551-C51A-19C9-28F8-C818683336B9}"/>
                  </a:ext>
                </a:extLst>
              </p:cNvPr>
              <p:cNvSpPr>
                <a:spLocks/>
              </p:cNvSpPr>
              <p:nvPr/>
            </p:nvSpPr>
            <p:spPr bwMode="auto">
              <a:xfrm>
                <a:off x="1457" y="1578"/>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67" name="Freeform 298">
                <a:extLst>
                  <a:ext uri="{FF2B5EF4-FFF2-40B4-BE49-F238E27FC236}">
                    <a16:creationId xmlns:a16="http://schemas.microsoft.com/office/drawing/2014/main" id="{F6A9BDEA-0AC4-CD3F-7AE7-0641F1039FDF}"/>
                  </a:ext>
                </a:extLst>
              </p:cNvPr>
              <p:cNvSpPr>
                <a:spLocks/>
              </p:cNvSpPr>
              <p:nvPr/>
            </p:nvSpPr>
            <p:spPr bwMode="auto">
              <a:xfrm>
                <a:off x="1465" y="1578"/>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68" name="Freeform 299">
                <a:extLst>
                  <a:ext uri="{FF2B5EF4-FFF2-40B4-BE49-F238E27FC236}">
                    <a16:creationId xmlns:a16="http://schemas.microsoft.com/office/drawing/2014/main" id="{38EC6CEF-CB58-ABC9-9333-00ED2BF2C34B}"/>
                  </a:ext>
                </a:extLst>
              </p:cNvPr>
              <p:cNvSpPr>
                <a:spLocks/>
              </p:cNvSpPr>
              <p:nvPr/>
            </p:nvSpPr>
            <p:spPr bwMode="auto">
              <a:xfrm>
                <a:off x="1474" y="1570"/>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69" name="Freeform 300">
                <a:extLst>
                  <a:ext uri="{FF2B5EF4-FFF2-40B4-BE49-F238E27FC236}">
                    <a16:creationId xmlns:a16="http://schemas.microsoft.com/office/drawing/2014/main" id="{118C88EE-8476-8B1F-EE9C-6669F4F4F3C4}"/>
                  </a:ext>
                </a:extLst>
              </p:cNvPr>
              <p:cNvSpPr>
                <a:spLocks/>
              </p:cNvSpPr>
              <p:nvPr/>
            </p:nvSpPr>
            <p:spPr bwMode="auto">
              <a:xfrm>
                <a:off x="1474" y="1578"/>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70" name="Freeform 301">
                <a:extLst>
                  <a:ext uri="{FF2B5EF4-FFF2-40B4-BE49-F238E27FC236}">
                    <a16:creationId xmlns:a16="http://schemas.microsoft.com/office/drawing/2014/main" id="{D617D72C-57A3-F2A0-2F1C-F49D6495A12C}"/>
                  </a:ext>
                </a:extLst>
              </p:cNvPr>
              <p:cNvSpPr>
                <a:spLocks/>
              </p:cNvSpPr>
              <p:nvPr/>
            </p:nvSpPr>
            <p:spPr bwMode="auto">
              <a:xfrm>
                <a:off x="1474" y="1587"/>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71" name="Freeform 302">
                <a:extLst>
                  <a:ext uri="{FF2B5EF4-FFF2-40B4-BE49-F238E27FC236}">
                    <a16:creationId xmlns:a16="http://schemas.microsoft.com/office/drawing/2014/main" id="{E3482E11-6684-332C-7CDE-4FE7C70EC779}"/>
                  </a:ext>
                </a:extLst>
              </p:cNvPr>
              <p:cNvSpPr>
                <a:spLocks/>
              </p:cNvSpPr>
              <p:nvPr/>
            </p:nvSpPr>
            <p:spPr bwMode="auto">
              <a:xfrm>
                <a:off x="1483" y="1596"/>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72" name="Freeform 303">
                <a:extLst>
                  <a:ext uri="{FF2B5EF4-FFF2-40B4-BE49-F238E27FC236}">
                    <a16:creationId xmlns:a16="http://schemas.microsoft.com/office/drawing/2014/main" id="{D4EA0DE7-63BF-F808-E071-AB5A6269F59E}"/>
                  </a:ext>
                </a:extLst>
              </p:cNvPr>
              <p:cNvSpPr>
                <a:spLocks/>
              </p:cNvSpPr>
              <p:nvPr/>
            </p:nvSpPr>
            <p:spPr bwMode="auto">
              <a:xfrm>
                <a:off x="1483" y="1605"/>
                <a:ext cx="35" cy="34"/>
              </a:xfrm>
              <a:custGeom>
                <a:avLst/>
                <a:gdLst>
                  <a:gd name="T0" fmla="*/ 0 w 35"/>
                  <a:gd name="T1" fmla="*/ 34 h 34"/>
                  <a:gd name="T2" fmla="*/ 17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73" name="Freeform 304">
                <a:extLst>
                  <a:ext uri="{FF2B5EF4-FFF2-40B4-BE49-F238E27FC236}">
                    <a16:creationId xmlns:a16="http://schemas.microsoft.com/office/drawing/2014/main" id="{4D6A65FF-A454-DCA2-B883-1072085F54C3}"/>
                  </a:ext>
                </a:extLst>
              </p:cNvPr>
              <p:cNvSpPr>
                <a:spLocks/>
              </p:cNvSpPr>
              <p:nvPr/>
            </p:nvSpPr>
            <p:spPr bwMode="auto">
              <a:xfrm>
                <a:off x="1483" y="1613"/>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74" name="Freeform 305">
                <a:extLst>
                  <a:ext uri="{FF2B5EF4-FFF2-40B4-BE49-F238E27FC236}">
                    <a16:creationId xmlns:a16="http://schemas.microsoft.com/office/drawing/2014/main" id="{6AD82256-A6FD-BFBE-F0A0-7F9C5FE68A04}"/>
                  </a:ext>
                </a:extLst>
              </p:cNvPr>
              <p:cNvSpPr>
                <a:spLocks/>
              </p:cNvSpPr>
              <p:nvPr/>
            </p:nvSpPr>
            <p:spPr bwMode="auto">
              <a:xfrm>
                <a:off x="1491" y="1613"/>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75" name="Freeform 306">
                <a:extLst>
                  <a:ext uri="{FF2B5EF4-FFF2-40B4-BE49-F238E27FC236}">
                    <a16:creationId xmlns:a16="http://schemas.microsoft.com/office/drawing/2014/main" id="{59C5806F-A40E-2D35-2FD9-60A8C1DB8172}"/>
                  </a:ext>
                </a:extLst>
              </p:cNvPr>
              <p:cNvSpPr>
                <a:spLocks/>
              </p:cNvSpPr>
              <p:nvPr/>
            </p:nvSpPr>
            <p:spPr bwMode="auto">
              <a:xfrm>
                <a:off x="1491" y="1605"/>
                <a:ext cx="35" cy="34"/>
              </a:xfrm>
              <a:custGeom>
                <a:avLst/>
                <a:gdLst>
                  <a:gd name="T0" fmla="*/ 0 w 35"/>
                  <a:gd name="T1" fmla="*/ 34 h 34"/>
                  <a:gd name="T2" fmla="*/ 18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76" name="Freeform 307">
                <a:extLst>
                  <a:ext uri="{FF2B5EF4-FFF2-40B4-BE49-F238E27FC236}">
                    <a16:creationId xmlns:a16="http://schemas.microsoft.com/office/drawing/2014/main" id="{1ADCB78B-46BC-5AB2-A146-F7C4A4C4C9A0}"/>
                  </a:ext>
                </a:extLst>
              </p:cNvPr>
              <p:cNvSpPr>
                <a:spLocks/>
              </p:cNvSpPr>
              <p:nvPr/>
            </p:nvSpPr>
            <p:spPr bwMode="auto">
              <a:xfrm>
                <a:off x="1500" y="1605"/>
                <a:ext cx="35" cy="34"/>
              </a:xfrm>
              <a:custGeom>
                <a:avLst/>
                <a:gdLst>
                  <a:gd name="T0" fmla="*/ 0 w 35"/>
                  <a:gd name="T1" fmla="*/ 34 h 34"/>
                  <a:gd name="T2" fmla="*/ 18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77" name="Freeform 308">
                <a:extLst>
                  <a:ext uri="{FF2B5EF4-FFF2-40B4-BE49-F238E27FC236}">
                    <a16:creationId xmlns:a16="http://schemas.microsoft.com/office/drawing/2014/main" id="{7074618E-06E2-5CFF-915D-C9E11C93BA90}"/>
                  </a:ext>
                </a:extLst>
              </p:cNvPr>
              <p:cNvSpPr>
                <a:spLocks/>
              </p:cNvSpPr>
              <p:nvPr/>
            </p:nvSpPr>
            <p:spPr bwMode="auto">
              <a:xfrm>
                <a:off x="1500" y="1613"/>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78" name="Freeform 309">
                <a:extLst>
                  <a:ext uri="{FF2B5EF4-FFF2-40B4-BE49-F238E27FC236}">
                    <a16:creationId xmlns:a16="http://schemas.microsoft.com/office/drawing/2014/main" id="{DA54EFBE-B5AC-865B-5119-3D0B658504C0}"/>
                  </a:ext>
                </a:extLst>
              </p:cNvPr>
              <p:cNvSpPr>
                <a:spLocks/>
              </p:cNvSpPr>
              <p:nvPr/>
            </p:nvSpPr>
            <p:spPr bwMode="auto">
              <a:xfrm>
                <a:off x="1509" y="1622"/>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79" name="Freeform 310">
                <a:extLst>
                  <a:ext uri="{FF2B5EF4-FFF2-40B4-BE49-F238E27FC236}">
                    <a16:creationId xmlns:a16="http://schemas.microsoft.com/office/drawing/2014/main" id="{A79EC615-3B63-369B-A888-E711C9643343}"/>
                  </a:ext>
                </a:extLst>
              </p:cNvPr>
              <p:cNvSpPr>
                <a:spLocks/>
              </p:cNvSpPr>
              <p:nvPr/>
            </p:nvSpPr>
            <p:spPr bwMode="auto">
              <a:xfrm>
                <a:off x="1518" y="1631"/>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80" name="Freeform 311">
                <a:extLst>
                  <a:ext uri="{FF2B5EF4-FFF2-40B4-BE49-F238E27FC236}">
                    <a16:creationId xmlns:a16="http://schemas.microsoft.com/office/drawing/2014/main" id="{369282F1-C02C-B3A7-3469-19FA599E7E1B}"/>
                  </a:ext>
                </a:extLst>
              </p:cNvPr>
              <p:cNvSpPr>
                <a:spLocks/>
              </p:cNvSpPr>
              <p:nvPr/>
            </p:nvSpPr>
            <p:spPr bwMode="auto">
              <a:xfrm>
                <a:off x="1518" y="1648"/>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81" name="Freeform 312">
                <a:extLst>
                  <a:ext uri="{FF2B5EF4-FFF2-40B4-BE49-F238E27FC236}">
                    <a16:creationId xmlns:a16="http://schemas.microsoft.com/office/drawing/2014/main" id="{A6F84D86-6018-E0DB-0215-9626DB28B430}"/>
                  </a:ext>
                </a:extLst>
              </p:cNvPr>
              <p:cNvSpPr>
                <a:spLocks/>
              </p:cNvSpPr>
              <p:nvPr/>
            </p:nvSpPr>
            <p:spPr bwMode="auto">
              <a:xfrm>
                <a:off x="1518" y="1666"/>
                <a:ext cx="34" cy="34"/>
              </a:xfrm>
              <a:custGeom>
                <a:avLst/>
                <a:gdLst>
                  <a:gd name="T0" fmla="*/ 0 w 34"/>
                  <a:gd name="T1" fmla="*/ 34 h 34"/>
                  <a:gd name="T2" fmla="*/ 17 w 34"/>
                  <a:gd name="T3" fmla="*/ 0 h 34"/>
                  <a:gd name="T4" fmla="*/ 34 w 34"/>
                  <a:gd name="T5" fmla="*/ 34 h 34"/>
                  <a:gd name="T6" fmla="*/ 0 w 34"/>
                  <a:gd name="T7" fmla="*/ 34 h 34"/>
                  <a:gd name="T8" fmla="*/ 0 60000 65536"/>
                  <a:gd name="T9" fmla="*/ 0 60000 65536"/>
                  <a:gd name="T10" fmla="*/ 0 60000 65536"/>
                  <a:gd name="T11" fmla="*/ 0 60000 65536"/>
                  <a:gd name="T12" fmla="*/ 0 w 34"/>
                  <a:gd name="T13" fmla="*/ 0 h 34"/>
                  <a:gd name="T14" fmla="*/ 34 w 34"/>
                  <a:gd name="T15" fmla="*/ 34 h 34"/>
                </a:gdLst>
                <a:ahLst/>
                <a:cxnLst>
                  <a:cxn ang="T8">
                    <a:pos x="T0" y="T1"/>
                  </a:cxn>
                  <a:cxn ang="T9">
                    <a:pos x="T2" y="T3"/>
                  </a:cxn>
                  <a:cxn ang="T10">
                    <a:pos x="T4" y="T5"/>
                  </a:cxn>
                  <a:cxn ang="T11">
                    <a:pos x="T6" y="T7"/>
                  </a:cxn>
                </a:cxnLst>
                <a:rect l="T12" t="T13" r="T14" b="T15"/>
                <a:pathLst>
                  <a:path w="34" h="34">
                    <a:moveTo>
                      <a:pt x="0" y="34"/>
                    </a:moveTo>
                    <a:lnTo>
                      <a:pt x="17" y="0"/>
                    </a:lnTo>
                    <a:lnTo>
                      <a:pt x="34"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82" name="Freeform 313">
                <a:extLst>
                  <a:ext uri="{FF2B5EF4-FFF2-40B4-BE49-F238E27FC236}">
                    <a16:creationId xmlns:a16="http://schemas.microsoft.com/office/drawing/2014/main" id="{321AC12F-3AB6-E2C4-D82E-3D5A70C038EF}"/>
                  </a:ext>
                </a:extLst>
              </p:cNvPr>
              <p:cNvSpPr>
                <a:spLocks/>
              </p:cNvSpPr>
              <p:nvPr/>
            </p:nvSpPr>
            <p:spPr bwMode="auto">
              <a:xfrm>
                <a:off x="1526" y="1674"/>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83" name="Freeform 314">
                <a:extLst>
                  <a:ext uri="{FF2B5EF4-FFF2-40B4-BE49-F238E27FC236}">
                    <a16:creationId xmlns:a16="http://schemas.microsoft.com/office/drawing/2014/main" id="{077D7E27-747C-7DAB-AA22-3C0816C37E54}"/>
                  </a:ext>
                </a:extLst>
              </p:cNvPr>
              <p:cNvSpPr>
                <a:spLocks/>
              </p:cNvSpPr>
              <p:nvPr/>
            </p:nvSpPr>
            <p:spPr bwMode="auto">
              <a:xfrm>
                <a:off x="1526" y="1683"/>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84" name="Freeform 315">
                <a:extLst>
                  <a:ext uri="{FF2B5EF4-FFF2-40B4-BE49-F238E27FC236}">
                    <a16:creationId xmlns:a16="http://schemas.microsoft.com/office/drawing/2014/main" id="{F2C1A49D-C9A4-06E6-1555-201D2ECBB887}"/>
                  </a:ext>
                </a:extLst>
              </p:cNvPr>
              <p:cNvSpPr>
                <a:spLocks/>
              </p:cNvSpPr>
              <p:nvPr/>
            </p:nvSpPr>
            <p:spPr bwMode="auto">
              <a:xfrm>
                <a:off x="1535" y="1683"/>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85" name="Freeform 316">
                <a:extLst>
                  <a:ext uri="{FF2B5EF4-FFF2-40B4-BE49-F238E27FC236}">
                    <a16:creationId xmlns:a16="http://schemas.microsoft.com/office/drawing/2014/main" id="{65E24B97-27E0-942A-22CE-56C97281EECB}"/>
                  </a:ext>
                </a:extLst>
              </p:cNvPr>
              <p:cNvSpPr>
                <a:spLocks/>
              </p:cNvSpPr>
              <p:nvPr/>
            </p:nvSpPr>
            <p:spPr bwMode="auto">
              <a:xfrm>
                <a:off x="1535" y="1692"/>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86" name="Freeform 317">
                <a:extLst>
                  <a:ext uri="{FF2B5EF4-FFF2-40B4-BE49-F238E27FC236}">
                    <a16:creationId xmlns:a16="http://schemas.microsoft.com/office/drawing/2014/main" id="{1D20A28E-898E-F251-1C04-BF3435542883}"/>
                  </a:ext>
                </a:extLst>
              </p:cNvPr>
              <p:cNvSpPr>
                <a:spLocks/>
              </p:cNvSpPr>
              <p:nvPr/>
            </p:nvSpPr>
            <p:spPr bwMode="auto">
              <a:xfrm>
                <a:off x="1535" y="1683"/>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87" name="Freeform 318">
                <a:extLst>
                  <a:ext uri="{FF2B5EF4-FFF2-40B4-BE49-F238E27FC236}">
                    <a16:creationId xmlns:a16="http://schemas.microsoft.com/office/drawing/2014/main" id="{74A7EA8A-6621-6564-DEFD-C224DF6003AF}"/>
                  </a:ext>
                </a:extLst>
              </p:cNvPr>
              <p:cNvSpPr>
                <a:spLocks/>
              </p:cNvSpPr>
              <p:nvPr/>
            </p:nvSpPr>
            <p:spPr bwMode="auto">
              <a:xfrm>
                <a:off x="1544" y="1700"/>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88" name="Freeform 319">
                <a:extLst>
                  <a:ext uri="{FF2B5EF4-FFF2-40B4-BE49-F238E27FC236}">
                    <a16:creationId xmlns:a16="http://schemas.microsoft.com/office/drawing/2014/main" id="{76DB2BDA-35D0-D5A1-AC7D-8D63646DAE2D}"/>
                  </a:ext>
                </a:extLst>
              </p:cNvPr>
              <p:cNvSpPr>
                <a:spLocks/>
              </p:cNvSpPr>
              <p:nvPr/>
            </p:nvSpPr>
            <p:spPr bwMode="auto">
              <a:xfrm>
                <a:off x="1544" y="1709"/>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89" name="Freeform 320">
                <a:extLst>
                  <a:ext uri="{FF2B5EF4-FFF2-40B4-BE49-F238E27FC236}">
                    <a16:creationId xmlns:a16="http://schemas.microsoft.com/office/drawing/2014/main" id="{24A69FF6-9327-28F5-6E08-713BFE886C2C}"/>
                  </a:ext>
                </a:extLst>
              </p:cNvPr>
              <p:cNvSpPr>
                <a:spLocks/>
              </p:cNvSpPr>
              <p:nvPr/>
            </p:nvSpPr>
            <p:spPr bwMode="auto">
              <a:xfrm>
                <a:off x="1552" y="1709"/>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90" name="Freeform 321">
                <a:extLst>
                  <a:ext uri="{FF2B5EF4-FFF2-40B4-BE49-F238E27FC236}">
                    <a16:creationId xmlns:a16="http://schemas.microsoft.com/office/drawing/2014/main" id="{87182C91-C5AB-913C-B00C-72EB9566D8F5}"/>
                  </a:ext>
                </a:extLst>
              </p:cNvPr>
              <p:cNvSpPr>
                <a:spLocks/>
              </p:cNvSpPr>
              <p:nvPr/>
            </p:nvSpPr>
            <p:spPr bwMode="auto">
              <a:xfrm>
                <a:off x="1552" y="1718"/>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91" name="Freeform 322">
                <a:extLst>
                  <a:ext uri="{FF2B5EF4-FFF2-40B4-BE49-F238E27FC236}">
                    <a16:creationId xmlns:a16="http://schemas.microsoft.com/office/drawing/2014/main" id="{0948BF5A-BC4E-2D7F-200F-8CFCAEF4FE37}"/>
                  </a:ext>
                </a:extLst>
              </p:cNvPr>
              <p:cNvSpPr>
                <a:spLocks/>
              </p:cNvSpPr>
              <p:nvPr/>
            </p:nvSpPr>
            <p:spPr bwMode="auto">
              <a:xfrm>
                <a:off x="1552" y="1727"/>
                <a:ext cx="35" cy="34"/>
              </a:xfrm>
              <a:custGeom>
                <a:avLst/>
                <a:gdLst>
                  <a:gd name="T0" fmla="*/ 0 w 35"/>
                  <a:gd name="T1" fmla="*/ 34 h 34"/>
                  <a:gd name="T2" fmla="*/ 18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92" name="Freeform 323">
                <a:extLst>
                  <a:ext uri="{FF2B5EF4-FFF2-40B4-BE49-F238E27FC236}">
                    <a16:creationId xmlns:a16="http://schemas.microsoft.com/office/drawing/2014/main" id="{F34771B2-9B75-9715-51DE-EEF8B6ED679E}"/>
                  </a:ext>
                </a:extLst>
              </p:cNvPr>
              <p:cNvSpPr>
                <a:spLocks/>
              </p:cNvSpPr>
              <p:nvPr/>
            </p:nvSpPr>
            <p:spPr bwMode="auto">
              <a:xfrm>
                <a:off x="1561" y="1727"/>
                <a:ext cx="35" cy="34"/>
              </a:xfrm>
              <a:custGeom>
                <a:avLst/>
                <a:gdLst>
                  <a:gd name="T0" fmla="*/ 0 w 35"/>
                  <a:gd name="T1" fmla="*/ 34 h 34"/>
                  <a:gd name="T2" fmla="*/ 18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93" name="Freeform 324">
                <a:extLst>
                  <a:ext uri="{FF2B5EF4-FFF2-40B4-BE49-F238E27FC236}">
                    <a16:creationId xmlns:a16="http://schemas.microsoft.com/office/drawing/2014/main" id="{F8EBB67B-4D43-69CE-9F0F-4BC4DA826770}"/>
                  </a:ext>
                </a:extLst>
              </p:cNvPr>
              <p:cNvSpPr>
                <a:spLocks/>
              </p:cNvSpPr>
              <p:nvPr/>
            </p:nvSpPr>
            <p:spPr bwMode="auto">
              <a:xfrm>
                <a:off x="1561" y="1735"/>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94" name="Freeform 325">
                <a:extLst>
                  <a:ext uri="{FF2B5EF4-FFF2-40B4-BE49-F238E27FC236}">
                    <a16:creationId xmlns:a16="http://schemas.microsoft.com/office/drawing/2014/main" id="{D7A612B8-54FB-EEB1-687F-0BA98ACE3835}"/>
                  </a:ext>
                </a:extLst>
              </p:cNvPr>
              <p:cNvSpPr>
                <a:spLocks/>
              </p:cNvSpPr>
              <p:nvPr/>
            </p:nvSpPr>
            <p:spPr bwMode="auto">
              <a:xfrm>
                <a:off x="1561" y="1753"/>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95" name="Freeform 326">
                <a:extLst>
                  <a:ext uri="{FF2B5EF4-FFF2-40B4-BE49-F238E27FC236}">
                    <a16:creationId xmlns:a16="http://schemas.microsoft.com/office/drawing/2014/main" id="{FA90AE19-9492-4A6D-2126-E2A82A9C5130}"/>
                  </a:ext>
                </a:extLst>
              </p:cNvPr>
              <p:cNvSpPr>
                <a:spLocks/>
              </p:cNvSpPr>
              <p:nvPr/>
            </p:nvSpPr>
            <p:spPr bwMode="auto">
              <a:xfrm>
                <a:off x="1570" y="1770"/>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96" name="Freeform 327">
                <a:extLst>
                  <a:ext uri="{FF2B5EF4-FFF2-40B4-BE49-F238E27FC236}">
                    <a16:creationId xmlns:a16="http://schemas.microsoft.com/office/drawing/2014/main" id="{3D1ECEA3-0804-EDC9-8863-535BA2B2DBE1}"/>
                  </a:ext>
                </a:extLst>
              </p:cNvPr>
              <p:cNvSpPr>
                <a:spLocks/>
              </p:cNvSpPr>
              <p:nvPr/>
            </p:nvSpPr>
            <p:spPr bwMode="auto">
              <a:xfrm>
                <a:off x="1570" y="1788"/>
                <a:ext cx="35" cy="34"/>
              </a:xfrm>
              <a:custGeom>
                <a:avLst/>
                <a:gdLst>
                  <a:gd name="T0" fmla="*/ 0 w 35"/>
                  <a:gd name="T1" fmla="*/ 34 h 34"/>
                  <a:gd name="T2" fmla="*/ 17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97" name="Freeform 328">
                <a:extLst>
                  <a:ext uri="{FF2B5EF4-FFF2-40B4-BE49-F238E27FC236}">
                    <a16:creationId xmlns:a16="http://schemas.microsoft.com/office/drawing/2014/main" id="{C490EC19-BD83-CD05-7C61-55CE52C08442}"/>
                  </a:ext>
                </a:extLst>
              </p:cNvPr>
              <p:cNvSpPr>
                <a:spLocks/>
              </p:cNvSpPr>
              <p:nvPr/>
            </p:nvSpPr>
            <p:spPr bwMode="auto">
              <a:xfrm>
                <a:off x="1579" y="1788"/>
                <a:ext cx="34" cy="34"/>
              </a:xfrm>
              <a:custGeom>
                <a:avLst/>
                <a:gdLst>
                  <a:gd name="T0" fmla="*/ 0 w 34"/>
                  <a:gd name="T1" fmla="*/ 34 h 34"/>
                  <a:gd name="T2" fmla="*/ 17 w 34"/>
                  <a:gd name="T3" fmla="*/ 0 h 34"/>
                  <a:gd name="T4" fmla="*/ 34 w 34"/>
                  <a:gd name="T5" fmla="*/ 34 h 34"/>
                  <a:gd name="T6" fmla="*/ 0 w 34"/>
                  <a:gd name="T7" fmla="*/ 34 h 34"/>
                  <a:gd name="T8" fmla="*/ 0 60000 65536"/>
                  <a:gd name="T9" fmla="*/ 0 60000 65536"/>
                  <a:gd name="T10" fmla="*/ 0 60000 65536"/>
                  <a:gd name="T11" fmla="*/ 0 60000 65536"/>
                  <a:gd name="T12" fmla="*/ 0 w 34"/>
                  <a:gd name="T13" fmla="*/ 0 h 34"/>
                  <a:gd name="T14" fmla="*/ 34 w 34"/>
                  <a:gd name="T15" fmla="*/ 34 h 34"/>
                </a:gdLst>
                <a:ahLst/>
                <a:cxnLst>
                  <a:cxn ang="T8">
                    <a:pos x="T0" y="T1"/>
                  </a:cxn>
                  <a:cxn ang="T9">
                    <a:pos x="T2" y="T3"/>
                  </a:cxn>
                  <a:cxn ang="T10">
                    <a:pos x="T4" y="T5"/>
                  </a:cxn>
                  <a:cxn ang="T11">
                    <a:pos x="T6" y="T7"/>
                  </a:cxn>
                </a:cxnLst>
                <a:rect l="T12" t="T13" r="T14" b="T15"/>
                <a:pathLst>
                  <a:path w="34" h="34">
                    <a:moveTo>
                      <a:pt x="0" y="34"/>
                    </a:moveTo>
                    <a:lnTo>
                      <a:pt x="17" y="0"/>
                    </a:lnTo>
                    <a:lnTo>
                      <a:pt x="34"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98" name="Freeform 329">
                <a:extLst>
                  <a:ext uri="{FF2B5EF4-FFF2-40B4-BE49-F238E27FC236}">
                    <a16:creationId xmlns:a16="http://schemas.microsoft.com/office/drawing/2014/main" id="{985C2B91-FFDA-DB0A-FF6E-EE181179D8FB}"/>
                  </a:ext>
                </a:extLst>
              </p:cNvPr>
              <p:cNvSpPr>
                <a:spLocks/>
              </p:cNvSpPr>
              <p:nvPr/>
            </p:nvSpPr>
            <p:spPr bwMode="auto">
              <a:xfrm>
                <a:off x="1579" y="1796"/>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399" name="Freeform 330">
                <a:extLst>
                  <a:ext uri="{FF2B5EF4-FFF2-40B4-BE49-F238E27FC236}">
                    <a16:creationId xmlns:a16="http://schemas.microsoft.com/office/drawing/2014/main" id="{BD907E1D-72EB-EAE4-0E7A-BA9652298106}"/>
                  </a:ext>
                </a:extLst>
              </p:cNvPr>
              <p:cNvSpPr>
                <a:spLocks/>
              </p:cNvSpPr>
              <p:nvPr/>
            </p:nvSpPr>
            <p:spPr bwMode="auto">
              <a:xfrm>
                <a:off x="1587" y="1805"/>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00" name="Freeform 331">
                <a:extLst>
                  <a:ext uri="{FF2B5EF4-FFF2-40B4-BE49-F238E27FC236}">
                    <a16:creationId xmlns:a16="http://schemas.microsoft.com/office/drawing/2014/main" id="{EAE669D5-7AA4-FA44-D8A6-A16AF16C9BDA}"/>
                  </a:ext>
                </a:extLst>
              </p:cNvPr>
              <p:cNvSpPr>
                <a:spLocks/>
              </p:cNvSpPr>
              <p:nvPr/>
            </p:nvSpPr>
            <p:spPr bwMode="auto">
              <a:xfrm>
                <a:off x="1596" y="1805"/>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01" name="Freeform 332">
                <a:extLst>
                  <a:ext uri="{FF2B5EF4-FFF2-40B4-BE49-F238E27FC236}">
                    <a16:creationId xmlns:a16="http://schemas.microsoft.com/office/drawing/2014/main" id="{898031DF-FA03-0738-98DE-893AFE659961}"/>
                  </a:ext>
                </a:extLst>
              </p:cNvPr>
              <p:cNvSpPr>
                <a:spLocks/>
              </p:cNvSpPr>
              <p:nvPr/>
            </p:nvSpPr>
            <p:spPr bwMode="auto">
              <a:xfrm>
                <a:off x="1596" y="1814"/>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02" name="Freeform 333">
                <a:extLst>
                  <a:ext uri="{FF2B5EF4-FFF2-40B4-BE49-F238E27FC236}">
                    <a16:creationId xmlns:a16="http://schemas.microsoft.com/office/drawing/2014/main" id="{9FF42375-B7B5-FD1C-3A8B-ECFDC602B25B}"/>
                  </a:ext>
                </a:extLst>
              </p:cNvPr>
              <p:cNvSpPr>
                <a:spLocks/>
              </p:cNvSpPr>
              <p:nvPr/>
            </p:nvSpPr>
            <p:spPr bwMode="auto">
              <a:xfrm>
                <a:off x="1605" y="1814"/>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03" name="Freeform 334">
                <a:extLst>
                  <a:ext uri="{FF2B5EF4-FFF2-40B4-BE49-F238E27FC236}">
                    <a16:creationId xmlns:a16="http://schemas.microsoft.com/office/drawing/2014/main" id="{E972B4A0-8C79-3981-1AA9-596308EE7007}"/>
                  </a:ext>
                </a:extLst>
              </p:cNvPr>
              <p:cNvSpPr>
                <a:spLocks/>
              </p:cNvSpPr>
              <p:nvPr/>
            </p:nvSpPr>
            <p:spPr bwMode="auto">
              <a:xfrm>
                <a:off x="1605" y="1822"/>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04" name="Freeform 335">
                <a:extLst>
                  <a:ext uri="{FF2B5EF4-FFF2-40B4-BE49-F238E27FC236}">
                    <a16:creationId xmlns:a16="http://schemas.microsoft.com/office/drawing/2014/main" id="{E6E0F979-55C0-1828-3CEC-406AE999E7CC}"/>
                  </a:ext>
                </a:extLst>
              </p:cNvPr>
              <p:cNvSpPr>
                <a:spLocks/>
              </p:cNvSpPr>
              <p:nvPr/>
            </p:nvSpPr>
            <p:spPr bwMode="auto">
              <a:xfrm>
                <a:off x="1613" y="1840"/>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05" name="Freeform 336">
                <a:extLst>
                  <a:ext uri="{FF2B5EF4-FFF2-40B4-BE49-F238E27FC236}">
                    <a16:creationId xmlns:a16="http://schemas.microsoft.com/office/drawing/2014/main" id="{0A5C51DA-590E-FBA0-E808-87C67070B2BF}"/>
                  </a:ext>
                </a:extLst>
              </p:cNvPr>
              <p:cNvSpPr>
                <a:spLocks/>
              </p:cNvSpPr>
              <p:nvPr/>
            </p:nvSpPr>
            <p:spPr bwMode="auto">
              <a:xfrm>
                <a:off x="1613" y="1849"/>
                <a:ext cx="35" cy="34"/>
              </a:xfrm>
              <a:custGeom>
                <a:avLst/>
                <a:gdLst>
                  <a:gd name="T0" fmla="*/ 0 w 35"/>
                  <a:gd name="T1" fmla="*/ 34 h 34"/>
                  <a:gd name="T2" fmla="*/ 18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06" name="Freeform 337">
                <a:extLst>
                  <a:ext uri="{FF2B5EF4-FFF2-40B4-BE49-F238E27FC236}">
                    <a16:creationId xmlns:a16="http://schemas.microsoft.com/office/drawing/2014/main" id="{0AD8E181-67DE-0AE4-7930-4810EAEA7294}"/>
                  </a:ext>
                </a:extLst>
              </p:cNvPr>
              <p:cNvSpPr>
                <a:spLocks/>
              </p:cNvSpPr>
              <p:nvPr/>
            </p:nvSpPr>
            <p:spPr bwMode="auto">
              <a:xfrm>
                <a:off x="1622" y="1849"/>
                <a:ext cx="35" cy="34"/>
              </a:xfrm>
              <a:custGeom>
                <a:avLst/>
                <a:gdLst>
                  <a:gd name="T0" fmla="*/ 0 w 35"/>
                  <a:gd name="T1" fmla="*/ 34 h 34"/>
                  <a:gd name="T2" fmla="*/ 18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07" name="Freeform 338">
                <a:extLst>
                  <a:ext uri="{FF2B5EF4-FFF2-40B4-BE49-F238E27FC236}">
                    <a16:creationId xmlns:a16="http://schemas.microsoft.com/office/drawing/2014/main" id="{8D8D5485-48D7-7A70-E64A-AC504DEA303A}"/>
                  </a:ext>
                </a:extLst>
              </p:cNvPr>
              <p:cNvSpPr>
                <a:spLocks/>
              </p:cNvSpPr>
              <p:nvPr/>
            </p:nvSpPr>
            <p:spPr bwMode="auto">
              <a:xfrm>
                <a:off x="1622" y="1857"/>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08" name="Freeform 339">
                <a:extLst>
                  <a:ext uri="{FF2B5EF4-FFF2-40B4-BE49-F238E27FC236}">
                    <a16:creationId xmlns:a16="http://schemas.microsoft.com/office/drawing/2014/main" id="{DCAE218D-FC95-90B1-397B-3DDD07B29539}"/>
                  </a:ext>
                </a:extLst>
              </p:cNvPr>
              <p:cNvSpPr>
                <a:spLocks/>
              </p:cNvSpPr>
              <p:nvPr/>
            </p:nvSpPr>
            <p:spPr bwMode="auto">
              <a:xfrm>
                <a:off x="1631" y="1857"/>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09" name="Freeform 340">
                <a:extLst>
                  <a:ext uri="{FF2B5EF4-FFF2-40B4-BE49-F238E27FC236}">
                    <a16:creationId xmlns:a16="http://schemas.microsoft.com/office/drawing/2014/main" id="{53E8D438-06F1-B031-6CCD-AB486DEBE1A5}"/>
                  </a:ext>
                </a:extLst>
              </p:cNvPr>
              <p:cNvSpPr>
                <a:spLocks/>
              </p:cNvSpPr>
              <p:nvPr/>
            </p:nvSpPr>
            <p:spPr bwMode="auto">
              <a:xfrm>
                <a:off x="1631" y="1866"/>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10" name="Freeform 341">
                <a:extLst>
                  <a:ext uri="{FF2B5EF4-FFF2-40B4-BE49-F238E27FC236}">
                    <a16:creationId xmlns:a16="http://schemas.microsoft.com/office/drawing/2014/main" id="{1DCC559D-1832-0232-BFDA-1F6EB71E2425}"/>
                  </a:ext>
                </a:extLst>
              </p:cNvPr>
              <p:cNvSpPr>
                <a:spLocks/>
              </p:cNvSpPr>
              <p:nvPr/>
            </p:nvSpPr>
            <p:spPr bwMode="auto">
              <a:xfrm>
                <a:off x="1631" y="1875"/>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11" name="Freeform 342">
                <a:extLst>
                  <a:ext uri="{FF2B5EF4-FFF2-40B4-BE49-F238E27FC236}">
                    <a16:creationId xmlns:a16="http://schemas.microsoft.com/office/drawing/2014/main" id="{48262871-01BF-4B74-506E-F78F3E77DA4E}"/>
                  </a:ext>
                </a:extLst>
              </p:cNvPr>
              <p:cNvSpPr>
                <a:spLocks/>
              </p:cNvSpPr>
              <p:nvPr/>
            </p:nvSpPr>
            <p:spPr bwMode="auto">
              <a:xfrm>
                <a:off x="1640" y="1883"/>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12" name="Freeform 343">
                <a:extLst>
                  <a:ext uri="{FF2B5EF4-FFF2-40B4-BE49-F238E27FC236}">
                    <a16:creationId xmlns:a16="http://schemas.microsoft.com/office/drawing/2014/main" id="{2F344F79-58A9-5851-C71D-2DDF6BB61CD1}"/>
                  </a:ext>
                </a:extLst>
              </p:cNvPr>
              <p:cNvSpPr>
                <a:spLocks/>
              </p:cNvSpPr>
              <p:nvPr/>
            </p:nvSpPr>
            <p:spPr bwMode="auto">
              <a:xfrm>
                <a:off x="1648" y="1883"/>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13" name="Freeform 344">
                <a:extLst>
                  <a:ext uri="{FF2B5EF4-FFF2-40B4-BE49-F238E27FC236}">
                    <a16:creationId xmlns:a16="http://schemas.microsoft.com/office/drawing/2014/main" id="{D31C22DF-9396-717A-1CB3-D50E2DF4B07E}"/>
                  </a:ext>
                </a:extLst>
              </p:cNvPr>
              <p:cNvSpPr>
                <a:spLocks/>
              </p:cNvSpPr>
              <p:nvPr/>
            </p:nvSpPr>
            <p:spPr bwMode="auto">
              <a:xfrm>
                <a:off x="1648" y="1892"/>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14" name="Freeform 345">
                <a:extLst>
                  <a:ext uri="{FF2B5EF4-FFF2-40B4-BE49-F238E27FC236}">
                    <a16:creationId xmlns:a16="http://schemas.microsoft.com/office/drawing/2014/main" id="{19E9817F-D915-FAF7-D80D-13D191FF3510}"/>
                  </a:ext>
                </a:extLst>
              </p:cNvPr>
              <p:cNvSpPr>
                <a:spLocks/>
              </p:cNvSpPr>
              <p:nvPr/>
            </p:nvSpPr>
            <p:spPr bwMode="auto">
              <a:xfrm>
                <a:off x="1657" y="1892"/>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15" name="Freeform 346">
                <a:extLst>
                  <a:ext uri="{FF2B5EF4-FFF2-40B4-BE49-F238E27FC236}">
                    <a16:creationId xmlns:a16="http://schemas.microsoft.com/office/drawing/2014/main" id="{42112E92-D498-EEA8-F58B-D237056E602A}"/>
                  </a:ext>
                </a:extLst>
              </p:cNvPr>
              <p:cNvSpPr>
                <a:spLocks/>
              </p:cNvSpPr>
              <p:nvPr/>
            </p:nvSpPr>
            <p:spPr bwMode="auto">
              <a:xfrm>
                <a:off x="1657" y="1910"/>
                <a:ext cx="35" cy="34"/>
              </a:xfrm>
              <a:custGeom>
                <a:avLst/>
                <a:gdLst>
                  <a:gd name="T0" fmla="*/ 0 w 35"/>
                  <a:gd name="T1" fmla="*/ 34 h 34"/>
                  <a:gd name="T2" fmla="*/ 17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16" name="Freeform 347">
                <a:extLst>
                  <a:ext uri="{FF2B5EF4-FFF2-40B4-BE49-F238E27FC236}">
                    <a16:creationId xmlns:a16="http://schemas.microsoft.com/office/drawing/2014/main" id="{5A645ADB-2C63-5E10-5E27-A97F258E323C}"/>
                  </a:ext>
                </a:extLst>
              </p:cNvPr>
              <p:cNvSpPr>
                <a:spLocks/>
              </p:cNvSpPr>
              <p:nvPr/>
            </p:nvSpPr>
            <p:spPr bwMode="auto">
              <a:xfrm>
                <a:off x="1657" y="1918"/>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17" name="Freeform 348">
                <a:extLst>
                  <a:ext uri="{FF2B5EF4-FFF2-40B4-BE49-F238E27FC236}">
                    <a16:creationId xmlns:a16="http://schemas.microsoft.com/office/drawing/2014/main" id="{EC7600DE-90A1-4749-4118-24B9D3BA2B29}"/>
                  </a:ext>
                </a:extLst>
              </p:cNvPr>
              <p:cNvSpPr>
                <a:spLocks/>
              </p:cNvSpPr>
              <p:nvPr/>
            </p:nvSpPr>
            <p:spPr bwMode="auto">
              <a:xfrm>
                <a:off x="1666" y="1918"/>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18" name="Freeform 349">
                <a:extLst>
                  <a:ext uri="{FF2B5EF4-FFF2-40B4-BE49-F238E27FC236}">
                    <a16:creationId xmlns:a16="http://schemas.microsoft.com/office/drawing/2014/main" id="{219E85F1-7E9B-78C7-C187-EBEA8A673DE4}"/>
                  </a:ext>
                </a:extLst>
              </p:cNvPr>
              <p:cNvSpPr>
                <a:spLocks/>
              </p:cNvSpPr>
              <p:nvPr/>
            </p:nvSpPr>
            <p:spPr bwMode="auto">
              <a:xfrm>
                <a:off x="1666" y="1927"/>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19" name="Freeform 350">
                <a:extLst>
                  <a:ext uri="{FF2B5EF4-FFF2-40B4-BE49-F238E27FC236}">
                    <a16:creationId xmlns:a16="http://schemas.microsoft.com/office/drawing/2014/main" id="{FB2601B8-BA78-5EAF-F6A9-9BA2103D63CC}"/>
                  </a:ext>
                </a:extLst>
              </p:cNvPr>
              <p:cNvSpPr>
                <a:spLocks/>
              </p:cNvSpPr>
              <p:nvPr/>
            </p:nvSpPr>
            <p:spPr bwMode="auto">
              <a:xfrm>
                <a:off x="1666" y="1918"/>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20" name="Freeform 351">
                <a:extLst>
                  <a:ext uri="{FF2B5EF4-FFF2-40B4-BE49-F238E27FC236}">
                    <a16:creationId xmlns:a16="http://schemas.microsoft.com/office/drawing/2014/main" id="{38D175E5-9EEF-58C3-DBC0-329D5414D2B8}"/>
                  </a:ext>
                </a:extLst>
              </p:cNvPr>
              <p:cNvSpPr>
                <a:spLocks/>
              </p:cNvSpPr>
              <p:nvPr/>
            </p:nvSpPr>
            <p:spPr bwMode="auto">
              <a:xfrm>
                <a:off x="1674" y="1918"/>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21" name="Freeform 352">
                <a:extLst>
                  <a:ext uri="{FF2B5EF4-FFF2-40B4-BE49-F238E27FC236}">
                    <a16:creationId xmlns:a16="http://schemas.microsoft.com/office/drawing/2014/main" id="{E5ABE4EC-3C7E-C52F-027F-3EB0FB25CF4D}"/>
                  </a:ext>
                </a:extLst>
              </p:cNvPr>
              <p:cNvSpPr>
                <a:spLocks/>
              </p:cNvSpPr>
              <p:nvPr/>
            </p:nvSpPr>
            <p:spPr bwMode="auto">
              <a:xfrm>
                <a:off x="1683" y="1918"/>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22" name="Freeform 353">
                <a:extLst>
                  <a:ext uri="{FF2B5EF4-FFF2-40B4-BE49-F238E27FC236}">
                    <a16:creationId xmlns:a16="http://schemas.microsoft.com/office/drawing/2014/main" id="{93EDD2D5-8505-C82D-D63E-EC42AB255FCD}"/>
                  </a:ext>
                </a:extLst>
              </p:cNvPr>
              <p:cNvSpPr>
                <a:spLocks/>
              </p:cNvSpPr>
              <p:nvPr/>
            </p:nvSpPr>
            <p:spPr bwMode="auto">
              <a:xfrm>
                <a:off x="1692" y="1918"/>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23" name="Freeform 354">
                <a:extLst>
                  <a:ext uri="{FF2B5EF4-FFF2-40B4-BE49-F238E27FC236}">
                    <a16:creationId xmlns:a16="http://schemas.microsoft.com/office/drawing/2014/main" id="{29A0EB37-7BAE-59C1-BE34-ED9D194826C9}"/>
                  </a:ext>
                </a:extLst>
              </p:cNvPr>
              <p:cNvSpPr>
                <a:spLocks/>
              </p:cNvSpPr>
              <p:nvPr/>
            </p:nvSpPr>
            <p:spPr bwMode="auto">
              <a:xfrm>
                <a:off x="1692" y="1936"/>
                <a:ext cx="35" cy="34"/>
              </a:xfrm>
              <a:custGeom>
                <a:avLst/>
                <a:gdLst>
                  <a:gd name="T0" fmla="*/ 0 w 35"/>
                  <a:gd name="T1" fmla="*/ 34 h 34"/>
                  <a:gd name="T2" fmla="*/ 17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24" name="Freeform 355">
                <a:extLst>
                  <a:ext uri="{FF2B5EF4-FFF2-40B4-BE49-F238E27FC236}">
                    <a16:creationId xmlns:a16="http://schemas.microsoft.com/office/drawing/2014/main" id="{8345D653-3159-A433-F7D4-B556E83EBD8F}"/>
                  </a:ext>
                </a:extLst>
              </p:cNvPr>
              <p:cNvSpPr>
                <a:spLocks/>
              </p:cNvSpPr>
              <p:nvPr/>
            </p:nvSpPr>
            <p:spPr bwMode="auto">
              <a:xfrm>
                <a:off x="1701" y="1936"/>
                <a:ext cx="34" cy="34"/>
              </a:xfrm>
              <a:custGeom>
                <a:avLst/>
                <a:gdLst>
                  <a:gd name="T0" fmla="*/ 0 w 34"/>
                  <a:gd name="T1" fmla="*/ 34 h 34"/>
                  <a:gd name="T2" fmla="*/ 17 w 34"/>
                  <a:gd name="T3" fmla="*/ 0 h 34"/>
                  <a:gd name="T4" fmla="*/ 34 w 34"/>
                  <a:gd name="T5" fmla="*/ 34 h 34"/>
                  <a:gd name="T6" fmla="*/ 0 w 34"/>
                  <a:gd name="T7" fmla="*/ 34 h 34"/>
                  <a:gd name="T8" fmla="*/ 0 60000 65536"/>
                  <a:gd name="T9" fmla="*/ 0 60000 65536"/>
                  <a:gd name="T10" fmla="*/ 0 60000 65536"/>
                  <a:gd name="T11" fmla="*/ 0 60000 65536"/>
                  <a:gd name="T12" fmla="*/ 0 w 34"/>
                  <a:gd name="T13" fmla="*/ 0 h 34"/>
                  <a:gd name="T14" fmla="*/ 34 w 34"/>
                  <a:gd name="T15" fmla="*/ 34 h 34"/>
                </a:gdLst>
                <a:ahLst/>
                <a:cxnLst>
                  <a:cxn ang="T8">
                    <a:pos x="T0" y="T1"/>
                  </a:cxn>
                  <a:cxn ang="T9">
                    <a:pos x="T2" y="T3"/>
                  </a:cxn>
                  <a:cxn ang="T10">
                    <a:pos x="T4" y="T5"/>
                  </a:cxn>
                  <a:cxn ang="T11">
                    <a:pos x="T6" y="T7"/>
                  </a:cxn>
                </a:cxnLst>
                <a:rect l="T12" t="T13" r="T14" b="T15"/>
                <a:pathLst>
                  <a:path w="34" h="34">
                    <a:moveTo>
                      <a:pt x="0" y="34"/>
                    </a:moveTo>
                    <a:lnTo>
                      <a:pt x="17" y="0"/>
                    </a:lnTo>
                    <a:lnTo>
                      <a:pt x="34"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25" name="Freeform 356">
                <a:extLst>
                  <a:ext uri="{FF2B5EF4-FFF2-40B4-BE49-F238E27FC236}">
                    <a16:creationId xmlns:a16="http://schemas.microsoft.com/office/drawing/2014/main" id="{4DD4F471-4744-0111-5F6C-7EA5B149C92E}"/>
                  </a:ext>
                </a:extLst>
              </p:cNvPr>
              <p:cNvSpPr>
                <a:spLocks/>
              </p:cNvSpPr>
              <p:nvPr/>
            </p:nvSpPr>
            <p:spPr bwMode="auto">
              <a:xfrm>
                <a:off x="1701" y="1944"/>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26" name="Freeform 357">
                <a:extLst>
                  <a:ext uri="{FF2B5EF4-FFF2-40B4-BE49-F238E27FC236}">
                    <a16:creationId xmlns:a16="http://schemas.microsoft.com/office/drawing/2014/main" id="{E9BB9900-648E-AFF7-0405-5E1045ADEAC1}"/>
                  </a:ext>
                </a:extLst>
              </p:cNvPr>
              <p:cNvSpPr>
                <a:spLocks/>
              </p:cNvSpPr>
              <p:nvPr/>
            </p:nvSpPr>
            <p:spPr bwMode="auto">
              <a:xfrm>
                <a:off x="1701" y="1953"/>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27" name="Freeform 358">
                <a:extLst>
                  <a:ext uri="{FF2B5EF4-FFF2-40B4-BE49-F238E27FC236}">
                    <a16:creationId xmlns:a16="http://schemas.microsoft.com/office/drawing/2014/main" id="{15288998-2BBB-44A7-E2E7-03BE00864C9A}"/>
                  </a:ext>
                </a:extLst>
              </p:cNvPr>
              <p:cNvSpPr>
                <a:spLocks/>
              </p:cNvSpPr>
              <p:nvPr/>
            </p:nvSpPr>
            <p:spPr bwMode="auto">
              <a:xfrm>
                <a:off x="1709" y="1953"/>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28" name="Freeform 359">
                <a:extLst>
                  <a:ext uri="{FF2B5EF4-FFF2-40B4-BE49-F238E27FC236}">
                    <a16:creationId xmlns:a16="http://schemas.microsoft.com/office/drawing/2014/main" id="{7FB9CB71-4137-35D5-D262-5849E2A0F8CA}"/>
                  </a:ext>
                </a:extLst>
              </p:cNvPr>
              <p:cNvSpPr>
                <a:spLocks/>
              </p:cNvSpPr>
              <p:nvPr/>
            </p:nvSpPr>
            <p:spPr bwMode="auto">
              <a:xfrm>
                <a:off x="1718" y="1953"/>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29" name="Freeform 360">
                <a:extLst>
                  <a:ext uri="{FF2B5EF4-FFF2-40B4-BE49-F238E27FC236}">
                    <a16:creationId xmlns:a16="http://schemas.microsoft.com/office/drawing/2014/main" id="{DAF833C9-B921-058D-F3F6-F0042CA2C57E}"/>
                  </a:ext>
                </a:extLst>
              </p:cNvPr>
              <p:cNvSpPr>
                <a:spLocks/>
              </p:cNvSpPr>
              <p:nvPr/>
            </p:nvSpPr>
            <p:spPr bwMode="auto">
              <a:xfrm>
                <a:off x="1718" y="1962"/>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30" name="Freeform 361">
                <a:extLst>
                  <a:ext uri="{FF2B5EF4-FFF2-40B4-BE49-F238E27FC236}">
                    <a16:creationId xmlns:a16="http://schemas.microsoft.com/office/drawing/2014/main" id="{19829B94-2A46-5A24-8B36-4EEC2D1E706A}"/>
                  </a:ext>
                </a:extLst>
              </p:cNvPr>
              <p:cNvSpPr>
                <a:spLocks/>
              </p:cNvSpPr>
              <p:nvPr/>
            </p:nvSpPr>
            <p:spPr bwMode="auto">
              <a:xfrm>
                <a:off x="1727" y="1962"/>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31" name="Freeform 362">
                <a:extLst>
                  <a:ext uri="{FF2B5EF4-FFF2-40B4-BE49-F238E27FC236}">
                    <a16:creationId xmlns:a16="http://schemas.microsoft.com/office/drawing/2014/main" id="{2D8E57B0-D2E0-BF48-4E58-48BCC7152C9D}"/>
                  </a:ext>
                </a:extLst>
              </p:cNvPr>
              <p:cNvSpPr>
                <a:spLocks/>
              </p:cNvSpPr>
              <p:nvPr/>
            </p:nvSpPr>
            <p:spPr bwMode="auto">
              <a:xfrm>
                <a:off x="1727" y="1970"/>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32" name="Freeform 363">
                <a:extLst>
                  <a:ext uri="{FF2B5EF4-FFF2-40B4-BE49-F238E27FC236}">
                    <a16:creationId xmlns:a16="http://schemas.microsoft.com/office/drawing/2014/main" id="{F612004E-D6A9-7403-C8FB-53E0680E830C}"/>
                  </a:ext>
                </a:extLst>
              </p:cNvPr>
              <p:cNvSpPr>
                <a:spLocks/>
              </p:cNvSpPr>
              <p:nvPr/>
            </p:nvSpPr>
            <p:spPr bwMode="auto">
              <a:xfrm>
                <a:off x="1735" y="1970"/>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33" name="Freeform 364">
                <a:extLst>
                  <a:ext uri="{FF2B5EF4-FFF2-40B4-BE49-F238E27FC236}">
                    <a16:creationId xmlns:a16="http://schemas.microsoft.com/office/drawing/2014/main" id="{2266900C-79AF-61FC-2283-8AEFA7BDB35C}"/>
                  </a:ext>
                </a:extLst>
              </p:cNvPr>
              <p:cNvSpPr>
                <a:spLocks/>
              </p:cNvSpPr>
              <p:nvPr/>
            </p:nvSpPr>
            <p:spPr bwMode="auto">
              <a:xfrm>
                <a:off x="1735" y="1979"/>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34" name="Freeform 365">
                <a:extLst>
                  <a:ext uri="{FF2B5EF4-FFF2-40B4-BE49-F238E27FC236}">
                    <a16:creationId xmlns:a16="http://schemas.microsoft.com/office/drawing/2014/main" id="{DDF5A2CF-5718-D10F-5931-67F466E749B9}"/>
                  </a:ext>
                </a:extLst>
              </p:cNvPr>
              <p:cNvSpPr>
                <a:spLocks/>
              </p:cNvSpPr>
              <p:nvPr/>
            </p:nvSpPr>
            <p:spPr bwMode="auto">
              <a:xfrm>
                <a:off x="1744" y="1979"/>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35" name="Freeform 366">
                <a:extLst>
                  <a:ext uri="{FF2B5EF4-FFF2-40B4-BE49-F238E27FC236}">
                    <a16:creationId xmlns:a16="http://schemas.microsoft.com/office/drawing/2014/main" id="{FE9B4509-8F8E-7A88-5771-78C9FC92BAA2}"/>
                  </a:ext>
                </a:extLst>
              </p:cNvPr>
              <p:cNvSpPr>
                <a:spLocks/>
              </p:cNvSpPr>
              <p:nvPr/>
            </p:nvSpPr>
            <p:spPr bwMode="auto">
              <a:xfrm>
                <a:off x="1753" y="1988"/>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36" name="Freeform 367">
                <a:extLst>
                  <a:ext uri="{FF2B5EF4-FFF2-40B4-BE49-F238E27FC236}">
                    <a16:creationId xmlns:a16="http://schemas.microsoft.com/office/drawing/2014/main" id="{91800609-F6F8-24F2-2D88-1C54FDE20CD3}"/>
                  </a:ext>
                </a:extLst>
              </p:cNvPr>
              <p:cNvSpPr>
                <a:spLocks/>
              </p:cNvSpPr>
              <p:nvPr/>
            </p:nvSpPr>
            <p:spPr bwMode="auto">
              <a:xfrm>
                <a:off x="1762" y="1988"/>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37" name="Freeform 368">
                <a:extLst>
                  <a:ext uri="{FF2B5EF4-FFF2-40B4-BE49-F238E27FC236}">
                    <a16:creationId xmlns:a16="http://schemas.microsoft.com/office/drawing/2014/main" id="{068B24CE-8046-A9CE-318F-6C2CA6FFAE77}"/>
                  </a:ext>
                </a:extLst>
              </p:cNvPr>
              <p:cNvSpPr>
                <a:spLocks/>
              </p:cNvSpPr>
              <p:nvPr/>
            </p:nvSpPr>
            <p:spPr bwMode="auto">
              <a:xfrm>
                <a:off x="1762" y="1997"/>
                <a:ext cx="34" cy="34"/>
              </a:xfrm>
              <a:custGeom>
                <a:avLst/>
                <a:gdLst>
                  <a:gd name="T0" fmla="*/ 0 w 34"/>
                  <a:gd name="T1" fmla="*/ 34 h 34"/>
                  <a:gd name="T2" fmla="*/ 17 w 34"/>
                  <a:gd name="T3" fmla="*/ 0 h 34"/>
                  <a:gd name="T4" fmla="*/ 34 w 34"/>
                  <a:gd name="T5" fmla="*/ 34 h 34"/>
                  <a:gd name="T6" fmla="*/ 0 w 34"/>
                  <a:gd name="T7" fmla="*/ 34 h 34"/>
                  <a:gd name="T8" fmla="*/ 0 60000 65536"/>
                  <a:gd name="T9" fmla="*/ 0 60000 65536"/>
                  <a:gd name="T10" fmla="*/ 0 60000 65536"/>
                  <a:gd name="T11" fmla="*/ 0 60000 65536"/>
                  <a:gd name="T12" fmla="*/ 0 w 34"/>
                  <a:gd name="T13" fmla="*/ 0 h 34"/>
                  <a:gd name="T14" fmla="*/ 34 w 34"/>
                  <a:gd name="T15" fmla="*/ 34 h 34"/>
                </a:gdLst>
                <a:ahLst/>
                <a:cxnLst>
                  <a:cxn ang="T8">
                    <a:pos x="T0" y="T1"/>
                  </a:cxn>
                  <a:cxn ang="T9">
                    <a:pos x="T2" y="T3"/>
                  </a:cxn>
                  <a:cxn ang="T10">
                    <a:pos x="T4" y="T5"/>
                  </a:cxn>
                  <a:cxn ang="T11">
                    <a:pos x="T6" y="T7"/>
                  </a:cxn>
                </a:cxnLst>
                <a:rect l="T12" t="T13" r="T14" b="T15"/>
                <a:pathLst>
                  <a:path w="34" h="34">
                    <a:moveTo>
                      <a:pt x="0" y="34"/>
                    </a:moveTo>
                    <a:lnTo>
                      <a:pt x="17" y="0"/>
                    </a:lnTo>
                    <a:lnTo>
                      <a:pt x="34"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38" name="Freeform 369">
                <a:extLst>
                  <a:ext uri="{FF2B5EF4-FFF2-40B4-BE49-F238E27FC236}">
                    <a16:creationId xmlns:a16="http://schemas.microsoft.com/office/drawing/2014/main" id="{3E8857DA-9267-77F5-4298-12BC05393B13}"/>
                  </a:ext>
                </a:extLst>
              </p:cNvPr>
              <p:cNvSpPr>
                <a:spLocks/>
              </p:cNvSpPr>
              <p:nvPr/>
            </p:nvSpPr>
            <p:spPr bwMode="auto">
              <a:xfrm>
                <a:off x="1770" y="2005"/>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39" name="Freeform 370">
                <a:extLst>
                  <a:ext uri="{FF2B5EF4-FFF2-40B4-BE49-F238E27FC236}">
                    <a16:creationId xmlns:a16="http://schemas.microsoft.com/office/drawing/2014/main" id="{4F7BE092-269A-4B16-7CBA-CB83B6F87E2B}"/>
                  </a:ext>
                </a:extLst>
              </p:cNvPr>
              <p:cNvSpPr>
                <a:spLocks/>
              </p:cNvSpPr>
              <p:nvPr/>
            </p:nvSpPr>
            <p:spPr bwMode="auto">
              <a:xfrm>
                <a:off x="1779" y="1997"/>
                <a:ext cx="35" cy="34"/>
              </a:xfrm>
              <a:custGeom>
                <a:avLst/>
                <a:gdLst>
                  <a:gd name="T0" fmla="*/ 0 w 35"/>
                  <a:gd name="T1" fmla="*/ 34 h 34"/>
                  <a:gd name="T2" fmla="*/ 17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40" name="Freeform 371">
                <a:extLst>
                  <a:ext uri="{FF2B5EF4-FFF2-40B4-BE49-F238E27FC236}">
                    <a16:creationId xmlns:a16="http://schemas.microsoft.com/office/drawing/2014/main" id="{0F098B79-9514-8B3C-7EA5-7ADE4C3B1173}"/>
                  </a:ext>
                </a:extLst>
              </p:cNvPr>
              <p:cNvSpPr>
                <a:spLocks/>
              </p:cNvSpPr>
              <p:nvPr/>
            </p:nvSpPr>
            <p:spPr bwMode="auto">
              <a:xfrm>
                <a:off x="1779" y="2005"/>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41" name="Freeform 372">
                <a:extLst>
                  <a:ext uri="{FF2B5EF4-FFF2-40B4-BE49-F238E27FC236}">
                    <a16:creationId xmlns:a16="http://schemas.microsoft.com/office/drawing/2014/main" id="{9F74FE16-0C06-F1C3-0393-A31B1A868056}"/>
                  </a:ext>
                </a:extLst>
              </p:cNvPr>
              <p:cNvSpPr>
                <a:spLocks/>
              </p:cNvSpPr>
              <p:nvPr/>
            </p:nvSpPr>
            <p:spPr bwMode="auto">
              <a:xfrm>
                <a:off x="1788" y="2005"/>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42" name="Freeform 373">
                <a:extLst>
                  <a:ext uri="{FF2B5EF4-FFF2-40B4-BE49-F238E27FC236}">
                    <a16:creationId xmlns:a16="http://schemas.microsoft.com/office/drawing/2014/main" id="{4D0057CA-70A6-6BF0-570E-7D69AB7AB9DB}"/>
                  </a:ext>
                </a:extLst>
              </p:cNvPr>
              <p:cNvSpPr>
                <a:spLocks/>
              </p:cNvSpPr>
              <p:nvPr/>
            </p:nvSpPr>
            <p:spPr bwMode="auto">
              <a:xfrm>
                <a:off x="1788" y="2014"/>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43" name="Freeform 374">
                <a:extLst>
                  <a:ext uri="{FF2B5EF4-FFF2-40B4-BE49-F238E27FC236}">
                    <a16:creationId xmlns:a16="http://schemas.microsoft.com/office/drawing/2014/main" id="{F124E1A5-85AA-175F-6538-FB417AA90BAB}"/>
                  </a:ext>
                </a:extLst>
              </p:cNvPr>
              <p:cNvSpPr>
                <a:spLocks/>
              </p:cNvSpPr>
              <p:nvPr/>
            </p:nvSpPr>
            <p:spPr bwMode="auto">
              <a:xfrm>
                <a:off x="1788" y="2023"/>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44" name="Freeform 375">
                <a:extLst>
                  <a:ext uri="{FF2B5EF4-FFF2-40B4-BE49-F238E27FC236}">
                    <a16:creationId xmlns:a16="http://schemas.microsoft.com/office/drawing/2014/main" id="{E43887AC-313A-29DF-AED0-881D326EA71F}"/>
                  </a:ext>
                </a:extLst>
              </p:cNvPr>
              <p:cNvSpPr>
                <a:spLocks/>
              </p:cNvSpPr>
              <p:nvPr/>
            </p:nvSpPr>
            <p:spPr bwMode="auto">
              <a:xfrm>
                <a:off x="1796" y="2023"/>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45" name="Freeform 376">
                <a:extLst>
                  <a:ext uri="{FF2B5EF4-FFF2-40B4-BE49-F238E27FC236}">
                    <a16:creationId xmlns:a16="http://schemas.microsoft.com/office/drawing/2014/main" id="{7D1AEC6F-2C1C-9069-F904-4A6B52EB3751}"/>
                  </a:ext>
                </a:extLst>
              </p:cNvPr>
              <p:cNvSpPr>
                <a:spLocks/>
              </p:cNvSpPr>
              <p:nvPr/>
            </p:nvSpPr>
            <p:spPr bwMode="auto">
              <a:xfrm>
                <a:off x="1805" y="2023"/>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46" name="Freeform 377">
                <a:extLst>
                  <a:ext uri="{FF2B5EF4-FFF2-40B4-BE49-F238E27FC236}">
                    <a16:creationId xmlns:a16="http://schemas.microsoft.com/office/drawing/2014/main" id="{7AA24D08-6466-19BE-7D71-73DD2E9FB1C6}"/>
                  </a:ext>
                </a:extLst>
              </p:cNvPr>
              <p:cNvSpPr>
                <a:spLocks/>
              </p:cNvSpPr>
              <p:nvPr/>
            </p:nvSpPr>
            <p:spPr bwMode="auto">
              <a:xfrm>
                <a:off x="1814" y="2023"/>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47" name="Freeform 378">
                <a:extLst>
                  <a:ext uri="{FF2B5EF4-FFF2-40B4-BE49-F238E27FC236}">
                    <a16:creationId xmlns:a16="http://schemas.microsoft.com/office/drawing/2014/main" id="{B0203A00-C128-1309-D22C-AF7DC399D11C}"/>
                  </a:ext>
                </a:extLst>
              </p:cNvPr>
              <p:cNvSpPr>
                <a:spLocks/>
              </p:cNvSpPr>
              <p:nvPr/>
            </p:nvSpPr>
            <p:spPr bwMode="auto">
              <a:xfrm>
                <a:off x="1814" y="2031"/>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48" name="Freeform 379">
                <a:extLst>
                  <a:ext uri="{FF2B5EF4-FFF2-40B4-BE49-F238E27FC236}">
                    <a16:creationId xmlns:a16="http://schemas.microsoft.com/office/drawing/2014/main" id="{B0CFF657-22EC-3CC1-79BD-7A712E349EDE}"/>
                  </a:ext>
                </a:extLst>
              </p:cNvPr>
              <p:cNvSpPr>
                <a:spLocks/>
              </p:cNvSpPr>
              <p:nvPr/>
            </p:nvSpPr>
            <p:spPr bwMode="auto">
              <a:xfrm>
                <a:off x="1823" y="2031"/>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49" name="Freeform 380">
                <a:extLst>
                  <a:ext uri="{FF2B5EF4-FFF2-40B4-BE49-F238E27FC236}">
                    <a16:creationId xmlns:a16="http://schemas.microsoft.com/office/drawing/2014/main" id="{B91E1BDC-926E-8C8B-848B-9378E3E504AE}"/>
                  </a:ext>
                </a:extLst>
              </p:cNvPr>
              <p:cNvSpPr>
                <a:spLocks/>
              </p:cNvSpPr>
              <p:nvPr/>
            </p:nvSpPr>
            <p:spPr bwMode="auto">
              <a:xfrm>
                <a:off x="1831" y="2031"/>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50" name="Freeform 381">
                <a:extLst>
                  <a:ext uri="{FF2B5EF4-FFF2-40B4-BE49-F238E27FC236}">
                    <a16:creationId xmlns:a16="http://schemas.microsoft.com/office/drawing/2014/main" id="{27F0D296-4142-DB56-4C71-53296C33C65A}"/>
                  </a:ext>
                </a:extLst>
              </p:cNvPr>
              <p:cNvSpPr>
                <a:spLocks/>
              </p:cNvSpPr>
              <p:nvPr/>
            </p:nvSpPr>
            <p:spPr bwMode="auto">
              <a:xfrm>
                <a:off x="1840" y="2040"/>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51" name="Freeform 382">
                <a:extLst>
                  <a:ext uri="{FF2B5EF4-FFF2-40B4-BE49-F238E27FC236}">
                    <a16:creationId xmlns:a16="http://schemas.microsoft.com/office/drawing/2014/main" id="{4EC08131-488C-6077-F70E-52F54DCE9AC3}"/>
                  </a:ext>
                </a:extLst>
              </p:cNvPr>
              <p:cNvSpPr>
                <a:spLocks/>
              </p:cNvSpPr>
              <p:nvPr/>
            </p:nvSpPr>
            <p:spPr bwMode="auto">
              <a:xfrm>
                <a:off x="1849" y="2040"/>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52" name="Freeform 383">
                <a:extLst>
                  <a:ext uri="{FF2B5EF4-FFF2-40B4-BE49-F238E27FC236}">
                    <a16:creationId xmlns:a16="http://schemas.microsoft.com/office/drawing/2014/main" id="{0B62AF7C-29B2-AA38-CC2B-D7BC2264DA0E}"/>
                  </a:ext>
                </a:extLst>
              </p:cNvPr>
              <p:cNvSpPr>
                <a:spLocks/>
              </p:cNvSpPr>
              <p:nvPr/>
            </p:nvSpPr>
            <p:spPr bwMode="auto">
              <a:xfrm>
                <a:off x="1849" y="2049"/>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53" name="Freeform 384">
                <a:extLst>
                  <a:ext uri="{FF2B5EF4-FFF2-40B4-BE49-F238E27FC236}">
                    <a16:creationId xmlns:a16="http://schemas.microsoft.com/office/drawing/2014/main" id="{9D641E38-FB75-BE16-217A-BBB304CD62DA}"/>
                  </a:ext>
                </a:extLst>
              </p:cNvPr>
              <p:cNvSpPr>
                <a:spLocks/>
              </p:cNvSpPr>
              <p:nvPr/>
            </p:nvSpPr>
            <p:spPr bwMode="auto">
              <a:xfrm>
                <a:off x="1857" y="2058"/>
                <a:ext cx="35" cy="34"/>
              </a:xfrm>
              <a:custGeom>
                <a:avLst/>
                <a:gdLst>
                  <a:gd name="T0" fmla="*/ 0 w 35"/>
                  <a:gd name="T1" fmla="*/ 34 h 34"/>
                  <a:gd name="T2" fmla="*/ 18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54" name="Freeform 385">
                <a:extLst>
                  <a:ext uri="{FF2B5EF4-FFF2-40B4-BE49-F238E27FC236}">
                    <a16:creationId xmlns:a16="http://schemas.microsoft.com/office/drawing/2014/main" id="{8B2F3820-4524-F87B-6173-13F1D2083558}"/>
                  </a:ext>
                </a:extLst>
              </p:cNvPr>
              <p:cNvSpPr>
                <a:spLocks/>
              </p:cNvSpPr>
              <p:nvPr/>
            </p:nvSpPr>
            <p:spPr bwMode="auto">
              <a:xfrm>
                <a:off x="1857" y="2049"/>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55" name="Freeform 386">
                <a:extLst>
                  <a:ext uri="{FF2B5EF4-FFF2-40B4-BE49-F238E27FC236}">
                    <a16:creationId xmlns:a16="http://schemas.microsoft.com/office/drawing/2014/main" id="{AB712057-1FD3-B8FC-B3B4-A90BFE7415F9}"/>
                  </a:ext>
                </a:extLst>
              </p:cNvPr>
              <p:cNvSpPr>
                <a:spLocks/>
              </p:cNvSpPr>
              <p:nvPr/>
            </p:nvSpPr>
            <p:spPr bwMode="auto">
              <a:xfrm>
                <a:off x="1866" y="2058"/>
                <a:ext cx="35" cy="34"/>
              </a:xfrm>
              <a:custGeom>
                <a:avLst/>
                <a:gdLst>
                  <a:gd name="T0" fmla="*/ 0 w 35"/>
                  <a:gd name="T1" fmla="*/ 34 h 34"/>
                  <a:gd name="T2" fmla="*/ 18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56" name="Freeform 387">
                <a:extLst>
                  <a:ext uri="{FF2B5EF4-FFF2-40B4-BE49-F238E27FC236}">
                    <a16:creationId xmlns:a16="http://schemas.microsoft.com/office/drawing/2014/main" id="{5D7A63BD-7000-36AC-EB2A-C1135A57A1A1}"/>
                  </a:ext>
                </a:extLst>
              </p:cNvPr>
              <p:cNvSpPr>
                <a:spLocks/>
              </p:cNvSpPr>
              <p:nvPr/>
            </p:nvSpPr>
            <p:spPr bwMode="auto">
              <a:xfrm>
                <a:off x="1866" y="2049"/>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57" name="Freeform 388">
                <a:extLst>
                  <a:ext uri="{FF2B5EF4-FFF2-40B4-BE49-F238E27FC236}">
                    <a16:creationId xmlns:a16="http://schemas.microsoft.com/office/drawing/2014/main" id="{6A905680-CB81-E373-A24A-691C93DA0818}"/>
                  </a:ext>
                </a:extLst>
              </p:cNvPr>
              <p:cNvSpPr>
                <a:spLocks/>
              </p:cNvSpPr>
              <p:nvPr/>
            </p:nvSpPr>
            <p:spPr bwMode="auto">
              <a:xfrm>
                <a:off x="1875" y="2049"/>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58" name="Freeform 389">
                <a:extLst>
                  <a:ext uri="{FF2B5EF4-FFF2-40B4-BE49-F238E27FC236}">
                    <a16:creationId xmlns:a16="http://schemas.microsoft.com/office/drawing/2014/main" id="{05534CEF-8D48-79AD-D60A-049A24136BCF}"/>
                  </a:ext>
                </a:extLst>
              </p:cNvPr>
              <p:cNvSpPr>
                <a:spLocks/>
              </p:cNvSpPr>
              <p:nvPr/>
            </p:nvSpPr>
            <p:spPr bwMode="auto">
              <a:xfrm>
                <a:off x="1884" y="2049"/>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59" name="Freeform 390">
                <a:extLst>
                  <a:ext uri="{FF2B5EF4-FFF2-40B4-BE49-F238E27FC236}">
                    <a16:creationId xmlns:a16="http://schemas.microsoft.com/office/drawing/2014/main" id="{9612C34D-BBEB-FB25-AD26-83CCC2579B71}"/>
                  </a:ext>
                </a:extLst>
              </p:cNvPr>
              <p:cNvSpPr>
                <a:spLocks/>
              </p:cNvSpPr>
              <p:nvPr/>
            </p:nvSpPr>
            <p:spPr bwMode="auto">
              <a:xfrm>
                <a:off x="1884" y="2058"/>
                <a:ext cx="34" cy="34"/>
              </a:xfrm>
              <a:custGeom>
                <a:avLst/>
                <a:gdLst>
                  <a:gd name="T0" fmla="*/ 0 w 34"/>
                  <a:gd name="T1" fmla="*/ 34 h 34"/>
                  <a:gd name="T2" fmla="*/ 17 w 34"/>
                  <a:gd name="T3" fmla="*/ 0 h 34"/>
                  <a:gd name="T4" fmla="*/ 34 w 34"/>
                  <a:gd name="T5" fmla="*/ 34 h 34"/>
                  <a:gd name="T6" fmla="*/ 0 w 34"/>
                  <a:gd name="T7" fmla="*/ 34 h 34"/>
                  <a:gd name="T8" fmla="*/ 0 60000 65536"/>
                  <a:gd name="T9" fmla="*/ 0 60000 65536"/>
                  <a:gd name="T10" fmla="*/ 0 60000 65536"/>
                  <a:gd name="T11" fmla="*/ 0 60000 65536"/>
                  <a:gd name="T12" fmla="*/ 0 w 34"/>
                  <a:gd name="T13" fmla="*/ 0 h 34"/>
                  <a:gd name="T14" fmla="*/ 34 w 34"/>
                  <a:gd name="T15" fmla="*/ 34 h 34"/>
                </a:gdLst>
                <a:ahLst/>
                <a:cxnLst>
                  <a:cxn ang="T8">
                    <a:pos x="T0" y="T1"/>
                  </a:cxn>
                  <a:cxn ang="T9">
                    <a:pos x="T2" y="T3"/>
                  </a:cxn>
                  <a:cxn ang="T10">
                    <a:pos x="T4" y="T5"/>
                  </a:cxn>
                  <a:cxn ang="T11">
                    <a:pos x="T6" y="T7"/>
                  </a:cxn>
                </a:cxnLst>
                <a:rect l="T12" t="T13" r="T14" b="T15"/>
                <a:pathLst>
                  <a:path w="34" h="34">
                    <a:moveTo>
                      <a:pt x="0" y="34"/>
                    </a:moveTo>
                    <a:lnTo>
                      <a:pt x="17" y="0"/>
                    </a:lnTo>
                    <a:lnTo>
                      <a:pt x="34"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60" name="Freeform 391">
                <a:extLst>
                  <a:ext uri="{FF2B5EF4-FFF2-40B4-BE49-F238E27FC236}">
                    <a16:creationId xmlns:a16="http://schemas.microsoft.com/office/drawing/2014/main" id="{CD4EDB32-3098-7C6F-A35C-6CA357636CE3}"/>
                  </a:ext>
                </a:extLst>
              </p:cNvPr>
              <p:cNvSpPr>
                <a:spLocks/>
              </p:cNvSpPr>
              <p:nvPr/>
            </p:nvSpPr>
            <p:spPr bwMode="auto">
              <a:xfrm>
                <a:off x="1892" y="2058"/>
                <a:ext cx="35" cy="34"/>
              </a:xfrm>
              <a:custGeom>
                <a:avLst/>
                <a:gdLst>
                  <a:gd name="T0" fmla="*/ 0 w 35"/>
                  <a:gd name="T1" fmla="*/ 34 h 34"/>
                  <a:gd name="T2" fmla="*/ 18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61" name="Freeform 392">
                <a:extLst>
                  <a:ext uri="{FF2B5EF4-FFF2-40B4-BE49-F238E27FC236}">
                    <a16:creationId xmlns:a16="http://schemas.microsoft.com/office/drawing/2014/main" id="{4002945A-F559-ABA5-112F-BA7880A39C98}"/>
                  </a:ext>
                </a:extLst>
              </p:cNvPr>
              <p:cNvSpPr>
                <a:spLocks/>
              </p:cNvSpPr>
              <p:nvPr/>
            </p:nvSpPr>
            <p:spPr bwMode="auto">
              <a:xfrm>
                <a:off x="1892" y="2049"/>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62" name="Freeform 393">
                <a:extLst>
                  <a:ext uri="{FF2B5EF4-FFF2-40B4-BE49-F238E27FC236}">
                    <a16:creationId xmlns:a16="http://schemas.microsoft.com/office/drawing/2014/main" id="{86EC2CA0-9810-A7CE-4EE0-D6AFB069208E}"/>
                  </a:ext>
                </a:extLst>
              </p:cNvPr>
              <p:cNvSpPr>
                <a:spLocks/>
              </p:cNvSpPr>
              <p:nvPr/>
            </p:nvSpPr>
            <p:spPr bwMode="auto">
              <a:xfrm>
                <a:off x="1901" y="2049"/>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63" name="Freeform 394">
                <a:extLst>
                  <a:ext uri="{FF2B5EF4-FFF2-40B4-BE49-F238E27FC236}">
                    <a16:creationId xmlns:a16="http://schemas.microsoft.com/office/drawing/2014/main" id="{3BC8C1BA-8AE6-88A4-D07D-F66CF88571B4}"/>
                  </a:ext>
                </a:extLst>
              </p:cNvPr>
              <p:cNvSpPr>
                <a:spLocks/>
              </p:cNvSpPr>
              <p:nvPr/>
            </p:nvSpPr>
            <p:spPr bwMode="auto">
              <a:xfrm>
                <a:off x="1901" y="2040"/>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64" name="Freeform 395">
                <a:extLst>
                  <a:ext uri="{FF2B5EF4-FFF2-40B4-BE49-F238E27FC236}">
                    <a16:creationId xmlns:a16="http://schemas.microsoft.com/office/drawing/2014/main" id="{48714DDE-F00C-C308-1EA6-FD2D76419D1E}"/>
                  </a:ext>
                </a:extLst>
              </p:cNvPr>
              <p:cNvSpPr>
                <a:spLocks/>
              </p:cNvSpPr>
              <p:nvPr/>
            </p:nvSpPr>
            <p:spPr bwMode="auto">
              <a:xfrm>
                <a:off x="1910" y="2040"/>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65" name="Freeform 396">
                <a:extLst>
                  <a:ext uri="{FF2B5EF4-FFF2-40B4-BE49-F238E27FC236}">
                    <a16:creationId xmlns:a16="http://schemas.microsoft.com/office/drawing/2014/main" id="{AE6555FD-264B-3DEB-EA7A-37C7DD7EF3D8}"/>
                  </a:ext>
                </a:extLst>
              </p:cNvPr>
              <p:cNvSpPr>
                <a:spLocks/>
              </p:cNvSpPr>
              <p:nvPr/>
            </p:nvSpPr>
            <p:spPr bwMode="auto">
              <a:xfrm>
                <a:off x="1918" y="2049"/>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66" name="Freeform 397">
                <a:extLst>
                  <a:ext uri="{FF2B5EF4-FFF2-40B4-BE49-F238E27FC236}">
                    <a16:creationId xmlns:a16="http://schemas.microsoft.com/office/drawing/2014/main" id="{E303BA93-C7D2-862B-E07B-5C3481F02360}"/>
                  </a:ext>
                </a:extLst>
              </p:cNvPr>
              <p:cNvSpPr>
                <a:spLocks/>
              </p:cNvSpPr>
              <p:nvPr/>
            </p:nvSpPr>
            <p:spPr bwMode="auto">
              <a:xfrm>
                <a:off x="1927" y="2049"/>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67" name="Freeform 398">
                <a:extLst>
                  <a:ext uri="{FF2B5EF4-FFF2-40B4-BE49-F238E27FC236}">
                    <a16:creationId xmlns:a16="http://schemas.microsoft.com/office/drawing/2014/main" id="{9DB3D03C-0417-13F6-CD7E-54C70EAAA3BD}"/>
                  </a:ext>
                </a:extLst>
              </p:cNvPr>
              <p:cNvSpPr>
                <a:spLocks/>
              </p:cNvSpPr>
              <p:nvPr/>
            </p:nvSpPr>
            <p:spPr bwMode="auto">
              <a:xfrm>
                <a:off x="1927" y="2040"/>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68" name="Freeform 399">
                <a:extLst>
                  <a:ext uri="{FF2B5EF4-FFF2-40B4-BE49-F238E27FC236}">
                    <a16:creationId xmlns:a16="http://schemas.microsoft.com/office/drawing/2014/main" id="{1981256B-2390-01F2-61AD-E6A970125C38}"/>
                  </a:ext>
                </a:extLst>
              </p:cNvPr>
              <p:cNvSpPr>
                <a:spLocks/>
              </p:cNvSpPr>
              <p:nvPr/>
            </p:nvSpPr>
            <p:spPr bwMode="auto">
              <a:xfrm>
                <a:off x="1936" y="2031"/>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69" name="Freeform 400">
                <a:extLst>
                  <a:ext uri="{FF2B5EF4-FFF2-40B4-BE49-F238E27FC236}">
                    <a16:creationId xmlns:a16="http://schemas.microsoft.com/office/drawing/2014/main" id="{73FBF8E5-122A-B6EF-AFCF-9DE716FA40C2}"/>
                  </a:ext>
                </a:extLst>
              </p:cNvPr>
              <p:cNvSpPr>
                <a:spLocks/>
              </p:cNvSpPr>
              <p:nvPr/>
            </p:nvSpPr>
            <p:spPr bwMode="auto">
              <a:xfrm>
                <a:off x="1936" y="2023"/>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70" name="Freeform 401">
                <a:extLst>
                  <a:ext uri="{FF2B5EF4-FFF2-40B4-BE49-F238E27FC236}">
                    <a16:creationId xmlns:a16="http://schemas.microsoft.com/office/drawing/2014/main" id="{89E57E18-AF60-9CFA-0A56-0918BC5CE4BD}"/>
                  </a:ext>
                </a:extLst>
              </p:cNvPr>
              <p:cNvSpPr>
                <a:spLocks/>
              </p:cNvSpPr>
              <p:nvPr/>
            </p:nvSpPr>
            <p:spPr bwMode="auto">
              <a:xfrm>
                <a:off x="1945" y="2014"/>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71" name="Freeform 402">
                <a:extLst>
                  <a:ext uri="{FF2B5EF4-FFF2-40B4-BE49-F238E27FC236}">
                    <a16:creationId xmlns:a16="http://schemas.microsoft.com/office/drawing/2014/main" id="{99C57969-1D1B-76AC-081D-3EF86F9D9550}"/>
                  </a:ext>
                </a:extLst>
              </p:cNvPr>
              <p:cNvSpPr>
                <a:spLocks/>
              </p:cNvSpPr>
              <p:nvPr/>
            </p:nvSpPr>
            <p:spPr bwMode="auto">
              <a:xfrm>
                <a:off x="1945" y="2005"/>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72" name="Freeform 403">
                <a:extLst>
                  <a:ext uri="{FF2B5EF4-FFF2-40B4-BE49-F238E27FC236}">
                    <a16:creationId xmlns:a16="http://schemas.microsoft.com/office/drawing/2014/main" id="{93C2AA8A-89E0-9E4C-8516-C82EF6F08563}"/>
                  </a:ext>
                </a:extLst>
              </p:cNvPr>
              <p:cNvSpPr>
                <a:spLocks/>
              </p:cNvSpPr>
              <p:nvPr/>
            </p:nvSpPr>
            <p:spPr bwMode="auto">
              <a:xfrm>
                <a:off x="1953" y="2005"/>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73" name="Freeform 404">
                <a:extLst>
                  <a:ext uri="{FF2B5EF4-FFF2-40B4-BE49-F238E27FC236}">
                    <a16:creationId xmlns:a16="http://schemas.microsoft.com/office/drawing/2014/main" id="{1FBB1FDD-1A6B-045B-036A-EC417CE040DC}"/>
                  </a:ext>
                </a:extLst>
              </p:cNvPr>
              <p:cNvSpPr>
                <a:spLocks/>
              </p:cNvSpPr>
              <p:nvPr/>
            </p:nvSpPr>
            <p:spPr bwMode="auto">
              <a:xfrm>
                <a:off x="1953" y="1997"/>
                <a:ext cx="35" cy="34"/>
              </a:xfrm>
              <a:custGeom>
                <a:avLst/>
                <a:gdLst>
                  <a:gd name="T0" fmla="*/ 0 w 35"/>
                  <a:gd name="T1" fmla="*/ 34 h 34"/>
                  <a:gd name="T2" fmla="*/ 18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74" name="Freeform 405">
                <a:extLst>
                  <a:ext uri="{FF2B5EF4-FFF2-40B4-BE49-F238E27FC236}">
                    <a16:creationId xmlns:a16="http://schemas.microsoft.com/office/drawing/2014/main" id="{DD77C06D-F723-446E-145F-FF7DF422FFF1}"/>
                  </a:ext>
                </a:extLst>
              </p:cNvPr>
              <p:cNvSpPr>
                <a:spLocks/>
              </p:cNvSpPr>
              <p:nvPr/>
            </p:nvSpPr>
            <p:spPr bwMode="auto">
              <a:xfrm>
                <a:off x="1953" y="1979"/>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75" name="Freeform 406">
                <a:extLst>
                  <a:ext uri="{FF2B5EF4-FFF2-40B4-BE49-F238E27FC236}">
                    <a16:creationId xmlns:a16="http://schemas.microsoft.com/office/drawing/2014/main" id="{79860229-3315-4025-DE20-FD985A7F3EBB}"/>
                  </a:ext>
                </a:extLst>
              </p:cNvPr>
              <p:cNvSpPr>
                <a:spLocks/>
              </p:cNvSpPr>
              <p:nvPr/>
            </p:nvSpPr>
            <p:spPr bwMode="auto">
              <a:xfrm>
                <a:off x="1962" y="1944"/>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76" name="Freeform 407">
                <a:extLst>
                  <a:ext uri="{FF2B5EF4-FFF2-40B4-BE49-F238E27FC236}">
                    <a16:creationId xmlns:a16="http://schemas.microsoft.com/office/drawing/2014/main" id="{C3754F71-2359-7343-20C2-9BBAA6D6522F}"/>
                  </a:ext>
                </a:extLst>
              </p:cNvPr>
              <p:cNvSpPr>
                <a:spLocks/>
              </p:cNvSpPr>
              <p:nvPr/>
            </p:nvSpPr>
            <p:spPr bwMode="auto">
              <a:xfrm>
                <a:off x="1962" y="1962"/>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77" name="Freeform 408">
                <a:extLst>
                  <a:ext uri="{FF2B5EF4-FFF2-40B4-BE49-F238E27FC236}">
                    <a16:creationId xmlns:a16="http://schemas.microsoft.com/office/drawing/2014/main" id="{ADF7BD17-EDEB-922F-9F08-1CCA4C0E924D}"/>
                  </a:ext>
                </a:extLst>
              </p:cNvPr>
              <p:cNvSpPr>
                <a:spLocks/>
              </p:cNvSpPr>
              <p:nvPr/>
            </p:nvSpPr>
            <p:spPr bwMode="auto">
              <a:xfrm>
                <a:off x="1971" y="1970"/>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78" name="Freeform 409">
                <a:extLst>
                  <a:ext uri="{FF2B5EF4-FFF2-40B4-BE49-F238E27FC236}">
                    <a16:creationId xmlns:a16="http://schemas.microsoft.com/office/drawing/2014/main" id="{35409884-3C2D-1DF0-C62F-A84BEE0FAAD7}"/>
                  </a:ext>
                </a:extLst>
              </p:cNvPr>
              <p:cNvSpPr>
                <a:spLocks/>
              </p:cNvSpPr>
              <p:nvPr/>
            </p:nvSpPr>
            <p:spPr bwMode="auto">
              <a:xfrm>
                <a:off x="1971" y="1936"/>
                <a:ext cx="35" cy="34"/>
              </a:xfrm>
              <a:custGeom>
                <a:avLst/>
                <a:gdLst>
                  <a:gd name="T0" fmla="*/ 0 w 35"/>
                  <a:gd name="T1" fmla="*/ 34 h 34"/>
                  <a:gd name="T2" fmla="*/ 17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79" name="Freeform 410">
                <a:extLst>
                  <a:ext uri="{FF2B5EF4-FFF2-40B4-BE49-F238E27FC236}">
                    <a16:creationId xmlns:a16="http://schemas.microsoft.com/office/drawing/2014/main" id="{CC5CB8AD-C208-8E62-1B21-2A9C15A4C706}"/>
                  </a:ext>
                </a:extLst>
              </p:cNvPr>
              <p:cNvSpPr>
                <a:spLocks/>
              </p:cNvSpPr>
              <p:nvPr/>
            </p:nvSpPr>
            <p:spPr bwMode="auto">
              <a:xfrm>
                <a:off x="1971" y="1901"/>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80" name="Freeform 411">
                <a:extLst>
                  <a:ext uri="{FF2B5EF4-FFF2-40B4-BE49-F238E27FC236}">
                    <a16:creationId xmlns:a16="http://schemas.microsoft.com/office/drawing/2014/main" id="{BF6BB5AC-E49E-784D-9A91-E1A99175ADE4}"/>
                  </a:ext>
                </a:extLst>
              </p:cNvPr>
              <p:cNvSpPr>
                <a:spLocks/>
              </p:cNvSpPr>
              <p:nvPr/>
            </p:nvSpPr>
            <p:spPr bwMode="auto">
              <a:xfrm>
                <a:off x="1979" y="1831"/>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81" name="Freeform 412">
                <a:extLst>
                  <a:ext uri="{FF2B5EF4-FFF2-40B4-BE49-F238E27FC236}">
                    <a16:creationId xmlns:a16="http://schemas.microsoft.com/office/drawing/2014/main" id="{5B08BAF8-8ECF-275C-9269-DBEA3C7EF99D}"/>
                  </a:ext>
                </a:extLst>
              </p:cNvPr>
              <p:cNvSpPr>
                <a:spLocks/>
              </p:cNvSpPr>
              <p:nvPr/>
            </p:nvSpPr>
            <p:spPr bwMode="auto">
              <a:xfrm>
                <a:off x="1979" y="1840"/>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82" name="Freeform 413">
                <a:extLst>
                  <a:ext uri="{FF2B5EF4-FFF2-40B4-BE49-F238E27FC236}">
                    <a16:creationId xmlns:a16="http://schemas.microsoft.com/office/drawing/2014/main" id="{31858B9D-FD93-445A-0E73-2D25F2987E7D}"/>
                  </a:ext>
                </a:extLst>
              </p:cNvPr>
              <p:cNvSpPr>
                <a:spLocks/>
              </p:cNvSpPr>
              <p:nvPr/>
            </p:nvSpPr>
            <p:spPr bwMode="auto">
              <a:xfrm>
                <a:off x="1988" y="1805"/>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83" name="Freeform 414">
                <a:extLst>
                  <a:ext uri="{FF2B5EF4-FFF2-40B4-BE49-F238E27FC236}">
                    <a16:creationId xmlns:a16="http://schemas.microsoft.com/office/drawing/2014/main" id="{5F1F8F33-2694-A01D-9C6D-35C74B1695A7}"/>
                  </a:ext>
                </a:extLst>
              </p:cNvPr>
              <p:cNvSpPr>
                <a:spLocks/>
              </p:cNvSpPr>
              <p:nvPr/>
            </p:nvSpPr>
            <p:spPr bwMode="auto">
              <a:xfrm>
                <a:off x="1988" y="1770"/>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84" name="Freeform 415">
                <a:extLst>
                  <a:ext uri="{FF2B5EF4-FFF2-40B4-BE49-F238E27FC236}">
                    <a16:creationId xmlns:a16="http://schemas.microsoft.com/office/drawing/2014/main" id="{6F97AAC3-44DE-E52A-6016-959E1B863BE6}"/>
                  </a:ext>
                </a:extLst>
              </p:cNvPr>
              <p:cNvSpPr>
                <a:spLocks/>
              </p:cNvSpPr>
              <p:nvPr/>
            </p:nvSpPr>
            <p:spPr bwMode="auto">
              <a:xfrm>
                <a:off x="1988" y="1779"/>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85" name="Freeform 416">
                <a:extLst>
                  <a:ext uri="{FF2B5EF4-FFF2-40B4-BE49-F238E27FC236}">
                    <a16:creationId xmlns:a16="http://schemas.microsoft.com/office/drawing/2014/main" id="{C8B72D36-36B6-30E9-7668-0923262404C4}"/>
                  </a:ext>
                </a:extLst>
              </p:cNvPr>
              <p:cNvSpPr>
                <a:spLocks/>
              </p:cNvSpPr>
              <p:nvPr/>
            </p:nvSpPr>
            <p:spPr bwMode="auto">
              <a:xfrm>
                <a:off x="1997" y="1788"/>
                <a:ext cx="35" cy="34"/>
              </a:xfrm>
              <a:custGeom>
                <a:avLst/>
                <a:gdLst>
                  <a:gd name="T0" fmla="*/ 0 w 35"/>
                  <a:gd name="T1" fmla="*/ 34 h 34"/>
                  <a:gd name="T2" fmla="*/ 17 w 35"/>
                  <a:gd name="T3" fmla="*/ 0 h 34"/>
                  <a:gd name="T4" fmla="*/ 35 w 35"/>
                  <a:gd name="T5" fmla="*/ 34 h 34"/>
                  <a:gd name="T6" fmla="*/ 0 w 35"/>
                  <a:gd name="T7" fmla="*/ 34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86" name="Freeform 417">
                <a:extLst>
                  <a:ext uri="{FF2B5EF4-FFF2-40B4-BE49-F238E27FC236}">
                    <a16:creationId xmlns:a16="http://schemas.microsoft.com/office/drawing/2014/main" id="{10230BBD-A0A4-573E-E705-57367642364B}"/>
                  </a:ext>
                </a:extLst>
              </p:cNvPr>
              <p:cNvSpPr>
                <a:spLocks/>
              </p:cNvSpPr>
              <p:nvPr/>
            </p:nvSpPr>
            <p:spPr bwMode="auto">
              <a:xfrm>
                <a:off x="2006" y="1744"/>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87" name="Freeform 418">
                <a:extLst>
                  <a:ext uri="{FF2B5EF4-FFF2-40B4-BE49-F238E27FC236}">
                    <a16:creationId xmlns:a16="http://schemas.microsoft.com/office/drawing/2014/main" id="{B0DEE42D-28C6-FE62-CE5C-2FA3AEA2D90D}"/>
                  </a:ext>
                </a:extLst>
              </p:cNvPr>
              <p:cNvSpPr>
                <a:spLocks/>
              </p:cNvSpPr>
              <p:nvPr/>
            </p:nvSpPr>
            <p:spPr bwMode="auto">
              <a:xfrm>
                <a:off x="2006" y="1735"/>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88" name="Freeform 419">
                <a:extLst>
                  <a:ext uri="{FF2B5EF4-FFF2-40B4-BE49-F238E27FC236}">
                    <a16:creationId xmlns:a16="http://schemas.microsoft.com/office/drawing/2014/main" id="{7346A0D6-C083-5161-003F-5C8119BFE45A}"/>
                  </a:ext>
                </a:extLst>
              </p:cNvPr>
              <p:cNvSpPr>
                <a:spLocks/>
              </p:cNvSpPr>
              <p:nvPr/>
            </p:nvSpPr>
            <p:spPr bwMode="auto">
              <a:xfrm>
                <a:off x="2006" y="1770"/>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89" name="Freeform 420">
                <a:extLst>
                  <a:ext uri="{FF2B5EF4-FFF2-40B4-BE49-F238E27FC236}">
                    <a16:creationId xmlns:a16="http://schemas.microsoft.com/office/drawing/2014/main" id="{7942CFA7-7925-E381-108A-4198F584965B}"/>
                  </a:ext>
                </a:extLst>
              </p:cNvPr>
              <p:cNvSpPr>
                <a:spLocks/>
              </p:cNvSpPr>
              <p:nvPr/>
            </p:nvSpPr>
            <p:spPr bwMode="auto">
              <a:xfrm>
                <a:off x="2006" y="1779"/>
                <a:ext cx="34" cy="35"/>
              </a:xfrm>
              <a:custGeom>
                <a:avLst/>
                <a:gdLst>
                  <a:gd name="T0" fmla="*/ 0 w 34"/>
                  <a:gd name="T1" fmla="*/ 35 h 35"/>
                  <a:gd name="T2" fmla="*/ 17 w 34"/>
                  <a:gd name="T3" fmla="*/ 0 h 35"/>
                  <a:gd name="T4" fmla="*/ 34 w 34"/>
                  <a:gd name="T5" fmla="*/ 35 h 35"/>
                  <a:gd name="T6" fmla="*/ 0 w 34"/>
                  <a:gd name="T7" fmla="*/ 35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90" name="Freeform 421">
                <a:extLst>
                  <a:ext uri="{FF2B5EF4-FFF2-40B4-BE49-F238E27FC236}">
                    <a16:creationId xmlns:a16="http://schemas.microsoft.com/office/drawing/2014/main" id="{0F40D843-806F-F561-E5AA-C6E614BEF9FD}"/>
                  </a:ext>
                </a:extLst>
              </p:cNvPr>
              <p:cNvSpPr>
                <a:spLocks/>
              </p:cNvSpPr>
              <p:nvPr/>
            </p:nvSpPr>
            <p:spPr bwMode="auto">
              <a:xfrm>
                <a:off x="2014" y="1709"/>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91" name="Freeform 422">
                <a:extLst>
                  <a:ext uri="{FF2B5EF4-FFF2-40B4-BE49-F238E27FC236}">
                    <a16:creationId xmlns:a16="http://schemas.microsoft.com/office/drawing/2014/main" id="{0A972958-EED3-913F-AE4A-D4F47B8AD359}"/>
                  </a:ext>
                </a:extLst>
              </p:cNvPr>
              <p:cNvSpPr>
                <a:spLocks/>
              </p:cNvSpPr>
              <p:nvPr/>
            </p:nvSpPr>
            <p:spPr bwMode="auto">
              <a:xfrm>
                <a:off x="2014" y="1700"/>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92" name="Freeform 423">
                <a:extLst>
                  <a:ext uri="{FF2B5EF4-FFF2-40B4-BE49-F238E27FC236}">
                    <a16:creationId xmlns:a16="http://schemas.microsoft.com/office/drawing/2014/main" id="{5BD18CE7-3154-4D21-401E-0C1B4B577DF2}"/>
                  </a:ext>
                </a:extLst>
              </p:cNvPr>
              <p:cNvSpPr>
                <a:spLocks/>
              </p:cNvSpPr>
              <p:nvPr/>
            </p:nvSpPr>
            <p:spPr bwMode="auto">
              <a:xfrm>
                <a:off x="2014" y="1692"/>
                <a:ext cx="35" cy="35"/>
              </a:xfrm>
              <a:custGeom>
                <a:avLst/>
                <a:gdLst>
                  <a:gd name="T0" fmla="*/ 0 w 35"/>
                  <a:gd name="T1" fmla="*/ 35 h 35"/>
                  <a:gd name="T2" fmla="*/ 18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93" name="Freeform 424">
                <a:extLst>
                  <a:ext uri="{FF2B5EF4-FFF2-40B4-BE49-F238E27FC236}">
                    <a16:creationId xmlns:a16="http://schemas.microsoft.com/office/drawing/2014/main" id="{78D22732-E1B6-BAEC-FC5B-61B98145C7BB}"/>
                  </a:ext>
                </a:extLst>
              </p:cNvPr>
              <p:cNvSpPr>
                <a:spLocks/>
              </p:cNvSpPr>
              <p:nvPr/>
            </p:nvSpPr>
            <p:spPr bwMode="auto">
              <a:xfrm>
                <a:off x="2023" y="1692"/>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494" name="Freeform 425">
                <a:extLst>
                  <a:ext uri="{FF2B5EF4-FFF2-40B4-BE49-F238E27FC236}">
                    <a16:creationId xmlns:a16="http://schemas.microsoft.com/office/drawing/2014/main" id="{3441FFEC-8099-C0E9-E7F5-8B06B9941D2D}"/>
                  </a:ext>
                </a:extLst>
              </p:cNvPr>
              <p:cNvSpPr>
                <a:spLocks/>
              </p:cNvSpPr>
              <p:nvPr/>
            </p:nvSpPr>
            <p:spPr bwMode="auto">
              <a:xfrm>
                <a:off x="2023" y="1683"/>
                <a:ext cx="35" cy="35"/>
              </a:xfrm>
              <a:custGeom>
                <a:avLst/>
                <a:gdLst>
                  <a:gd name="T0" fmla="*/ 0 w 35"/>
                  <a:gd name="T1" fmla="*/ 35 h 35"/>
                  <a:gd name="T2" fmla="*/ 17 w 35"/>
                  <a:gd name="T3" fmla="*/ 0 h 35"/>
                  <a:gd name="T4" fmla="*/ 35 w 35"/>
                  <a:gd name="T5" fmla="*/ 35 h 35"/>
                  <a:gd name="T6" fmla="*/ 0 w 35"/>
                  <a:gd name="T7" fmla="*/ 35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3132" name="Freeform 426">
              <a:extLst>
                <a:ext uri="{FF2B5EF4-FFF2-40B4-BE49-F238E27FC236}">
                  <a16:creationId xmlns:a16="http://schemas.microsoft.com/office/drawing/2014/main" id="{B18F3402-368F-65AA-C349-E2D843E85169}"/>
                </a:ext>
              </a:extLst>
            </p:cNvPr>
            <p:cNvSpPr>
              <a:spLocks/>
            </p:cNvSpPr>
            <p:nvPr/>
          </p:nvSpPr>
          <p:spPr bwMode="auto">
            <a:xfrm>
              <a:off x="1187" y="3257"/>
              <a:ext cx="32" cy="30"/>
            </a:xfrm>
            <a:custGeom>
              <a:avLst/>
              <a:gdLst>
                <a:gd name="T0" fmla="*/ 0 w 35"/>
                <a:gd name="T1" fmla="*/ 23 h 34"/>
                <a:gd name="T2" fmla="*/ 14 w 35"/>
                <a:gd name="T3" fmla="*/ 0 h 34"/>
                <a:gd name="T4" fmla="*/ 27 w 35"/>
                <a:gd name="T5" fmla="*/ 23 h 34"/>
                <a:gd name="T6" fmla="*/ 0 w 35"/>
                <a:gd name="T7" fmla="*/ 23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33" name="Freeform 427">
              <a:extLst>
                <a:ext uri="{FF2B5EF4-FFF2-40B4-BE49-F238E27FC236}">
                  <a16:creationId xmlns:a16="http://schemas.microsoft.com/office/drawing/2014/main" id="{4F965393-6EC3-9492-7398-0493DD762B8E}"/>
                </a:ext>
              </a:extLst>
            </p:cNvPr>
            <p:cNvSpPr>
              <a:spLocks/>
            </p:cNvSpPr>
            <p:nvPr/>
          </p:nvSpPr>
          <p:spPr bwMode="auto">
            <a:xfrm>
              <a:off x="1195" y="3257"/>
              <a:ext cx="32" cy="30"/>
            </a:xfrm>
            <a:custGeom>
              <a:avLst/>
              <a:gdLst>
                <a:gd name="T0" fmla="*/ 0 w 35"/>
                <a:gd name="T1" fmla="*/ 23 h 34"/>
                <a:gd name="T2" fmla="*/ 14 w 35"/>
                <a:gd name="T3" fmla="*/ 0 h 34"/>
                <a:gd name="T4" fmla="*/ 27 w 35"/>
                <a:gd name="T5" fmla="*/ 23 h 34"/>
                <a:gd name="T6" fmla="*/ 0 w 35"/>
                <a:gd name="T7" fmla="*/ 23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34" name="Freeform 428">
              <a:extLst>
                <a:ext uri="{FF2B5EF4-FFF2-40B4-BE49-F238E27FC236}">
                  <a16:creationId xmlns:a16="http://schemas.microsoft.com/office/drawing/2014/main" id="{DBC6F513-940C-16BA-6BC9-B2B5CE412751}"/>
                </a:ext>
              </a:extLst>
            </p:cNvPr>
            <p:cNvSpPr>
              <a:spLocks/>
            </p:cNvSpPr>
            <p:nvPr/>
          </p:nvSpPr>
          <p:spPr bwMode="auto">
            <a:xfrm>
              <a:off x="1195" y="3248"/>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35" name="Freeform 429">
              <a:extLst>
                <a:ext uri="{FF2B5EF4-FFF2-40B4-BE49-F238E27FC236}">
                  <a16:creationId xmlns:a16="http://schemas.microsoft.com/office/drawing/2014/main" id="{2BE22736-31DB-5359-A36B-5692001EC866}"/>
                </a:ext>
              </a:extLst>
            </p:cNvPr>
            <p:cNvSpPr>
              <a:spLocks/>
            </p:cNvSpPr>
            <p:nvPr/>
          </p:nvSpPr>
          <p:spPr bwMode="auto">
            <a:xfrm>
              <a:off x="1203" y="3241"/>
              <a:ext cx="31" cy="31"/>
            </a:xfrm>
            <a:custGeom>
              <a:avLst/>
              <a:gdLst>
                <a:gd name="T0" fmla="*/ 0 w 35"/>
                <a:gd name="T1" fmla="*/ 24 h 35"/>
                <a:gd name="T2" fmla="*/ 12 w 35"/>
                <a:gd name="T3" fmla="*/ 0 h 35"/>
                <a:gd name="T4" fmla="*/ 24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36" name="Freeform 430">
              <a:extLst>
                <a:ext uri="{FF2B5EF4-FFF2-40B4-BE49-F238E27FC236}">
                  <a16:creationId xmlns:a16="http://schemas.microsoft.com/office/drawing/2014/main" id="{4EA81586-A0A4-1B87-65AE-ECF430A17EEC}"/>
                </a:ext>
              </a:extLst>
            </p:cNvPr>
            <p:cNvSpPr>
              <a:spLocks/>
            </p:cNvSpPr>
            <p:nvPr/>
          </p:nvSpPr>
          <p:spPr bwMode="auto">
            <a:xfrm>
              <a:off x="1203" y="3232"/>
              <a:ext cx="31" cy="31"/>
            </a:xfrm>
            <a:custGeom>
              <a:avLst/>
              <a:gdLst>
                <a:gd name="T0" fmla="*/ 0 w 35"/>
                <a:gd name="T1" fmla="*/ 24 h 35"/>
                <a:gd name="T2" fmla="*/ 12 w 35"/>
                <a:gd name="T3" fmla="*/ 0 h 35"/>
                <a:gd name="T4" fmla="*/ 24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37" name="Freeform 431">
              <a:extLst>
                <a:ext uri="{FF2B5EF4-FFF2-40B4-BE49-F238E27FC236}">
                  <a16:creationId xmlns:a16="http://schemas.microsoft.com/office/drawing/2014/main" id="{416990BA-8D23-9FC3-746F-06AC60B57F19}"/>
                </a:ext>
              </a:extLst>
            </p:cNvPr>
            <p:cNvSpPr>
              <a:spLocks/>
            </p:cNvSpPr>
            <p:nvPr/>
          </p:nvSpPr>
          <p:spPr bwMode="auto">
            <a:xfrm>
              <a:off x="1211" y="3232"/>
              <a:ext cx="31" cy="31"/>
            </a:xfrm>
            <a:custGeom>
              <a:avLst/>
              <a:gdLst>
                <a:gd name="T0" fmla="*/ 0 w 35"/>
                <a:gd name="T1" fmla="*/ 24 h 35"/>
                <a:gd name="T2" fmla="*/ 12 w 35"/>
                <a:gd name="T3" fmla="*/ 0 h 35"/>
                <a:gd name="T4" fmla="*/ 24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38" name="Freeform 432">
              <a:extLst>
                <a:ext uri="{FF2B5EF4-FFF2-40B4-BE49-F238E27FC236}">
                  <a16:creationId xmlns:a16="http://schemas.microsoft.com/office/drawing/2014/main" id="{03A679D1-E1D1-1E6A-6CBF-BE8D2F06807C}"/>
                </a:ext>
              </a:extLst>
            </p:cNvPr>
            <p:cNvSpPr>
              <a:spLocks/>
            </p:cNvSpPr>
            <p:nvPr/>
          </p:nvSpPr>
          <p:spPr bwMode="auto">
            <a:xfrm>
              <a:off x="1211" y="3225"/>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39" name="Freeform 433">
              <a:extLst>
                <a:ext uri="{FF2B5EF4-FFF2-40B4-BE49-F238E27FC236}">
                  <a16:creationId xmlns:a16="http://schemas.microsoft.com/office/drawing/2014/main" id="{06676779-533C-D493-BCFA-BFAC326FD215}"/>
                </a:ext>
              </a:extLst>
            </p:cNvPr>
            <p:cNvSpPr>
              <a:spLocks/>
            </p:cNvSpPr>
            <p:nvPr/>
          </p:nvSpPr>
          <p:spPr bwMode="auto">
            <a:xfrm>
              <a:off x="1219" y="3217"/>
              <a:ext cx="31" cy="31"/>
            </a:xfrm>
            <a:custGeom>
              <a:avLst/>
              <a:gdLst>
                <a:gd name="T0" fmla="*/ 0 w 35"/>
                <a:gd name="T1" fmla="*/ 24 h 35"/>
                <a:gd name="T2" fmla="*/ 12 w 35"/>
                <a:gd name="T3" fmla="*/ 0 h 35"/>
                <a:gd name="T4" fmla="*/ 24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40" name="Freeform 434">
              <a:extLst>
                <a:ext uri="{FF2B5EF4-FFF2-40B4-BE49-F238E27FC236}">
                  <a16:creationId xmlns:a16="http://schemas.microsoft.com/office/drawing/2014/main" id="{AC390CB9-8FD7-1D96-A03B-7F3394C6BFE5}"/>
                </a:ext>
              </a:extLst>
            </p:cNvPr>
            <p:cNvSpPr>
              <a:spLocks/>
            </p:cNvSpPr>
            <p:nvPr/>
          </p:nvSpPr>
          <p:spPr bwMode="auto">
            <a:xfrm>
              <a:off x="1227" y="3217"/>
              <a:ext cx="30" cy="31"/>
            </a:xfrm>
            <a:custGeom>
              <a:avLst/>
              <a:gdLst>
                <a:gd name="T0" fmla="*/ 0 w 34"/>
                <a:gd name="T1" fmla="*/ 24 h 35"/>
                <a:gd name="T2" fmla="*/ 11 w 34"/>
                <a:gd name="T3" fmla="*/ 0 h 35"/>
                <a:gd name="T4" fmla="*/ 23 w 34"/>
                <a:gd name="T5" fmla="*/ 24 h 35"/>
                <a:gd name="T6" fmla="*/ 0 w 34"/>
                <a:gd name="T7" fmla="*/ 24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41" name="Freeform 435">
              <a:extLst>
                <a:ext uri="{FF2B5EF4-FFF2-40B4-BE49-F238E27FC236}">
                  <a16:creationId xmlns:a16="http://schemas.microsoft.com/office/drawing/2014/main" id="{99D47012-7955-35C8-D44D-377CC3DCFB06}"/>
                </a:ext>
              </a:extLst>
            </p:cNvPr>
            <p:cNvSpPr>
              <a:spLocks/>
            </p:cNvSpPr>
            <p:nvPr/>
          </p:nvSpPr>
          <p:spPr bwMode="auto">
            <a:xfrm>
              <a:off x="1234" y="3217"/>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42" name="Freeform 436">
              <a:extLst>
                <a:ext uri="{FF2B5EF4-FFF2-40B4-BE49-F238E27FC236}">
                  <a16:creationId xmlns:a16="http://schemas.microsoft.com/office/drawing/2014/main" id="{A0AE8160-2C6D-CD31-8F27-C6C4D879DE76}"/>
                </a:ext>
              </a:extLst>
            </p:cNvPr>
            <p:cNvSpPr>
              <a:spLocks/>
            </p:cNvSpPr>
            <p:nvPr/>
          </p:nvSpPr>
          <p:spPr bwMode="auto">
            <a:xfrm>
              <a:off x="1234" y="3201"/>
              <a:ext cx="32" cy="31"/>
            </a:xfrm>
            <a:custGeom>
              <a:avLst/>
              <a:gdLst>
                <a:gd name="T0" fmla="*/ 0 w 35"/>
                <a:gd name="T1" fmla="*/ 26 h 34"/>
                <a:gd name="T2" fmla="*/ 14 w 35"/>
                <a:gd name="T3" fmla="*/ 0 h 34"/>
                <a:gd name="T4" fmla="*/ 27 w 35"/>
                <a:gd name="T5" fmla="*/ 26 h 34"/>
                <a:gd name="T6" fmla="*/ 0 w 35"/>
                <a:gd name="T7" fmla="*/ 26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43" name="Freeform 437">
              <a:extLst>
                <a:ext uri="{FF2B5EF4-FFF2-40B4-BE49-F238E27FC236}">
                  <a16:creationId xmlns:a16="http://schemas.microsoft.com/office/drawing/2014/main" id="{B8DF40FD-EC46-FC92-27E8-41A586BBF909}"/>
                </a:ext>
              </a:extLst>
            </p:cNvPr>
            <p:cNvSpPr>
              <a:spLocks/>
            </p:cNvSpPr>
            <p:nvPr/>
          </p:nvSpPr>
          <p:spPr bwMode="auto">
            <a:xfrm>
              <a:off x="1242" y="3201"/>
              <a:ext cx="32" cy="31"/>
            </a:xfrm>
            <a:custGeom>
              <a:avLst/>
              <a:gdLst>
                <a:gd name="T0" fmla="*/ 0 w 35"/>
                <a:gd name="T1" fmla="*/ 26 h 34"/>
                <a:gd name="T2" fmla="*/ 14 w 35"/>
                <a:gd name="T3" fmla="*/ 0 h 34"/>
                <a:gd name="T4" fmla="*/ 27 w 35"/>
                <a:gd name="T5" fmla="*/ 26 h 34"/>
                <a:gd name="T6" fmla="*/ 0 w 35"/>
                <a:gd name="T7" fmla="*/ 26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44" name="Freeform 438">
              <a:extLst>
                <a:ext uri="{FF2B5EF4-FFF2-40B4-BE49-F238E27FC236}">
                  <a16:creationId xmlns:a16="http://schemas.microsoft.com/office/drawing/2014/main" id="{07451EB7-037B-627E-4D77-6CCFDF629F12}"/>
                </a:ext>
              </a:extLst>
            </p:cNvPr>
            <p:cNvSpPr>
              <a:spLocks/>
            </p:cNvSpPr>
            <p:nvPr/>
          </p:nvSpPr>
          <p:spPr bwMode="auto">
            <a:xfrm>
              <a:off x="1242" y="3193"/>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45" name="Freeform 439">
              <a:extLst>
                <a:ext uri="{FF2B5EF4-FFF2-40B4-BE49-F238E27FC236}">
                  <a16:creationId xmlns:a16="http://schemas.microsoft.com/office/drawing/2014/main" id="{EDDF2B78-B172-8456-6840-DD20D987A362}"/>
                </a:ext>
              </a:extLst>
            </p:cNvPr>
            <p:cNvSpPr>
              <a:spLocks/>
            </p:cNvSpPr>
            <p:nvPr/>
          </p:nvSpPr>
          <p:spPr bwMode="auto">
            <a:xfrm>
              <a:off x="1242" y="3201"/>
              <a:ext cx="32" cy="31"/>
            </a:xfrm>
            <a:custGeom>
              <a:avLst/>
              <a:gdLst>
                <a:gd name="T0" fmla="*/ 0 w 35"/>
                <a:gd name="T1" fmla="*/ 26 h 34"/>
                <a:gd name="T2" fmla="*/ 14 w 35"/>
                <a:gd name="T3" fmla="*/ 0 h 34"/>
                <a:gd name="T4" fmla="*/ 27 w 35"/>
                <a:gd name="T5" fmla="*/ 26 h 34"/>
                <a:gd name="T6" fmla="*/ 0 w 35"/>
                <a:gd name="T7" fmla="*/ 26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46" name="Freeform 440">
              <a:extLst>
                <a:ext uri="{FF2B5EF4-FFF2-40B4-BE49-F238E27FC236}">
                  <a16:creationId xmlns:a16="http://schemas.microsoft.com/office/drawing/2014/main" id="{042FB1A9-D838-5B0B-BC2F-B22F6695E89C}"/>
                </a:ext>
              </a:extLst>
            </p:cNvPr>
            <p:cNvSpPr>
              <a:spLocks/>
            </p:cNvSpPr>
            <p:nvPr/>
          </p:nvSpPr>
          <p:spPr bwMode="auto">
            <a:xfrm>
              <a:off x="1250" y="3201"/>
              <a:ext cx="32" cy="31"/>
            </a:xfrm>
            <a:custGeom>
              <a:avLst/>
              <a:gdLst>
                <a:gd name="T0" fmla="*/ 0 w 35"/>
                <a:gd name="T1" fmla="*/ 26 h 34"/>
                <a:gd name="T2" fmla="*/ 14 w 35"/>
                <a:gd name="T3" fmla="*/ 0 h 34"/>
                <a:gd name="T4" fmla="*/ 27 w 35"/>
                <a:gd name="T5" fmla="*/ 26 h 34"/>
                <a:gd name="T6" fmla="*/ 0 w 35"/>
                <a:gd name="T7" fmla="*/ 26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47" name="Freeform 441">
              <a:extLst>
                <a:ext uri="{FF2B5EF4-FFF2-40B4-BE49-F238E27FC236}">
                  <a16:creationId xmlns:a16="http://schemas.microsoft.com/office/drawing/2014/main" id="{5564B634-55CD-A3C3-E641-2346FACA9653}"/>
                </a:ext>
              </a:extLst>
            </p:cNvPr>
            <p:cNvSpPr>
              <a:spLocks/>
            </p:cNvSpPr>
            <p:nvPr/>
          </p:nvSpPr>
          <p:spPr bwMode="auto">
            <a:xfrm>
              <a:off x="1250" y="3209"/>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48" name="Freeform 442">
              <a:extLst>
                <a:ext uri="{FF2B5EF4-FFF2-40B4-BE49-F238E27FC236}">
                  <a16:creationId xmlns:a16="http://schemas.microsoft.com/office/drawing/2014/main" id="{A66FC5CC-D1D8-2950-7B79-0D55C3A4728D}"/>
                </a:ext>
              </a:extLst>
            </p:cNvPr>
            <p:cNvSpPr>
              <a:spLocks/>
            </p:cNvSpPr>
            <p:nvPr/>
          </p:nvSpPr>
          <p:spPr bwMode="auto">
            <a:xfrm>
              <a:off x="1257" y="3209"/>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49" name="Freeform 443">
              <a:extLst>
                <a:ext uri="{FF2B5EF4-FFF2-40B4-BE49-F238E27FC236}">
                  <a16:creationId xmlns:a16="http://schemas.microsoft.com/office/drawing/2014/main" id="{067E79CF-5495-CAD9-E2BF-0654570190DE}"/>
                </a:ext>
              </a:extLst>
            </p:cNvPr>
            <p:cNvSpPr>
              <a:spLocks/>
            </p:cNvSpPr>
            <p:nvPr/>
          </p:nvSpPr>
          <p:spPr bwMode="auto">
            <a:xfrm>
              <a:off x="1257" y="3217"/>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50" name="Freeform 444">
              <a:extLst>
                <a:ext uri="{FF2B5EF4-FFF2-40B4-BE49-F238E27FC236}">
                  <a16:creationId xmlns:a16="http://schemas.microsoft.com/office/drawing/2014/main" id="{AA312199-4B51-85EA-1291-D28AFCE24FB0}"/>
                </a:ext>
              </a:extLst>
            </p:cNvPr>
            <p:cNvSpPr>
              <a:spLocks/>
            </p:cNvSpPr>
            <p:nvPr/>
          </p:nvSpPr>
          <p:spPr bwMode="auto">
            <a:xfrm>
              <a:off x="1266" y="3225"/>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51" name="Freeform 445">
              <a:extLst>
                <a:ext uri="{FF2B5EF4-FFF2-40B4-BE49-F238E27FC236}">
                  <a16:creationId xmlns:a16="http://schemas.microsoft.com/office/drawing/2014/main" id="{302B5561-3103-203A-CFED-600F3E50521B}"/>
                </a:ext>
              </a:extLst>
            </p:cNvPr>
            <p:cNvSpPr>
              <a:spLocks/>
            </p:cNvSpPr>
            <p:nvPr/>
          </p:nvSpPr>
          <p:spPr bwMode="auto">
            <a:xfrm>
              <a:off x="1266" y="3217"/>
              <a:ext cx="31" cy="31"/>
            </a:xfrm>
            <a:custGeom>
              <a:avLst/>
              <a:gdLst>
                <a:gd name="T0" fmla="*/ 0 w 35"/>
                <a:gd name="T1" fmla="*/ 24 h 35"/>
                <a:gd name="T2" fmla="*/ 12 w 35"/>
                <a:gd name="T3" fmla="*/ 0 h 35"/>
                <a:gd name="T4" fmla="*/ 24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52" name="Freeform 446">
              <a:extLst>
                <a:ext uri="{FF2B5EF4-FFF2-40B4-BE49-F238E27FC236}">
                  <a16:creationId xmlns:a16="http://schemas.microsoft.com/office/drawing/2014/main" id="{5A09B78C-8368-6187-1964-0CB01DE92FA2}"/>
                </a:ext>
              </a:extLst>
            </p:cNvPr>
            <p:cNvSpPr>
              <a:spLocks/>
            </p:cNvSpPr>
            <p:nvPr/>
          </p:nvSpPr>
          <p:spPr bwMode="auto">
            <a:xfrm>
              <a:off x="1266" y="3209"/>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53" name="Freeform 447">
              <a:extLst>
                <a:ext uri="{FF2B5EF4-FFF2-40B4-BE49-F238E27FC236}">
                  <a16:creationId xmlns:a16="http://schemas.microsoft.com/office/drawing/2014/main" id="{AFEA678D-6185-9BCC-5066-D86976E644A4}"/>
                </a:ext>
              </a:extLst>
            </p:cNvPr>
            <p:cNvSpPr>
              <a:spLocks/>
            </p:cNvSpPr>
            <p:nvPr/>
          </p:nvSpPr>
          <p:spPr bwMode="auto">
            <a:xfrm>
              <a:off x="1274" y="3209"/>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54" name="Freeform 448">
              <a:extLst>
                <a:ext uri="{FF2B5EF4-FFF2-40B4-BE49-F238E27FC236}">
                  <a16:creationId xmlns:a16="http://schemas.microsoft.com/office/drawing/2014/main" id="{CFF15B5E-D4C4-71CA-E413-73C14CF8E94F}"/>
                </a:ext>
              </a:extLst>
            </p:cNvPr>
            <p:cNvSpPr>
              <a:spLocks/>
            </p:cNvSpPr>
            <p:nvPr/>
          </p:nvSpPr>
          <p:spPr bwMode="auto">
            <a:xfrm>
              <a:off x="1274" y="3217"/>
              <a:ext cx="31" cy="31"/>
            </a:xfrm>
            <a:custGeom>
              <a:avLst/>
              <a:gdLst>
                <a:gd name="T0" fmla="*/ 0 w 35"/>
                <a:gd name="T1" fmla="*/ 24 h 35"/>
                <a:gd name="T2" fmla="*/ 12 w 35"/>
                <a:gd name="T3" fmla="*/ 0 h 35"/>
                <a:gd name="T4" fmla="*/ 24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55" name="Freeform 449">
              <a:extLst>
                <a:ext uri="{FF2B5EF4-FFF2-40B4-BE49-F238E27FC236}">
                  <a16:creationId xmlns:a16="http://schemas.microsoft.com/office/drawing/2014/main" id="{F3B172DA-56F2-8D45-288E-09579D729FCD}"/>
                </a:ext>
              </a:extLst>
            </p:cNvPr>
            <p:cNvSpPr>
              <a:spLocks/>
            </p:cNvSpPr>
            <p:nvPr/>
          </p:nvSpPr>
          <p:spPr bwMode="auto">
            <a:xfrm>
              <a:off x="1282" y="3217"/>
              <a:ext cx="31" cy="31"/>
            </a:xfrm>
            <a:custGeom>
              <a:avLst/>
              <a:gdLst>
                <a:gd name="T0" fmla="*/ 0 w 34"/>
                <a:gd name="T1" fmla="*/ 24 h 35"/>
                <a:gd name="T2" fmla="*/ 14 w 34"/>
                <a:gd name="T3" fmla="*/ 0 h 35"/>
                <a:gd name="T4" fmla="*/ 26 w 34"/>
                <a:gd name="T5" fmla="*/ 24 h 35"/>
                <a:gd name="T6" fmla="*/ 0 w 34"/>
                <a:gd name="T7" fmla="*/ 24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56" name="Freeform 450">
              <a:extLst>
                <a:ext uri="{FF2B5EF4-FFF2-40B4-BE49-F238E27FC236}">
                  <a16:creationId xmlns:a16="http://schemas.microsoft.com/office/drawing/2014/main" id="{4C10DC86-473D-F633-265C-ABB6BE49014C}"/>
                </a:ext>
              </a:extLst>
            </p:cNvPr>
            <p:cNvSpPr>
              <a:spLocks/>
            </p:cNvSpPr>
            <p:nvPr/>
          </p:nvSpPr>
          <p:spPr bwMode="auto">
            <a:xfrm>
              <a:off x="1282" y="3225"/>
              <a:ext cx="31" cy="32"/>
            </a:xfrm>
            <a:custGeom>
              <a:avLst/>
              <a:gdLst>
                <a:gd name="T0" fmla="*/ 0 w 34"/>
                <a:gd name="T1" fmla="*/ 27 h 35"/>
                <a:gd name="T2" fmla="*/ 14 w 34"/>
                <a:gd name="T3" fmla="*/ 0 h 35"/>
                <a:gd name="T4" fmla="*/ 26 w 34"/>
                <a:gd name="T5" fmla="*/ 27 h 35"/>
                <a:gd name="T6" fmla="*/ 0 w 34"/>
                <a:gd name="T7" fmla="*/ 27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57" name="Freeform 451">
              <a:extLst>
                <a:ext uri="{FF2B5EF4-FFF2-40B4-BE49-F238E27FC236}">
                  <a16:creationId xmlns:a16="http://schemas.microsoft.com/office/drawing/2014/main" id="{858479F7-5223-C332-7727-DDD36E50F545}"/>
                </a:ext>
              </a:extLst>
            </p:cNvPr>
            <p:cNvSpPr>
              <a:spLocks/>
            </p:cNvSpPr>
            <p:nvPr/>
          </p:nvSpPr>
          <p:spPr bwMode="auto">
            <a:xfrm>
              <a:off x="1282" y="3232"/>
              <a:ext cx="31" cy="31"/>
            </a:xfrm>
            <a:custGeom>
              <a:avLst/>
              <a:gdLst>
                <a:gd name="T0" fmla="*/ 0 w 34"/>
                <a:gd name="T1" fmla="*/ 24 h 35"/>
                <a:gd name="T2" fmla="*/ 14 w 34"/>
                <a:gd name="T3" fmla="*/ 0 h 35"/>
                <a:gd name="T4" fmla="*/ 26 w 34"/>
                <a:gd name="T5" fmla="*/ 24 h 35"/>
                <a:gd name="T6" fmla="*/ 0 w 34"/>
                <a:gd name="T7" fmla="*/ 24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58" name="Freeform 452">
              <a:extLst>
                <a:ext uri="{FF2B5EF4-FFF2-40B4-BE49-F238E27FC236}">
                  <a16:creationId xmlns:a16="http://schemas.microsoft.com/office/drawing/2014/main" id="{21D91810-9135-95E6-FE2B-08CF45352197}"/>
                </a:ext>
              </a:extLst>
            </p:cNvPr>
            <p:cNvSpPr>
              <a:spLocks/>
            </p:cNvSpPr>
            <p:nvPr/>
          </p:nvSpPr>
          <p:spPr bwMode="auto">
            <a:xfrm>
              <a:off x="1289" y="3232"/>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59" name="Freeform 453">
              <a:extLst>
                <a:ext uri="{FF2B5EF4-FFF2-40B4-BE49-F238E27FC236}">
                  <a16:creationId xmlns:a16="http://schemas.microsoft.com/office/drawing/2014/main" id="{5E43D456-51B3-6A0E-C8F3-F520B0D4D0ED}"/>
                </a:ext>
              </a:extLst>
            </p:cNvPr>
            <p:cNvSpPr>
              <a:spLocks/>
            </p:cNvSpPr>
            <p:nvPr/>
          </p:nvSpPr>
          <p:spPr bwMode="auto">
            <a:xfrm>
              <a:off x="1289" y="3241"/>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60" name="Freeform 454">
              <a:extLst>
                <a:ext uri="{FF2B5EF4-FFF2-40B4-BE49-F238E27FC236}">
                  <a16:creationId xmlns:a16="http://schemas.microsoft.com/office/drawing/2014/main" id="{24863BBE-B0E2-7078-1D1C-AA111A832F77}"/>
                </a:ext>
              </a:extLst>
            </p:cNvPr>
            <p:cNvSpPr>
              <a:spLocks/>
            </p:cNvSpPr>
            <p:nvPr/>
          </p:nvSpPr>
          <p:spPr bwMode="auto">
            <a:xfrm>
              <a:off x="1297" y="3232"/>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61" name="Freeform 455">
              <a:extLst>
                <a:ext uri="{FF2B5EF4-FFF2-40B4-BE49-F238E27FC236}">
                  <a16:creationId xmlns:a16="http://schemas.microsoft.com/office/drawing/2014/main" id="{1A26ABA5-85F2-A955-94FC-B6F794941DE8}"/>
                </a:ext>
              </a:extLst>
            </p:cNvPr>
            <p:cNvSpPr>
              <a:spLocks/>
            </p:cNvSpPr>
            <p:nvPr/>
          </p:nvSpPr>
          <p:spPr bwMode="auto">
            <a:xfrm>
              <a:off x="1305" y="3232"/>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62" name="Freeform 456">
              <a:extLst>
                <a:ext uri="{FF2B5EF4-FFF2-40B4-BE49-F238E27FC236}">
                  <a16:creationId xmlns:a16="http://schemas.microsoft.com/office/drawing/2014/main" id="{C095ADB5-E364-FEAB-C317-AD842438201E}"/>
                </a:ext>
              </a:extLst>
            </p:cNvPr>
            <p:cNvSpPr>
              <a:spLocks/>
            </p:cNvSpPr>
            <p:nvPr/>
          </p:nvSpPr>
          <p:spPr bwMode="auto">
            <a:xfrm>
              <a:off x="1313" y="3241"/>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63" name="Freeform 457">
              <a:extLst>
                <a:ext uri="{FF2B5EF4-FFF2-40B4-BE49-F238E27FC236}">
                  <a16:creationId xmlns:a16="http://schemas.microsoft.com/office/drawing/2014/main" id="{F978E963-AF3D-8AB0-8CBA-DB9C63120224}"/>
                </a:ext>
              </a:extLst>
            </p:cNvPr>
            <p:cNvSpPr>
              <a:spLocks/>
            </p:cNvSpPr>
            <p:nvPr/>
          </p:nvSpPr>
          <p:spPr bwMode="auto">
            <a:xfrm>
              <a:off x="1313" y="3248"/>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64" name="Freeform 458">
              <a:extLst>
                <a:ext uri="{FF2B5EF4-FFF2-40B4-BE49-F238E27FC236}">
                  <a16:creationId xmlns:a16="http://schemas.microsoft.com/office/drawing/2014/main" id="{1506A2A0-652F-9F5B-DC00-BBC188074480}"/>
                </a:ext>
              </a:extLst>
            </p:cNvPr>
            <p:cNvSpPr>
              <a:spLocks/>
            </p:cNvSpPr>
            <p:nvPr/>
          </p:nvSpPr>
          <p:spPr bwMode="auto">
            <a:xfrm>
              <a:off x="1321" y="3257"/>
              <a:ext cx="32" cy="30"/>
            </a:xfrm>
            <a:custGeom>
              <a:avLst/>
              <a:gdLst>
                <a:gd name="T0" fmla="*/ 0 w 35"/>
                <a:gd name="T1" fmla="*/ 23 h 34"/>
                <a:gd name="T2" fmla="*/ 14 w 35"/>
                <a:gd name="T3" fmla="*/ 0 h 34"/>
                <a:gd name="T4" fmla="*/ 27 w 35"/>
                <a:gd name="T5" fmla="*/ 23 h 34"/>
                <a:gd name="T6" fmla="*/ 0 w 35"/>
                <a:gd name="T7" fmla="*/ 23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65" name="Freeform 459">
              <a:extLst>
                <a:ext uri="{FF2B5EF4-FFF2-40B4-BE49-F238E27FC236}">
                  <a16:creationId xmlns:a16="http://schemas.microsoft.com/office/drawing/2014/main" id="{FE2CC471-6D09-68D7-2FA7-8730B67CD7D4}"/>
                </a:ext>
              </a:extLst>
            </p:cNvPr>
            <p:cNvSpPr>
              <a:spLocks/>
            </p:cNvSpPr>
            <p:nvPr/>
          </p:nvSpPr>
          <p:spPr bwMode="auto">
            <a:xfrm>
              <a:off x="1321" y="3263"/>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66" name="Freeform 460">
              <a:extLst>
                <a:ext uri="{FF2B5EF4-FFF2-40B4-BE49-F238E27FC236}">
                  <a16:creationId xmlns:a16="http://schemas.microsoft.com/office/drawing/2014/main" id="{E4DAEB81-EA7D-B111-C695-26BF9FFDD786}"/>
                </a:ext>
              </a:extLst>
            </p:cNvPr>
            <p:cNvSpPr>
              <a:spLocks/>
            </p:cNvSpPr>
            <p:nvPr/>
          </p:nvSpPr>
          <p:spPr bwMode="auto">
            <a:xfrm>
              <a:off x="1329" y="3263"/>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67" name="Freeform 461">
              <a:extLst>
                <a:ext uri="{FF2B5EF4-FFF2-40B4-BE49-F238E27FC236}">
                  <a16:creationId xmlns:a16="http://schemas.microsoft.com/office/drawing/2014/main" id="{CABFD975-3743-F21D-8592-AD198CF92ED5}"/>
                </a:ext>
              </a:extLst>
            </p:cNvPr>
            <p:cNvSpPr>
              <a:spLocks/>
            </p:cNvSpPr>
            <p:nvPr/>
          </p:nvSpPr>
          <p:spPr bwMode="auto">
            <a:xfrm>
              <a:off x="1329" y="3272"/>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68" name="Freeform 462">
              <a:extLst>
                <a:ext uri="{FF2B5EF4-FFF2-40B4-BE49-F238E27FC236}">
                  <a16:creationId xmlns:a16="http://schemas.microsoft.com/office/drawing/2014/main" id="{16E60ACA-6240-F4E1-627C-6422772414F5}"/>
                </a:ext>
              </a:extLst>
            </p:cNvPr>
            <p:cNvSpPr>
              <a:spLocks/>
            </p:cNvSpPr>
            <p:nvPr/>
          </p:nvSpPr>
          <p:spPr bwMode="auto">
            <a:xfrm>
              <a:off x="1337" y="3272"/>
              <a:ext cx="30" cy="32"/>
            </a:xfrm>
            <a:custGeom>
              <a:avLst/>
              <a:gdLst>
                <a:gd name="T0" fmla="*/ 0 w 34"/>
                <a:gd name="T1" fmla="*/ 27 h 35"/>
                <a:gd name="T2" fmla="*/ 11 w 34"/>
                <a:gd name="T3" fmla="*/ 0 h 35"/>
                <a:gd name="T4" fmla="*/ 23 w 34"/>
                <a:gd name="T5" fmla="*/ 27 h 35"/>
                <a:gd name="T6" fmla="*/ 0 w 34"/>
                <a:gd name="T7" fmla="*/ 27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69" name="Freeform 463">
              <a:extLst>
                <a:ext uri="{FF2B5EF4-FFF2-40B4-BE49-F238E27FC236}">
                  <a16:creationId xmlns:a16="http://schemas.microsoft.com/office/drawing/2014/main" id="{EF8E6285-2910-0F22-106F-36B8F46092B0}"/>
                </a:ext>
              </a:extLst>
            </p:cNvPr>
            <p:cNvSpPr>
              <a:spLocks/>
            </p:cNvSpPr>
            <p:nvPr/>
          </p:nvSpPr>
          <p:spPr bwMode="auto">
            <a:xfrm>
              <a:off x="1337" y="3280"/>
              <a:ext cx="30" cy="32"/>
            </a:xfrm>
            <a:custGeom>
              <a:avLst/>
              <a:gdLst>
                <a:gd name="T0" fmla="*/ 0 w 34"/>
                <a:gd name="T1" fmla="*/ 27 h 35"/>
                <a:gd name="T2" fmla="*/ 11 w 34"/>
                <a:gd name="T3" fmla="*/ 0 h 35"/>
                <a:gd name="T4" fmla="*/ 23 w 34"/>
                <a:gd name="T5" fmla="*/ 27 h 35"/>
                <a:gd name="T6" fmla="*/ 0 w 34"/>
                <a:gd name="T7" fmla="*/ 27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70" name="Freeform 464">
              <a:extLst>
                <a:ext uri="{FF2B5EF4-FFF2-40B4-BE49-F238E27FC236}">
                  <a16:creationId xmlns:a16="http://schemas.microsoft.com/office/drawing/2014/main" id="{DAC5B8A5-92BD-526D-5C8E-18E9EDBA5074}"/>
                </a:ext>
              </a:extLst>
            </p:cNvPr>
            <p:cNvSpPr>
              <a:spLocks/>
            </p:cNvSpPr>
            <p:nvPr/>
          </p:nvSpPr>
          <p:spPr bwMode="auto">
            <a:xfrm>
              <a:off x="1345" y="3280"/>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71" name="Freeform 465">
              <a:extLst>
                <a:ext uri="{FF2B5EF4-FFF2-40B4-BE49-F238E27FC236}">
                  <a16:creationId xmlns:a16="http://schemas.microsoft.com/office/drawing/2014/main" id="{C9674BB7-73A6-6593-F3A4-FCB2EEB766EE}"/>
                </a:ext>
              </a:extLst>
            </p:cNvPr>
            <p:cNvSpPr>
              <a:spLocks/>
            </p:cNvSpPr>
            <p:nvPr/>
          </p:nvSpPr>
          <p:spPr bwMode="auto">
            <a:xfrm>
              <a:off x="1345" y="3263"/>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72" name="Freeform 466">
              <a:extLst>
                <a:ext uri="{FF2B5EF4-FFF2-40B4-BE49-F238E27FC236}">
                  <a16:creationId xmlns:a16="http://schemas.microsoft.com/office/drawing/2014/main" id="{C2F54F57-72B3-EA9A-C4F8-5FCD63A45194}"/>
                </a:ext>
              </a:extLst>
            </p:cNvPr>
            <p:cNvSpPr>
              <a:spLocks/>
            </p:cNvSpPr>
            <p:nvPr/>
          </p:nvSpPr>
          <p:spPr bwMode="auto">
            <a:xfrm>
              <a:off x="1345" y="3272"/>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73" name="Freeform 467">
              <a:extLst>
                <a:ext uri="{FF2B5EF4-FFF2-40B4-BE49-F238E27FC236}">
                  <a16:creationId xmlns:a16="http://schemas.microsoft.com/office/drawing/2014/main" id="{C74B9D81-D63D-6B54-0AF6-0B81FCA098E9}"/>
                </a:ext>
              </a:extLst>
            </p:cNvPr>
            <p:cNvSpPr>
              <a:spLocks/>
            </p:cNvSpPr>
            <p:nvPr/>
          </p:nvSpPr>
          <p:spPr bwMode="auto">
            <a:xfrm>
              <a:off x="1353" y="3263"/>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74" name="Freeform 468">
              <a:extLst>
                <a:ext uri="{FF2B5EF4-FFF2-40B4-BE49-F238E27FC236}">
                  <a16:creationId xmlns:a16="http://schemas.microsoft.com/office/drawing/2014/main" id="{1EA829EC-4A33-BA37-9DE7-5DC4B1D41280}"/>
                </a:ext>
              </a:extLst>
            </p:cNvPr>
            <p:cNvSpPr>
              <a:spLocks/>
            </p:cNvSpPr>
            <p:nvPr/>
          </p:nvSpPr>
          <p:spPr bwMode="auto">
            <a:xfrm>
              <a:off x="1353" y="3272"/>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75" name="Freeform 469">
              <a:extLst>
                <a:ext uri="{FF2B5EF4-FFF2-40B4-BE49-F238E27FC236}">
                  <a16:creationId xmlns:a16="http://schemas.microsoft.com/office/drawing/2014/main" id="{205BC58A-EEE0-7D44-8203-BC40E163FB02}"/>
                </a:ext>
              </a:extLst>
            </p:cNvPr>
            <p:cNvSpPr>
              <a:spLocks/>
            </p:cNvSpPr>
            <p:nvPr/>
          </p:nvSpPr>
          <p:spPr bwMode="auto">
            <a:xfrm>
              <a:off x="1360" y="3263"/>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76" name="Freeform 470">
              <a:extLst>
                <a:ext uri="{FF2B5EF4-FFF2-40B4-BE49-F238E27FC236}">
                  <a16:creationId xmlns:a16="http://schemas.microsoft.com/office/drawing/2014/main" id="{3C10D638-F9DA-9264-EF2E-6418382BBBDF}"/>
                </a:ext>
              </a:extLst>
            </p:cNvPr>
            <p:cNvSpPr>
              <a:spLocks/>
            </p:cNvSpPr>
            <p:nvPr/>
          </p:nvSpPr>
          <p:spPr bwMode="auto">
            <a:xfrm>
              <a:off x="1360" y="3272"/>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77" name="Freeform 471">
              <a:extLst>
                <a:ext uri="{FF2B5EF4-FFF2-40B4-BE49-F238E27FC236}">
                  <a16:creationId xmlns:a16="http://schemas.microsoft.com/office/drawing/2014/main" id="{F70502B5-0B4F-F8D3-C898-71DAFE45AAA1}"/>
                </a:ext>
              </a:extLst>
            </p:cNvPr>
            <p:cNvSpPr>
              <a:spLocks/>
            </p:cNvSpPr>
            <p:nvPr/>
          </p:nvSpPr>
          <p:spPr bwMode="auto">
            <a:xfrm>
              <a:off x="1360" y="3280"/>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78" name="Freeform 472">
              <a:extLst>
                <a:ext uri="{FF2B5EF4-FFF2-40B4-BE49-F238E27FC236}">
                  <a16:creationId xmlns:a16="http://schemas.microsoft.com/office/drawing/2014/main" id="{49820188-EF35-1D5E-2ED1-422439837E33}"/>
                </a:ext>
              </a:extLst>
            </p:cNvPr>
            <p:cNvSpPr>
              <a:spLocks/>
            </p:cNvSpPr>
            <p:nvPr/>
          </p:nvSpPr>
          <p:spPr bwMode="auto">
            <a:xfrm>
              <a:off x="1367" y="3280"/>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79" name="Freeform 473">
              <a:extLst>
                <a:ext uri="{FF2B5EF4-FFF2-40B4-BE49-F238E27FC236}">
                  <a16:creationId xmlns:a16="http://schemas.microsoft.com/office/drawing/2014/main" id="{B3D6CC97-FF1D-46DE-525B-815FE45F46AC}"/>
                </a:ext>
              </a:extLst>
            </p:cNvPr>
            <p:cNvSpPr>
              <a:spLocks/>
            </p:cNvSpPr>
            <p:nvPr/>
          </p:nvSpPr>
          <p:spPr bwMode="auto">
            <a:xfrm>
              <a:off x="1367" y="3287"/>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80" name="Freeform 474">
              <a:extLst>
                <a:ext uri="{FF2B5EF4-FFF2-40B4-BE49-F238E27FC236}">
                  <a16:creationId xmlns:a16="http://schemas.microsoft.com/office/drawing/2014/main" id="{CD4597C7-116C-5183-D4BB-7FFDB1FB4A19}"/>
                </a:ext>
              </a:extLst>
            </p:cNvPr>
            <p:cNvSpPr>
              <a:spLocks/>
            </p:cNvSpPr>
            <p:nvPr/>
          </p:nvSpPr>
          <p:spPr bwMode="auto">
            <a:xfrm>
              <a:off x="1376" y="3287"/>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81" name="Freeform 475">
              <a:extLst>
                <a:ext uri="{FF2B5EF4-FFF2-40B4-BE49-F238E27FC236}">
                  <a16:creationId xmlns:a16="http://schemas.microsoft.com/office/drawing/2014/main" id="{061A6393-DC94-2D3C-BF91-2B9D195AF8AE}"/>
                </a:ext>
              </a:extLst>
            </p:cNvPr>
            <p:cNvSpPr>
              <a:spLocks/>
            </p:cNvSpPr>
            <p:nvPr/>
          </p:nvSpPr>
          <p:spPr bwMode="auto">
            <a:xfrm>
              <a:off x="1384" y="3295"/>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82" name="Freeform 476">
              <a:extLst>
                <a:ext uri="{FF2B5EF4-FFF2-40B4-BE49-F238E27FC236}">
                  <a16:creationId xmlns:a16="http://schemas.microsoft.com/office/drawing/2014/main" id="{1EED6E85-0824-DE21-D20A-DCC59B16B238}"/>
                </a:ext>
              </a:extLst>
            </p:cNvPr>
            <p:cNvSpPr>
              <a:spLocks/>
            </p:cNvSpPr>
            <p:nvPr/>
          </p:nvSpPr>
          <p:spPr bwMode="auto">
            <a:xfrm>
              <a:off x="1384" y="3304"/>
              <a:ext cx="31" cy="31"/>
            </a:xfrm>
            <a:custGeom>
              <a:avLst/>
              <a:gdLst>
                <a:gd name="T0" fmla="*/ 0 w 35"/>
                <a:gd name="T1" fmla="*/ 24 h 35"/>
                <a:gd name="T2" fmla="*/ 12 w 35"/>
                <a:gd name="T3" fmla="*/ 0 h 35"/>
                <a:gd name="T4" fmla="*/ 24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83" name="Freeform 477">
              <a:extLst>
                <a:ext uri="{FF2B5EF4-FFF2-40B4-BE49-F238E27FC236}">
                  <a16:creationId xmlns:a16="http://schemas.microsoft.com/office/drawing/2014/main" id="{D40D6CDC-E0C9-65FC-DB45-B5C9B901A472}"/>
                </a:ext>
              </a:extLst>
            </p:cNvPr>
            <p:cNvSpPr>
              <a:spLocks/>
            </p:cNvSpPr>
            <p:nvPr/>
          </p:nvSpPr>
          <p:spPr bwMode="auto">
            <a:xfrm>
              <a:off x="1392" y="3312"/>
              <a:ext cx="31" cy="31"/>
            </a:xfrm>
            <a:custGeom>
              <a:avLst/>
              <a:gdLst>
                <a:gd name="T0" fmla="*/ 0 w 34"/>
                <a:gd name="T1" fmla="*/ 26 h 34"/>
                <a:gd name="T2" fmla="*/ 14 w 34"/>
                <a:gd name="T3" fmla="*/ 0 h 34"/>
                <a:gd name="T4" fmla="*/ 26 w 34"/>
                <a:gd name="T5" fmla="*/ 26 h 34"/>
                <a:gd name="T6" fmla="*/ 0 w 34"/>
                <a:gd name="T7" fmla="*/ 26 h 34"/>
                <a:gd name="T8" fmla="*/ 0 60000 65536"/>
                <a:gd name="T9" fmla="*/ 0 60000 65536"/>
                <a:gd name="T10" fmla="*/ 0 60000 65536"/>
                <a:gd name="T11" fmla="*/ 0 60000 65536"/>
                <a:gd name="T12" fmla="*/ 0 w 34"/>
                <a:gd name="T13" fmla="*/ 0 h 34"/>
                <a:gd name="T14" fmla="*/ 34 w 34"/>
                <a:gd name="T15" fmla="*/ 34 h 34"/>
              </a:gdLst>
              <a:ahLst/>
              <a:cxnLst>
                <a:cxn ang="T8">
                  <a:pos x="T0" y="T1"/>
                </a:cxn>
                <a:cxn ang="T9">
                  <a:pos x="T2" y="T3"/>
                </a:cxn>
                <a:cxn ang="T10">
                  <a:pos x="T4" y="T5"/>
                </a:cxn>
                <a:cxn ang="T11">
                  <a:pos x="T6" y="T7"/>
                </a:cxn>
              </a:cxnLst>
              <a:rect l="T12" t="T13" r="T14" b="T15"/>
              <a:pathLst>
                <a:path w="34" h="34">
                  <a:moveTo>
                    <a:pt x="0" y="34"/>
                  </a:moveTo>
                  <a:lnTo>
                    <a:pt x="17" y="0"/>
                  </a:lnTo>
                  <a:lnTo>
                    <a:pt x="34"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84" name="Freeform 478">
              <a:extLst>
                <a:ext uri="{FF2B5EF4-FFF2-40B4-BE49-F238E27FC236}">
                  <a16:creationId xmlns:a16="http://schemas.microsoft.com/office/drawing/2014/main" id="{ABAB0A38-CD52-0BC5-0BB0-C80B607905E4}"/>
                </a:ext>
              </a:extLst>
            </p:cNvPr>
            <p:cNvSpPr>
              <a:spLocks/>
            </p:cNvSpPr>
            <p:nvPr/>
          </p:nvSpPr>
          <p:spPr bwMode="auto">
            <a:xfrm>
              <a:off x="1392" y="3327"/>
              <a:ext cx="31" cy="32"/>
            </a:xfrm>
            <a:custGeom>
              <a:avLst/>
              <a:gdLst>
                <a:gd name="T0" fmla="*/ 0 w 34"/>
                <a:gd name="T1" fmla="*/ 27 h 35"/>
                <a:gd name="T2" fmla="*/ 14 w 34"/>
                <a:gd name="T3" fmla="*/ 0 h 35"/>
                <a:gd name="T4" fmla="*/ 26 w 34"/>
                <a:gd name="T5" fmla="*/ 27 h 35"/>
                <a:gd name="T6" fmla="*/ 0 w 34"/>
                <a:gd name="T7" fmla="*/ 27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85" name="Freeform 479">
              <a:extLst>
                <a:ext uri="{FF2B5EF4-FFF2-40B4-BE49-F238E27FC236}">
                  <a16:creationId xmlns:a16="http://schemas.microsoft.com/office/drawing/2014/main" id="{CEA5289B-DF58-D5FB-E086-DF191C5145A3}"/>
                </a:ext>
              </a:extLst>
            </p:cNvPr>
            <p:cNvSpPr>
              <a:spLocks/>
            </p:cNvSpPr>
            <p:nvPr/>
          </p:nvSpPr>
          <p:spPr bwMode="auto">
            <a:xfrm>
              <a:off x="1399" y="3327"/>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86" name="Freeform 480">
              <a:extLst>
                <a:ext uri="{FF2B5EF4-FFF2-40B4-BE49-F238E27FC236}">
                  <a16:creationId xmlns:a16="http://schemas.microsoft.com/office/drawing/2014/main" id="{CD54B328-2D22-904D-9DBB-69269B592BBD}"/>
                </a:ext>
              </a:extLst>
            </p:cNvPr>
            <p:cNvSpPr>
              <a:spLocks/>
            </p:cNvSpPr>
            <p:nvPr/>
          </p:nvSpPr>
          <p:spPr bwMode="auto">
            <a:xfrm>
              <a:off x="1399" y="3319"/>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87" name="Freeform 481">
              <a:extLst>
                <a:ext uri="{FF2B5EF4-FFF2-40B4-BE49-F238E27FC236}">
                  <a16:creationId xmlns:a16="http://schemas.microsoft.com/office/drawing/2014/main" id="{3E973B5F-2E29-2907-A898-58C38E4DEA71}"/>
                </a:ext>
              </a:extLst>
            </p:cNvPr>
            <p:cNvSpPr>
              <a:spLocks/>
            </p:cNvSpPr>
            <p:nvPr/>
          </p:nvSpPr>
          <p:spPr bwMode="auto">
            <a:xfrm>
              <a:off x="1407" y="3312"/>
              <a:ext cx="32" cy="31"/>
            </a:xfrm>
            <a:custGeom>
              <a:avLst/>
              <a:gdLst>
                <a:gd name="T0" fmla="*/ 0 w 35"/>
                <a:gd name="T1" fmla="*/ 26 h 34"/>
                <a:gd name="T2" fmla="*/ 14 w 35"/>
                <a:gd name="T3" fmla="*/ 0 h 34"/>
                <a:gd name="T4" fmla="*/ 27 w 35"/>
                <a:gd name="T5" fmla="*/ 26 h 34"/>
                <a:gd name="T6" fmla="*/ 0 w 35"/>
                <a:gd name="T7" fmla="*/ 26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88" name="Freeform 482">
              <a:extLst>
                <a:ext uri="{FF2B5EF4-FFF2-40B4-BE49-F238E27FC236}">
                  <a16:creationId xmlns:a16="http://schemas.microsoft.com/office/drawing/2014/main" id="{EB731712-1AED-90B5-9D3F-6119849127B8}"/>
                </a:ext>
              </a:extLst>
            </p:cNvPr>
            <p:cNvSpPr>
              <a:spLocks/>
            </p:cNvSpPr>
            <p:nvPr/>
          </p:nvSpPr>
          <p:spPr bwMode="auto">
            <a:xfrm>
              <a:off x="1407" y="3327"/>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89" name="Freeform 483">
              <a:extLst>
                <a:ext uri="{FF2B5EF4-FFF2-40B4-BE49-F238E27FC236}">
                  <a16:creationId xmlns:a16="http://schemas.microsoft.com/office/drawing/2014/main" id="{C05ED20F-73BD-ABA7-99BF-69F71BB3A856}"/>
                </a:ext>
              </a:extLst>
            </p:cNvPr>
            <p:cNvSpPr>
              <a:spLocks/>
            </p:cNvSpPr>
            <p:nvPr/>
          </p:nvSpPr>
          <p:spPr bwMode="auto">
            <a:xfrm>
              <a:off x="1407" y="3319"/>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90" name="Freeform 484">
              <a:extLst>
                <a:ext uri="{FF2B5EF4-FFF2-40B4-BE49-F238E27FC236}">
                  <a16:creationId xmlns:a16="http://schemas.microsoft.com/office/drawing/2014/main" id="{863F9F94-5E97-DA43-CD82-3823288170E2}"/>
                </a:ext>
              </a:extLst>
            </p:cNvPr>
            <p:cNvSpPr>
              <a:spLocks/>
            </p:cNvSpPr>
            <p:nvPr/>
          </p:nvSpPr>
          <p:spPr bwMode="auto">
            <a:xfrm>
              <a:off x="1407" y="3312"/>
              <a:ext cx="32" cy="31"/>
            </a:xfrm>
            <a:custGeom>
              <a:avLst/>
              <a:gdLst>
                <a:gd name="T0" fmla="*/ 0 w 35"/>
                <a:gd name="T1" fmla="*/ 26 h 34"/>
                <a:gd name="T2" fmla="*/ 14 w 35"/>
                <a:gd name="T3" fmla="*/ 0 h 34"/>
                <a:gd name="T4" fmla="*/ 27 w 35"/>
                <a:gd name="T5" fmla="*/ 26 h 34"/>
                <a:gd name="T6" fmla="*/ 0 w 35"/>
                <a:gd name="T7" fmla="*/ 26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91" name="Freeform 485">
              <a:extLst>
                <a:ext uri="{FF2B5EF4-FFF2-40B4-BE49-F238E27FC236}">
                  <a16:creationId xmlns:a16="http://schemas.microsoft.com/office/drawing/2014/main" id="{CC930839-0E72-D816-7AAC-B4E466766770}"/>
                </a:ext>
              </a:extLst>
            </p:cNvPr>
            <p:cNvSpPr>
              <a:spLocks/>
            </p:cNvSpPr>
            <p:nvPr/>
          </p:nvSpPr>
          <p:spPr bwMode="auto">
            <a:xfrm>
              <a:off x="1415" y="3319"/>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92" name="Freeform 486">
              <a:extLst>
                <a:ext uri="{FF2B5EF4-FFF2-40B4-BE49-F238E27FC236}">
                  <a16:creationId xmlns:a16="http://schemas.microsoft.com/office/drawing/2014/main" id="{883A6228-2001-8E72-7810-7499AB5A30BE}"/>
                </a:ext>
              </a:extLst>
            </p:cNvPr>
            <p:cNvSpPr>
              <a:spLocks/>
            </p:cNvSpPr>
            <p:nvPr/>
          </p:nvSpPr>
          <p:spPr bwMode="auto">
            <a:xfrm>
              <a:off x="1415" y="3312"/>
              <a:ext cx="32" cy="31"/>
            </a:xfrm>
            <a:custGeom>
              <a:avLst/>
              <a:gdLst>
                <a:gd name="T0" fmla="*/ 0 w 35"/>
                <a:gd name="T1" fmla="*/ 26 h 34"/>
                <a:gd name="T2" fmla="*/ 14 w 35"/>
                <a:gd name="T3" fmla="*/ 0 h 34"/>
                <a:gd name="T4" fmla="*/ 27 w 35"/>
                <a:gd name="T5" fmla="*/ 26 h 34"/>
                <a:gd name="T6" fmla="*/ 0 w 35"/>
                <a:gd name="T7" fmla="*/ 26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93" name="Freeform 487">
              <a:extLst>
                <a:ext uri="{FF2B5EF4-FFF2-40B4-BE49-F238E27FC236}">
                  <a16:creationId xmlns:a16="http://schemas.microsoft.com/office/drawing/2014/main" id="{08AACEAB-DA04-4450-3879-CA494E987FF3}"/>
                </a:ext>
              </a:extLst>
            </p:cNvPr>
            <p:cNvSpPr>
              <a:spLocks/>
            </p:cNvSpPr>
            <p:nvPr/>
          </p:nvSpPr>
          <p:spPr bwMode="auto">
            <a:xfrm>
              <a:off x="1423" y="3304"/>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94" name="Freeform 488">
              <a:extLst>
                <a:ext uri="{FF2B5EF4-FFF2-40B4-BE49-F238E27FC236}">
                  <a16:creationId xmlns:a16="http://schemas.microsoft.com/office/drawing/2014/main" id="{A46032F9-1D3E-2CC1-0A07-615BF85B5AF5}"/>
                </a:ext>
              </a:extLst>
            </p:cNvPr>
            <p:cNvSpPr>
              <a:spLocks/>
            </p:cNvSpPr>
            <p:nvPr/>
          </p:nvSpPr>
          <p:spPr bwMode="auto">
            <a:xfrm>
              <a:off x="1423" y="3319"/>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95" name="Freeform 489">
              <a:extLst>
                <a:ext uri="{FF2B5EF4-FFF2-40B4-BE49-F238E27FC236}">
                  <a16:creationId xmlns:a16="http://schemas.microsoft.com/office/drawing/2014/main" id="{5F996E41-D9CE-19BE-C311-630F5E35BFC3}"/>
                </a:ext>
              </a:extLst>
            </p:cNvPr>
            <p:cNvSpPr>
              <a:spLocks/>
            </p:cNvSpPr>
            <p:nvPr/>
          </p:nvSpPr>
          <p:spPr bwMode="auto">
            <a:xfrm>
              <a:off x="1431" y="3327"/>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96" name="Freeform 490">
              <a:extLst>
                <a:ext uri="{FF2B5EF4-FFF2-40B4-BE49-F238E27FC236}">
                  <a16:creationId xmlns:a16="http://schemas.microsoft.com/office/drawing/2014/main" id="{D946B2E3-F590-A334-0312-F4B2246AE238}"/>
                </a:ext>
              </a:extLst>
            </p:cNvPr>
            <p:cNvSpPr>
              <a:spLocks/>
            </p:cNvSpPr>
            <p:nvPr/>
          </p:nvSpPr>
          <p:spPr bwMode="auto">
            <a:xfrm>
              <a:off x="1439" y="3335"/>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97" name="Freeform 491">
              <a:extLst>
                <a:ext uri="{FF2B5EF4-FFF2-40B4-BE49-F238E27FC236}">
                  <a16:creationId xmlns:a16="http://schemas.microsoft.com/office/drawing/2014/main" id="{4A2C5559-17E2-2272-306D-E18DCA330AF9}"/>
                </a:ext>
              </a:extLst>
            </p:cNvPr>
            <p:cNvSpPr>
              <a:spLocks/>
            </p:cNvSpPr>
            <p:nvPr/>
          </p:nvSpPr>
          <p:spPr bwMode="auto">
            <a:xfrm>
              <a:off x="1439" y="3343"/>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98" name="Freeform 492">
              <a:extLst>
                <a:ext uri="{FF2B5EF4-FFF2-40B4-BE49-F238E27FC236}">
                  <a16:creationId xmlns:a16="http://schemas.microsoft.com/office/drawing/2014/main" id="{B426EFBB-45FD-F66D-3DAB-5A870C2D1A16}"/>
                </a:ext>
              </a:extLst>
            </p:cNvPr>
            <p:cNvSpPr>
              <a:spLocks/>
            </p:cNvSpPr>
            <p:nvPr/>
          </p:nvSpPr>
          <p:spPr bwMode="auto">
            <a:xfrm>
              <a:off x="1447" y="3343"/>
              <a:ext cx="31" cy="31"/>
            </a:xfrm>
            <a:custGeom>
              <a:avLst/>
              <a:gdLst>
                <a:gd name="T0" fmla="*/ 0 w 34"/>
                <a:gd name="T1" fmla="*/ 24 h 35"/>
                <a:gd name="T2" fmla="*/ 14 w 34"/>
                <a:gd name="T3" fmla="*/ 0 h 35"/>
                <a:gd name="T4" fmla="*/ 26 w 34"/>
                <a:gd name="T5" fmla="*/ 24 h 35"/>
                <a:gd name="T6" fmla="*/ 0 w 34"/>
                <a:gd name="T7" fmla="*/ 24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199" name="Freeform 493">
              <a:extLst>
                <a:ext uri="{FF2B5EF4-FFF2-40B4-BE49-F238E27FC236}">
                  <a16:creationId xmlns:a16="http://schemas.microsoft.com/office/drawing/2014/main" id="{E49FEEB3-3EA0-0A64-C0EC-8E487E847083}"/>
                </a:ext>
              </a:extLst>
            </p:cNvPr>
            <p:cNvSpPr>
              <a:spLocks/>
            </p:cNvSpPr>
            <p:nvPr/>
          </p:nvSpPr>
          <p:spPr bwMode="auto">
            <a:xfrm>
              <a:off x="1447" y="3367"/>
              <a:ext cx="31" cy="31"/>
            </a:xfrm>
            <a:custGeom>
              <a:avLst/>
              <a:gdLst>
                <a:gd name="T0" fmla="*/ 0 w 34"/>
                <a:gd name="T1" fmla="*/ 26 h 34"/>
                <a:gd name="T2" fmla="*/ 14 w 34"/>
                <a:gd name="T3" fmla="*/ 0 h 34"/>
                <a:gd name="T4" fmla="*/ 26 w 34"/>
                <a:gd name="T5" fmla="*/ 26 h 34"/>
                <a:gd name="T6" fmla="*/ 0 w 34"/>
                <a:gd name="T7" fmla="*/ 26 h 34"/>
                <a:gd name="T8" fmla="*/ 0 60000 65536"/>
                <a:gd name="T9" fmla="*/ 0 60000 65536"/>
                <a:gd name="T10" fmla="*/ 0 60000 65536"/>
                <a:gd name="T11" fmla="*/ 0 60000 65536"/>
                <a:gd name="T12" fmla="*/ 0 w 34"/>
                <a:gd name="T13" fmla="*/ 0 h 34"/>
                <a:gd name="T14" fmla="*/ 34 w 34"/>
                <a:gd name="T15" fmla="*/ 34 h 34"/>
              </a:gdLst>
              <a:ahLst/>
              <a:cxnLst>
                <a:cxn ang="T8">
                  <a:pos x="T0" y="T1"/>
                </a:cxn>
                <a:cxn ang="T9">
                  <a:pos x="T2" y="T3"/>
                </a:cxn>
                <a:cxn ang="T10">
                  <a:pos x="T4" y="T5"/>
                </a:cxn>
                <a:cxn ang="T11">
                  <a:pos x="T6" y="T7"/>
                </a:cxn>
              </a:cxnLst>
              <a:rect l="T12" t="T13" r="T14" b="T15"/>
              <a:pathLst>
                <a:path w="34" h="34">
                  <a:moveTo>
                    <a:pt x="0" y="34"/>
                  </a:moveTo>
                  <a:lnTo>
                    <a:pt x="17" y="0"/>
                  </a:lnTo>
                  <a:lnTo>
                    <a:pt x="34"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00" name="Freeform 494">
              <a:extLst>
                <a:ext uri="{FF2B5EF4-FFF2-40B4-BE49-F238E27FC236}">
                  <a16:creationId xmlns:a16="http://schemas.microsoft.com/office/drawing/2014/main" id="{F2C29E54-2B7E-5556-920E-2CB274DEFFC2}"/>
                </a:ext>
              </a:extLst>
            </p:cNvPr>
            <p:cNvSpPr>
              <a:spLocks/>
            </p:cNvSpPr>
            <p:nvPr/>
          </p:nvSpPr>
          <p:spPr bwMode="auto">
            <a:xfrm>
              <a:off x="1447" y="3374"/>
              <a:ext cx="31" cy="31"/>
            </a:xfrm>
            <a:custGeom>
              <a:avLst/>
              <a:gdLst>
                <a:gd name="T0" fmla="*/ 0 w 34"/>
                <a:gd name="T1" fmla="*/ 24 h 35"/>
                <a:gd name="T2" fmla="*/ 14 w 34"/>
                <a:gd name="T3" fmla="*/ 0 h 35"/>
                <a:gd name="T4" fmla="*/ 26 w 34"/>
                <a:gd name="T5" fmla="*/ 24 h 35"/>
                <a:gd name="T6" fmla="*/ 0 w 34"/>
                <a:gd name="T7" fmla="*/ 24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01" name="Freeform 495">
              <a:extLst>
                <a:ext uri="{FF2B5EF4-FFF2-40B4-BE49-F238E27FC236}">
                  <a16:creationId xmlns:a16="http://schemas.microsoft.com/office/drawing/2014/main" id="{EDC5FEF8-4CA7-90F6-F18F-9CAEFFA5E32C}"/>
                </a:ext>
              </a:extLst>
            </p:cNvPr>
            <p:cNvSpPr>
              <a:spLocks/>
            </p:cNvSpPr>
            <p:nvPr/>
          </p:nvSpPr>
          <p:spPr bwMode="auto">
            <a:xfrm>
              <a:off x="1455" y="3374"/>
              <a:ext cx="31" cy="31"/>
            </a:xfrm>
            <a:custGeom>
              <a:avLst/>
              <a:gdLst>
                <a:gd name="T0" fmla="*/ 0 w 35"/>
                <a:gd name="T1" fmla="*/ 24 h 35"/>
                <a:gd name="T2" fmla="*/ 12 w 35"/>
                <a:gd name="T3" fmla="*/ 0 h 35"/>
                <a:gd name="T4" fmla="*/ 24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02" name="Freeform 496">
              <a:extLst>
                <a:ext uri="{FF2B5EF4-FFF2-40B4-BE49-F238E27FC236}">
                  <a16:creationId xmlns:a16="http://schemas.microsoft.com/office/drawing/2014/main" id="{26F438D0-2B2D-5B99-02BA-D246402827F1}"/>
                </a:ext>
              </a:extLst>
            </p:cNvPr>
            <p:cNvSpPr>
              <a:spLocks/>
            </p:cNvSpPr>
            <p:nvPr/>
          </p:nvSpPr>
          <p:spPr bwMode="auto">
            <a:xfrm>
              <a:off x="1455" y="3383"/>
              <a:ext cx="31" cy="31"/>
            </a:xfrm>
            <a:custGeom>
              <a:avLst/>
              <a:gdLst>
                <a:gd name="T0" fmla="*/ 0 w 35"/>
                <a:gd name="T1" fmla="*/ 24 h 35"/>
                <a:gd name="T2" fmla="*/ 12 w 35"/>
                <a:gd name="T3" fmla="*/ 0 h 35"/>
                <a:gd name="T4" fmla="*/ 24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03" name="Freeform 497">
              <a:extLst>
                <a:ext uri="{FF2B5EF4-FFF2-40B4-BE49-F238E27FC236}">
                  <a16:creationId xmlns:a16="http://schemas.microsoft.com/office/drawing/2014/main" id="{D8D4B37E-37F3-861A-DD0F-EDA320F6F124}"/>
                </a:ext>
              </a:extLst>
            </p:cNvPr>
            <p:cNvSpPr>
              <a:spLocks/>
            </p:cNvSpPr>
            <p:nvPr/>
          </p:nvSpPr>
          <p:spPr bwMode="auto">
            <a:xfrm>
              <a:off x="1455" y="3390"/>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04" name="Freeform 498">
              <a:extLst>
                <a:ext uri="{FF2B5EF4-FFF2-40B4-BE49-F238E27FC236}">
                  <a16:creationId xmlns:a16="http://schemas.microsoft.com/office/drawing/2014/main" id="{C89FE793-E8C2-49FC-AE0A-C484851336BE}"/>
                </a:ext>
              </a:extLst>
            </p:cNvPr>
            <p:cNvSpPr>
              <a:spLocks/>
            </p:cNvSpPr>
            <p:nvPr/>
          </p:nvSpPr>
          <p:spPr bwMode="auto">
            <a:xfrm>
              <a:off x="1463" y="3398"/>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05" name="Freeform 499">
              <a:extLst>
                <a:ext uri="{FF2B5EF4-FFF2-40B4-BE49-F238E27FC236}">
                  <a16:creationId xmlns:a16="http://schemas.microsoft.com/office/drawing/2014/main" id="{0D2A53E6-EC6B-C2C4-7EE1-84C460237929}"/>
                </a:ext>
              </a:extLst>
            </p:cNvPr>
            <p:cNvSpPr>
              <a:spLocks/>
            </p:cNvSpPr>
            <p:nvPr/>
          </p:nvSpPr>
          <p:spPr bwMode="auto">
            <a:xfrm>
              <a:off x="1463" y="3414"/>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06" name="Freeform 500">
              <a:extLst>
                <a:ext uri="{FF2B5EF4-FFF2-40B4-BE49-F238E27FC236}">
                  <a16:creationId xmlns:a16="http://schemas.microsoft.com/office/drawing/2014/main" id="{F8FF0ECB-F578-448F-9598-700E8ACA4472}"/>
                </a:ext>
              </a:extLst>
            </p:cNvPr>
            <p:cNvSpPr>
              <a:spLocks/>
            </p:cNvSpPr>
            <p:nvPr/>
          </p:nvSpPr>
          <p:spPr bwMode="auto">
            <a:xfrm>
              <a:off x="1463" y="3429"/>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07" name="Freeform 501">
              <a:extLst>
                <a:ext uri="{FF2B5EF4-FFF2-40B4-BE49-F238E27FC236}">
                  <a16:creationId xmlns:a16="http://schemas.microsoft.com/office/drawing/2014/main" id="{6E9135B9-80E4-2AD8-E7A9-B12D3EB2F014}"/>
                </a:ext>
              </a:extLst>
            </p:cNvPr>
            <p:cNvSpPr>
              <a:spLocks/>
            </p:cNvSpPr>
            <p:nvPr/>
          </p:nvSpPr>
          <p:spPr bwMode="auto">
            <a:xfrm>
              <a:off x="1471" y="3429"/>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08" name="Freeform 502">
              <a:extLst>
                <a:ext uri="{FF2B5EF4-FFF2-40B4-BE49-F238E27FC236}">
                  <a16:creationId xmlns:a16="http://schemas.microsoft.com/office/drawing/2014/main" id="{A932DB52-88B8-550B-CF26-2B89A0FB1B6D}"/>
                </a:ext>
              </a:extLst>
            </p:cNvPr>
            <p:cNvSpPr>
              <a:spLocks/>
            </p:cNvSpPr>
            <p:nvPr/>
          </p:nvSpPr>
          <p:spPr bwMode="auto">
            <a:xfrm>
              <a:off x="1471" y="3445"/>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09" name="Freeform 503">
              <a:extLst>
                <a:ext uri="{FF2B5EF4-FFF2-40B4-BE49-F238E27FC236}">
                  <a16:creationId xmlns:a16="http://schemas.microsoft.com/office/drawing/2014/main" id="{23B21C0A-B64E-FB42-69F6-80A435D59277}"/>
                </a:ext>
              </a:extLst>
            </p:cNvPr>
            <p:cNvSpPr>
              <a:spLocks/>
            </p:cNvSpPr>
            <p:nvPr/>
          </p:nvSpPr>
          <p:spPr bwMode="auto">
            <a:xfrm>
              <a:off x="1471" y="3484"/>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10" name="Freeform 504">
              <a:extLst>
                <a:ext uri="{FF2B5EF4-FFF2-40B4-BE49-F238E27FC236}">
                  <a16:creationId xmlns:a16="http://schemas.microsoft.com/office/drawing/2014/main" id="{D6CB3D28-8D0C-0D08-D570-FD79CB561CA4}"/>
                </a:ext>
              </a:extLst>
            </p:cNvPr>
            <p:cNvSpPr>
              <a:spLocks/>
            </p:cNvSpPr>
            <p:nvPr/>
          </p:nvSpPr>
          <p:spPr bwMode="auto">
            <a:xfrm>
              <a:off x="1478" y="3501"/>
              <a:ext cx="31" cy="30"/>
            </a:xfrm>
            <a:custGeom>
              <a:avLst/>
              <a:gdLst>
                <a:gd name="T0" fmla="*/ 0 w 35"/>
                <a:gd name="T1" fmla="*/ 23 h 34"/>
                <a:gd name="T2" fmla="*/ 12 w 35"/>
                <a:gd name="T3" fmla="*/ 0 h 34"/>
                <a:gd name="T4" fmla="*/ 24 w 35"/>
                <a:gd name="T5" fmla="*/ 23 h 34"/>
                <a:gd name="T6" fmla="*/ 0 w 35"/>
                <a:gd name="T7" fmla="*/ 23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11" name="Freeform 505">
              <a:extLst>
                <a:ext uri="{FF2B5EF4-FFF2-40B4-BE49-F238E27FC236}">
                  <a16:creationId xmlns:a16="http://schemas.microsoft.com/office/drawing/2014/main" id="{632B323C-9BEE-9CCA-32CA-E429F363A0D2}"/>
                </a:ext>
              </a:extLst>
            </p:cNvPr>
            <p:cNvSpPr>
              <a:spLocks/>
            </p:cNvSpPr>
            <p:nvPr/>
          </p:nvSpPr>
          <p:spPr bwMode="auto">
            <a:xfrm>
              <a:off x="1478" y="3531"/>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12" name="Freeform 506">
              <a:extLst>
                <a:ext uri="{FF2B5EF4-FFF2-40B4-BE49-F238E27FC236}">
                  <a16:creationId xmlns:a16="http://schemas.microsoft.com/office/drawing/2014/main" id="{0437EED6-3138-F77A-9D8C-D515682A3088}"/>
                </a:ext>
              </a:extLst>
            </p:cNvPr>
            <p:cNvSpPr>
              <a:spLocks/>
            </p:cNvSpPr>
            <p:nvPr/>
          </p:nvSpPr>
          <p:spPr bwMode="auto">
            <a:xfrm>
              <a:off x="1478" y="3571"/>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13" name="Freeform 507">
              <a:extLst>
                <a:ext uri="{FF2B5EF4-FFF2-40B4-BE49-F238E27FC236}">
                  <a16:creationId xmlns:a16="http://schemas.microsoft.com/office/drawing/2014/main" id="{6E9DCBBC-0422-9675-9380-D7769E0F5ECC}"/>
                </a:ext>
              </a:extLst>
            </p:cNvPr>
            <p:cNvSpPr>
              <a:spLocks/>
            </p:cNvSpPr>
            <p:nvPr/>
          </p:nvSpPr>
          <p:spPr bwMode="auto">
            <a:xfrm>
              <a:off x="1486" y="3571"/>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14" name="Freeform 508">
              <a:extLst>
                <a:ext uri="{FF2B5EF4-FFF2-40B4-BE49-F238E27FC236}">
                  <a16:creationId xmlns:a16="http://schemas.microsoft.com/office/drawing/2014/main" id="{31324F19-B802-EB87-B85E-70E0F386107A}"/>
                </a:ext>
              </a:extLst>
            </p:cNvPr>
            <p:cNvSpPr>
              <a:spLocks/>
            </p:cNvSpPr>
            <p:nvPr/>
          </p:nvSpPr>
          <p:spPr bwMode="auto">
            <a:xfrm>
              <a:off x="1486" y="3556"/>
              <a:ext cx="31" cy="31"/>
            </a:xfrm>
            <a:custGeom>
              <a:avLst/>
              <a:gdLst>
                <a:gd name="T0" fmla="*/ 0 w 35"/>
                <a:gd name="T1" fmla="*/ 26 h 34"/>
                <a:gd name="T2" fmla="*/ 12 w 35"/>
                <a:gd name="T3" fmla="*/ 0 h 34"/>
                <a:gd name="T4" fmla="*/ 24 w 35"/>
                <a:gd name="T5" fmla="*/ 26 h 34"/>
                <a:gd name="T6" fmla="*/ 0 w 35"/>
                <a:gd name="T7" fmla="*/ 26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15" name="Freeform 509">
              <a:extLst>
                <a:ext uri="{FF2B5EF4-FFF2-40B4-BE49-F238E27FC236}">
                  <a16:creationId xmlns:a16="http://schemas.microsoft.com/office/drawing/2014/main" id="{EA5764B2-EAFD-DFF0-FDE7-137AA350BD7D}"/>
                </a:ext>
              </a:extLst>
            </p:cNvPr>
            <p:cNvSpPr>
              <a:spLocks/>
            </p:cNvSpPr>
            <p:nvPr/>
          </p:nvSpPr>
          <p:spPr bwMode="auto">
            <a:xfrm>
              <a:off x="1495" y="3508"/>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16" name="Freeform 510">
              <a:extLst>
                <a:ext uri="{FF2B5EF4-FFF2-40B4-BE49-F238E27FC236}">
                  <a16:creationId xmlns:a16="http://schemas.microsoft.com/office/drawing/2014/main" id="{2C3DAEBF-525E-AD0F-8A1C-40B714455640}"/>
                </a:ext>
              </a:extLst>
            </p:cNvPr>
            <p:cNvSpPr>
              <a:spLocks/>
            </p:cNvSpPr>
            <p:nvPr/>
          </p:nvSpPr>
          <p:spPr bwMode="auto">
            <a:xfrm>
              <a:off x="1495" y="3422"/>
              <a:ext cx="31" cy="31"/>
            </a:xfrm>
            <a:custGeom>
              <a:avLst/>
              <a:gdLst>
                <a:gd name="T0" fmla="*/ 0 w 35"/>
                <a:gd name="T1" fmla="*/ 26 h 34"/>
                <a:gd name="T2" fmla="*/ 12 w 35"/>
                <a:gd name="T3" fmla="*/ 0 h 34"/>
                <a:gd name="T4" fmla="*/ 24 w 35"/>
                <a:gd name="T5" fmla="*/ 26 h 34"/>
                <a:gd name="T6" fmla="*/ 0 w 35"/>
                <a:gd name="T7" fmla="*/ 26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17" name="Freeform 511">
              <a:extLst>
                <a:ext uri="{FF2B5EF4-FFF2-40B4-BE49-F238E27FC236}">
                  <a16:creationId xmlns:a16="http://schemas.microsoft.com/office/drawing/2014/main" id="{E58FD2B7-CD10-D5C6-ED66-AFF1DF6529FA}"/>
                </a:ext>
              </a:extLst>
            </p:cNvPr>
            <p:cNvSpPr>
              <a:spLocks/>
            </p:cNvSpPr>
            <p:nvPr/>
          </p:nvSpPr>
          <p:spPr bwMode="auto">
            <a:xfrm>
              <a:off x="1495" y="3390"/>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18" name="Freeform 512">
              <a:extLst>
                <a:ext uri="{FF2B5EF4-FFF2-40B4-BE49-F238E27FC236}">
                  <a16:creationId xmlns:a16="http://schemas.microsoft.com/office/drawing/2014/main" id="{C488BE9E-F4CB-7F0F-A747-1B64606A46ED}"/>
                </a:ext>
              </a:extLst>
            </p:cNvPr>
            <p:cNvSpPr>
              <a:spLocks/>
            </p:cNvSpPr>
            <p:nvPr/>
          </p:nvSpPr>
          <p:spPr bwMode="auto">
            <a:xfrm>
              <a:off x="1502" y="3374"/>
              <a:ext cx="31" cy="31"/>
            </a:xfrm>
            <a:custGeom>
              <a:avLst/>
              <a:gdLst>
                <a:gd name="T0" fmla="*/ 0 w 34"/>
                <a:gd name="T1" fmla="*/ 24 h 35"/>
                <a:gd name="T2" fmla="*/ 14 w 34"/>
                <a:gd name="T3" fmla="*/ 0 h 35"/>
                <a:gd name="T4" fmla="*/ 26 w 34"/>
                <a:gd name="T5" fmla="*/ 24 h 35"/>
                <a:gd name="T6" fmla="*/ 0 w 34"/>
                <a:gd name="T7" fmla="*/ 24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19" name="Freeform 513">
              <a:extLst>
                <a:ext uri="{FF2B5EF4-FFF2-40B4-BE49-F238E27FC236}">
                  <a16:creationId xmlns:a16="http://schemas.microsoft.com/office/drawing/2014/main" id="{B9E58D58-6221-C8F3-32FC-77F78485FE3D}"/>
                </a:ext>
              </a:extLst>
            </p:cNvPr>
            <p:cNvSpPr>
              <a:spLocks/>
            </p:cNvSpPr>
            <p:nvPr/>
          </p:nvSpPr>
          <p:spPr bwMode="auto">
            <a:xfrm>
              <a:off x="1502" y="3367"/>
              <a:ext cx="31" cy="31"/>
            </a:xfrm>
            <a:custGeom>
              <a:avLst/>
              <a:gdLst>
                <a:gd name="T0" fmla="*/ 0 w 34"/>
                <a:gd name="T1" fmla="*/ 26 h 34"/>
                <a:gd name="T2" fmla="*/ 14 w 34"/>
                <a:gd name="T3" fmla="*/ 0 h 34"/>
                <a:gd name="T4" fmla="*/ 26 w 34"/>
                <a:gd name="T5" fmla="*/ 26 h 34"/>
                <a:gd name="T6" fmla="*/ 0 w 34"/>
                <a:gd name="T7" fmla="*/ 26 h 34"/>
                <a:gd name="T8" fmla="*/ 0 60000 65536"/>
                <a:gd name="T9" fmla="*/ 0 60000 65536"/>
                <a:gd name="T10" fmla="*/ 0 60000 65536"/>
                <a:gd name="T11" fmla="*/ 0 60000 65536"/>
                <a:gd name="T12" fmla="*/ 0 w 34"/>
                <a:gd name="T13" fmla="*/ 0 h 34"/>
                <a:gd name="T14" fmla="*/ 34 w 34"/>
                <a:gd name="T15" fmla="*/ 34 h 34"/>
              </a:gdLst>
              <a:ahLst/>
              <a:cxnLst>
                <a:cxn ang="T8">
                  <a:pos x="T0" y="T1"/>
                </a:cxn>
                <a:cxn ang="T9">
                  <a:pos x="T2" y="T3"/>
                </a:cxn>
                <a:cxn ang="T10">
                  <a:pos x="T4" y="T5"/>
                </a:cxn>
                <a:cxn ang="T11">
                  <a:pos x="T6" y="T7"/>
                </a:cxn>
              </a:cxnLst>
              <a:rect l="T12" t="T13" r="T14" b="T15"/>
              <a:pathLst>
                <a:path w="34" h="34">
                  <a:moveTo>
                    <a:pt x="0" y="34"/>
                  </a:moveTo>
                  <a:lnTo>
                    <a:pt x="17" y="0"/>
                  </a:lnTo>
                  <a:lnTo>
                    <a:pt x="34"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20" name="Freeform 514">
              <a:extLst>
                <a:ext uri="{FF2B5EF4-FFF2-40B4-BE49-F238E27FC236}">
                  <a16:creationId xmlns:a16="http://schemas.microsoft.com/office/drawing/2014/main" id="{75361D93-168A-29F2-335D-BBAEBF0750A4}"/>
                </a:ext>
              </a:extLst>
            </p:cNvPr>
            <p:cNvSpPr>
              <a:spLocks/>
            </p:cNvSpPr>
            <p:nvPr/>
          </p:nvSpPr>
          <p:spPr bwMode="auto">
            <a:xfrm>
              <a:off x="1509" y="3367"/>
              <a:ext cx="32" cy="31"/>
            </a:xfrm>
            <a:custGeom>
              <a:avLst/>
              <a:gdLst>
                <a:gd name="T0" fmla="*/ 0 w 35"/>
                <a:gd name="T1" fmla="*/ 26 h 34"/>
                <a:gd name="T2" fmla="*/ 14 w 35"/>
                <a:gd name="T3" fmla="*/ 0 h 34"/>
                <a:gd name="T4" fmla="*/ 27 w 35"/>
                <a:gd name="T5" fmla="*/ 26 h 34"/>
                <a:gd name="T6" fmla="*/ 0 w 35"/>
                <a:gd name="T7" fmla="*/ 26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21" name="Freeform 515">
              <a:extLst>
                <a:ext uri="{FF2B5EF4-FFF2-40B4-BE49-F238E27FC236}">
                  <a16:creationId xmlns:a16="http://schemas.microsoft.com/office/drawing/2014/main" id="{9D512E12-266D-D6E8-0540-715F803DFE77}"/>
                </a:ext>
              </a:extLst>
            </p:cNvPr>
            <p:cNvSpPr>
              <a:spLocks/>
            </p:cNvSpPr>
            <p:nvPr/>
          </p:nvSpPr>
          <p:spPr bwMode="auto">
            <a:xfrm>
              <a:off x="1509" y="3374"/>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22" name="Freeform 516">
              <a:extLst>
                <a:ext uri="{FF2B5EF4-FFF2-40B4-BE49-F238E27FC236}">
                  <a16:creationId xmlns:a16="http://schemas.microsoft.com/office/drawing/2014/main" id="{0E8B34A5-59D5-101F-CE1F-45EAF27DBC3E}"/>
                </a:ext>
              </a:extLst>
            </p:cNvPr>
            <p:cNvSpPr>
              <a:spLocks/>
            </p:cNvSpPr>
            <p:nvPr/>
          </p:nvSpPr>
          <p:spPr bwMode="auto">
            <a:xfrm>
              <a:off x="1517" y="3383"/>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23" name="Freeform 517">
              <a:extLst>
                <a:ext uri="{FF2B5EF4-FFF2-40B4-BE49-F238E27FC236}">
                  <a16:creationId xmlns:a16="http://schemas.microsoft.com/office/drawing/2014/main" id="{EB19A94B-A3AD-AB8D-39BE-A27A303A8016}"/>
                </a:ext>
              </a:extLst>
            </p:cNvPr>
            <p:cNvSpPr>
              <a:spLocks/>
            </p:cNvSpPr>
            <p:nvPr/>
          </p:nvSpPr>
          <p:spPr bwMode="auto">
            <a:xfrm>
              <a:off x="1517" y="3398"/>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24" name="Freeform 518">
              <a:extLst>
                <a:ext uri="{FF2B5EF4-FFF2-40B4-BE49-F238E27FC236}">
                  <a16:creationId xmlns:a16="http://schemas.microsoft.com/office/drawing/2014/main" id="{E8D729D4-5883-3CF3-C109-BF895FA9E562}"/>
                </a:ext>
              </a:extLst>
            </p:cNvPr>
            <p:cNvSpPr>
              <a:spLocks/>
            </p:cNvSpPr>
            <p:nvPr/>
          </p:nvSpPr>
          <p:spPr bwMode="auto">
            <a:xfrm>
              <a:off x="1517" y="3390"/>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25" name="Freeform 519">
              <a:extLst>
                <a:ext uri="{FF2B5EF4-FFF2-40B4-BE49-F238E27FC236}">
                  <a16:creationId xmlns:a16="http://schemas.microsoft.com/office/drawing/2014/main" id="{FB2F5195-3439-5B7D-67B1-A2B11C269241}"/>
                </a:ext>
              </a:extLst>
            </p:cNvPr>
            <p:cNvSpPr>
              <a:spLocks/>
            </p:cNvSpPr>
            <p:nvPr/>
          </p:nvSpPr>
          <p:spPr bwMode="auto">
            <a:xfrm>
              <a:off x="1526" y="3383"/>
              <a:ext cx="31" cy="31"/>
            </a:xfrm>
            <a:custGeom>
              <a:avLst/>
              <a:gdLst>
                <a:gd name="T0" fmla="*/ 0 w 34"/>
                <a:gd name="T1" fmla="*/ 24 h 35"/>
                <a:gd name="T2" fmla="*/ 14 w 34"/>
                <a:gd name="T3" fmla="*/ 0 h 35"/>
                <a:gd name="T4" fmla="*/ 26 w 34"/>
                <a:gd name="T5" fmla="*/ 24 h 35"/>
                <a:gd name="T6" fmla="*/ 0 w 34"/>
                <a:gd name="T7" fmla="*/ 24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26" name="Freeform 520">
              <a:extLst>
                <a:ext uri="{FF2B5EF4-FFF2-40B4-BE49-F238E27FC236}">
                  <a16:creationId xmlns:a16="http://schemas.microsoft.com/office/drawing/2014/main" id="{C7F653AF-E1B4-F7F1-04D8-D8C41B658B64}"/>
                </a:ext>
              </a:extLst>
            </p:cNvPr>
            <p:cNvSpPr>
              <a:spLocks/>
            </p:cNvSpPr>
            <p:nvPr/>
          </p:nvSpPr>
          <p:spPr bwMode="auto">
            <a:xfrm>
              <a:off x="1526" y="3374"/>
              <a:ext cx="31" cy="31"/>
            </a:xfrm>
            <a:custGeom>
              <a:avLst/>
              <a:gdLst>
                <a:gd name="T0" fmla="*/ 0 w 34"/>
                <a:gd name="T1" fmla="*/ 24 h 35"/>
                <a:gd name="T2" fmla="*/ 14 w 34"/>
                <a:gd name="T3" fmla="*/ 0 h 35"/>
                <a:gd name="T4" fmla="*/ 26 w 34"/>
                <a:gd name="T5" fmla="*/ 24 h 35"/>
                <a:gd name="T6" fmla="*/ 0 w 34"/>
                <a:gd name="T7" fmla="*/ 24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27" name="Freeform 521">
              <a:extLst>
                <a:ext uri="{FF2B5EF4-FFF2-40B4-BE49-F238E27FC236}">
                  <a16:creationId xmlns:a16="http://schemas.microsoft.com/office/drawing/2014/main" id="{BC22E169-E567-A5EF-32A8-C6AC6F8C9B73}"/>
                </a:ext>
              </a:extLst>
            </p:cNvPr>
            <p:cNvSpPr>
              <a:spLocks/>
            </p:cNvSpPr>
            <p:nvPr/>
          </p:nvSpPr>
          <p:spPr bwMode="auto">
            <a:xfrm>
              <a:off x="1533" y="3327"/>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28" name="Freeform 522">
              <a:extLst>
                <a:ext uri="{FF2B5EF4-FFF2-40B4-BE49-F238E27FC236}">
                  <a16:creationId xmlns:a16="http://schemas.microsoft.com/office/drawing/2014/main" id="{7C3F672B-258D-F8A0-E8A2-61421C51CC37}"/>
                </a:ext>
              </a:extLst>
            </p:cNvPr>
            <p:cNvSpPr>
              <a:spLocks/>
            </p:cNvSpPr>
            <p:nvPr/>
          </p:nvSpPr>
          <p:spPr bwMode="auto">
            <a:xfrm>
              <a:off x="1533" y="3287"/>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29" name="Freeform 523">
              <a:extLst>
                <a:ext uri="{FF2B5EF4-FFF2-40B4-BE49-F238E27FC236}">
                  <a16:creationId xmlns:a16="http://schemas.microsoft.com/office/drawing/2014/main" id="{F3708071-51AF-16A0-2571-E10AF61563F2}"/>
                </a:ext>
              </a:extLst>
            </p:cNvPr>
            <p:cNvSpPr>
              <a:spLocks/>
            </p:cNvSpPr>
            <p:nvPr/>
          </p:nvSpPr>
          <p:spPr bwMode="auto">
            <a:xfrm>
              <a:off x="1533" y="3232"/>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30" name="Freeform 524">
              <a:extLst>
                <a:ext uri="{FF2B5EF4-FFF2-40B4-BE49-F238E27FC236}">
                  <a16:creationId xmlns:a16="http://schemas.microsoft.com/office/drawing/2014/main" id="{86F7307F-C612-D632-6737-73C5240E1294}"/>
                </a:ext>
              </a:extLst>
            </p:cNvPr>
            <p:cNvSpPr>
              <a:spLocks/>
            </p:cNvSpPr>
            <p:nvPr/>
          </p:nvSpPr>
          <p:spPr bwMode="auto">
            <a:xfrm>
              <a:off x="1541" y="3185"/>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31" name="Freeform 525">
              <a:extLst>
                <a:ext uri="{FF2B5EF4-FFF2-40B4-BE49-F238E27FC236}">
                  <a16:creationId xmlns:a16="http://schemas.microsoft.com/office/drawing/2014/main" id="{7BA5472E-2436-C207-9032-D9EE543AFEEE}"/>
                </a:ext>
              </a:extLst>
            </p:cNvPr>
            <p:cNvSpPr>
              <a:spLocks/>
            </p:cNvSpPr>
            <p:nvPr/>
          </p:nvSpPr>
          <p:spPr bwMode="auto">
            <a:xfrm>
              <a:off x="1541" y="3162"/>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32" name="Freeform 526">
              <a:extLst>
                <a:ext uri="{FF2B5EF4-FFF2-40B4-BE49-F238E27FC236}">
                  <a16:creationId xmlns:a16="http://schemas.microsoft.com/office/drawing/2014/main" id="{70A0B4D4-E79B-54AD-8E42-A58A5F9EC407}"/>
                </a:ext>
              </a:extLst>
            </p:cNvPr>
            <p:cNvSpPr>
              <a:spLocks/>
            </p:cNvSpPr>
            <p:nvPr/>
          </p:nvSpPr>
          <p:spPr bwMode="auto">
            <a:xfrm>
              <a:off x="1541" y="3138"/>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33" name="Freeform 527">
              <a:extLst>
                <a:ext uri="{FF2B5EF4-FFF2-40B4-BE49-F238E27FC236}">
                  <a16:creationId xmlns:a16="http://schemas.microsoft.com/office/drawing/2014/main" id="{4BD5B2A0-CB38-F3D2-DCA7-A1C4E19A74DD}"/>
                </a:ext>
              </a:extLst>
            </p:cNvPr>
            <p:cNvSpPr>
              <a:spLocks/>
            </p:cNvSpPr>
            <p:nvPr/>
          </p:nvSpPr>
          <p:spPr bwMode="auto">
            <a:xfrm>
              <a:off x="1549" y="3115"/>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34" name="Freeform 528">
              <a:extLst>
                <a:ext uri="{FF2B5EF4-FFF2-40B4-BE49-F238E27FC236}">
                  <a16:creationId xmlns:a16="http://schemas.microsoft.com/office/drawing/2014/main" id="{4C4C7C51-C583-7A9E-DA65-AD6D460AF0C5}"/>
                </a:ext>
              </a:extLst>
            </p:cNvPr>
            <p:cNvSpPr>
              <a:spLocks/>
            </p:cNvSpPr>
            <p:nvPr/>
          </p:nvSpPr>
          <p:spPr bwMode="auto">
            <a:xfrm>
              <a:off x="1549" y="3099"/>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35" name="Freeform 529">
              <a:extLst>
                <a:ext uri="{FF2B5EF4-FFF2-40B4-BE49-F238E27FC236}">
                  <a16:creationId xmlns:a16="http://schemas.microsoft.com/office/drawing/2014/main" id="{9E33488C-0072-EBB4-CE6C-DC5ADBD64CE4}"/>
                </a:ext>
              </a:extLst>
            </p:cNvPr>
            <p:cNvSpPr>
              <a:spLocks/>
            </p:cNvSpPr>
            <p:nvPr/>
          </p:nvSpPr>
          <p:spPr bwMode="auto">
            <a:xfrm>
              <a:off x="1549" y="3091"/>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36" name="Freeform 530">
              <a:extLst>
                <a:ext uri="{FF2B5EF4-FFF2-40B4-BE49-F238E27FC236}">
                  <a16:creationId xmlns:a16="http://schemas.microsoft.com/office/drawing/2014/main" id="{4FAA6D93-E0AF-E273-61D3-45F1EA6EFFCA}"/>
                </a:ext>
              </a:extLst>
            </p:cNvPr>
            <p:cNvSpPr>
              <a:spLocks/>
            </p:cNvSpPr>
            <p:nvPr/>
          </p:nvSpPr>
          <p:spPr bwMode="auto">
            <a:xfrm>
              <a:off x="1557" y="3083"/>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37" name="Freeform 531">
              <a:extLst>
                <a:ext uri="{FF2B5EF4-FFF2-40B4-BE49-F238E27FC236}">
                  <a16:creationId xmlns:a16="http://schemas.microsoft.com/office/drawing/2014/main" id="{44677610-E47F-EC16-9ECD-89CD1BA666B0}"/>
                </a:ext>
              </a:extLst>
            </p:cNvPr>
            <p:cNvSpPr>
              <a:spLocks/>
            </p:cNvSpPr>
            <p:nvPr/>
          </p:nvSpPr>
          <p:spPr bwMode="auto">
            <a:xfrm>
              <a:off x="1557" y="3069"/>
              <a:ext cx="31" cy="30"/>
            </a:xfrm>
            <a:custGeom>
              <a:avLst/>
              <a:gdLst>
                <a:gd name="T0" fmla="*/ 0 w 35"/>
                <a:gd name="T1" fmla="*/ 23 h 34"/>
                <a:gd name="T2" fmla="*/ 12 w 35"/>
                <a:gd name="T3" fmla="*/ 0 h 34"/>
                <a:gd name="T4" fmla="*/ 24 w 35"/>
                <a:gd name="T5" fmla="*/ 23 h 34"/>
                <a:gd name="T6" fmla="*/ 0 w 35"/>
                <a:gd name="T7" fmla="*/ 23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8"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38" name="Freeform 532">
              <a:extLst>
                <a:ext uri="{FF2B5EF4-FFF2-40B4-BE49-F238E27FC236}">
                  <a16:creationId xmlns:a16="http://schemas.microsoft.com/office/drawing/2014/main" id="{0C7CCAC5-9ED4-EEBF-7B8D-93F231E2DCFD}"/>
                </a:ext>
              </a:extLst>
            </p:cNvPr>
            <p:cNvSpPr>
              <a:spLocks/>
            </p:cNvSpPr>
            <p:nvPr/>
          </p:nvSpPr>
          <p:spPr bwMode="auto">
            <a:xfrm>
              <a:off x="1557" y="3060"/>
              <a:ext cx="31" cy="31"/>
            </a:xfrm>
            <a:custGeom>
              <a:avLst/>
              <a:gdLst>
                <a:gd name="T0" fmla="*/ 0 w 35"/>
                <a:gd name="T1" fmla="*/ 24 h 35"/>
                <a:gd name="T2" fmla="*/ 12 w 35"/>
                <a:gd name="T3" fmla="*/ 0 h 35"/>
                <a:gd name="T4" fmla="*/ 24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39" name="Freeform 533">
              <a:extLst>
                <a:ext uri="{FF2B5EF4-FFF2-40B4-BE49-F238E27FC236}">
                  <a16:creationId xmlns:a16="http://schemas.microsoft.com/office/drawing/2014/main" id="{5050CACC-3694-8ECE-779A-DF884BAFFE1C}"/>
                </a:ext>
              </a:extLst>
            </p:cNvPr>
            <p:cNvSpPr>
              <a:spLocks/>
            </p:cNvSpPr>
            <p:nvPr/>
          </p:nvSpPr>
          <p:spPr bwMode="auto">
            <a:xfrm>
              <a:off x="1565" y="3051"/>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40" name="Freeform 534">
              <a:extLst>
                <a:ext uri="{FF2B5EF4-FFF2-40B4-BE49-F238E27FC236}">
                  <a16:creationId xmlns:a16="http://schemas.microsoft.com/office/drawing/2014/main" id="{F7DD7D9B-7595-C215-641D-76876C9D5187}"/>
                </a:ext>
              </a:extLst>
            </p:cNvPr>
            <p:cNvSpPr>
              <a:spLocks/>
            </p:cNvSpPr>
            <p:nvPr/>
          </p:nvSpPr>
          <p:spPr bwMode="auto">
            <a:xfrm>
              <a:off x="1565" y="3044"/>
              <a:ext cx="31" cy="31"/>
            </a:xfrm>
            <a:custGeom>
              <a:avLst/>
              <a:gdLst>
                <a:gd name="T0" fmla="*/ 0 w 35"/>
                <a:gd name="T1" fmla="*/ 24 h 35"/>
                <a:gd name="T2" fmla="*/ 12 w 35"/>
                <a:gd name="T3" fmla="*/ 0 h 35"/>
                <a:gd name="T4" fmla="*/ 24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41" name="Freeform 535">
              <a:extLst>
                <a:ext uri="{FF2B5EF4-FFF2-40B4-BE49-F238E27FC236}">
                  <a16:creationId xmlns:a16="http://schemas.microsoft.com/office/drawing/2014/main" id="{8A2E415A-C747-E0C6-2590-6D34F3787557}"/>
                </a:ext>
              </a:extLst>
            </p:cNvPr>
            <p:cNvSpPr>
              <a:spLocks/>
            </p:cNvSpPr>
            <p:nvPr/>
          </p:nvSpPr>
          <p:spPr bwMode="auto">
            <a:xfrm>
              <a:off x="1565" y="3037"/>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42" name="Freeform 536">
              <a:extLst>
                <a:ext uri="{FF2B5EF4-FFF2-40B4-BE49-F238E27FC236}">
                  <a16:creationId xmlns:a16="http://schemas.microsoft.com/office/drawing/2014/main" id="{11790D08-ED69-561A-3584-9515743BA0B4}"/>
                </a:ext>
              </a:extLst>
            </p:cNvPr>
            <p:cNvSpPr>
              <a:spLocks/>
            </p:cNvSpPr>
            <p:nvPr/>
          </p:nvSpPr>
          <p:spPr bwMode="auto">
            <a:xfrm>
              <a:off x="1573" y="3037"/>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43" name="Freeform 537">
              <a:extLst>
                <a:ext uri="{FF2B5EF4-FFF2-40B4-BE49-F238E27FC236}">
                  <a16:creationId xmlns:a16="http://schemas.microsoft.com/office/drawing/2014/main" id="{4DE83498-3CD7-2D9C-B595-D32C65FBA353}"/>
                </a:ext>
              </a:extLst>
            </p:cNvPr>
            <p:cNvSpPr>
              <a:spLocks/>
            </p:cNvSpPr>
            <p:nvPr/>
          </p:nvSpPr>
          <p:spPr bwMode="auto">
            <a:xfrm>
              <a:off x="1573" y="3029"/>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44" name="Freeform 538">
              <a:extLst>
                <a:ext uri="{FF2B5EF4-FFF2-40B4-BE49-F238E27FC236}">
                  <a16:creationId xmlns:a16="http://schemas.microsoft.com/office/drawing/2014/main" id="{2010E1AC-4626-9680-1C9D-2EF0C028F664}"/>
                </a:ext>
              </a:extLst>
            </p:cNvPr>
            <p:cNvSpPr>
              <a:spLocks/>
            </p:cNvSpPr>
            <p:nvPr/>
          </p:nvSpPr>
          <p:spPr bwMode="auto">
            <a:xfrm>
              <a:off x="1581" y="3029"/>
              <a:ext cx="31" cy="31"/>
            </a:xfrm>
            <a:custGeom>
              <a:avLst/>
              <a:gdLst>
                <a:gd name="T0" fmla="*/ 0 w 34"/>
                <a:gd name="T1" fmla="*/ 24 h 35"/>
                <a:gd name="T2" fmla="*/ 14 w 34"/>
                <a:gd name="T3" fmla="*/ 0 h 35"/>
                <a:gd name="T4" fmla="*/ 26 w 34"/>
                <a:gd name="T5" fmla="*/ 24 h 35"/>
                <a:gd name="T6" fmla="*/ 0 w 34"/>
                <a:gd name="T7" fmla="*/ 24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45" name="Freeform 539">
              <a:extLst>
                <a:ext uri="{FF2B5EF4-FFF2-40B4-BE49-F238E27FC236}">
                  <a16:creationId xmlns:a16="http://schemas.microsoft.com/office/drawing/2014/main" id="{8286BF79-CD29-4A93-D16F-E20E9B0390F0}"/>
                </a:ext>
              </a:extLst>
            </p:cNvPr>
            <p:cNvSpPr>
              <a:spLocks/>
            </p:cNvSpPr>
            <p:nvPr/>
          </p:nvSpPr>
          <p:spPr bwMode="auto">
            <a:xfrm>
              <a:off x="1581" y="3020"/>
              <a:ext cx="31" cy="31"/>
            </a:xfrm>
            <a:custGeom>
              <a:avLst/>
              <a:gdLst>
                <a:gd name="T0" fmla="*/ 0 w 34"/>
                <a:gd name="T1" fmla="*/ 24 h 35"/>
                <a:gd name="T2" fmla="*/ 14 w 34"/>
                <a:gd name="T3" fmla="*/ 0 h 35"/>
                <a:gd name="T4" fmla="*/ 26 w 34"/>
                <a:gd name="T5" fmla="*/ 24 h 35"/>
                <a:gd name="T6" fmla="*/ 0 w 34"/>
                <a:gd name="T7" fmla="*/ 24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46" name="Freeform 540">
              <a:extLst>
                <a:ext uri="{FF2B5EF4-FFF2-40B4-BE49-F238E27FC236}">
                  <a16:creationId xmlns:a16="http://schemas.microsoft.com/office/drawing/2014/main" id="{4482E97B-F1C2-DF65-151B-46E5AECEE9C1}"/>
                </a:ext>
              </a:extLst>
            </p:cNvPr>
            <p:cNvSpPr>
              <a:spLocks/>
            </p:cNvSpPr>
            <p:nvPr/>
          </p:nvSpPr>
          <p:spPr bwMode="auto">
            <a:xfrm>
              <a:off x="1581" y="3012"/>
              <a:ext cx="31" cy="32"/>
            </a:xfrm>
            <a:custGeom>
              <a:avLst/>
              <a:gdLst>
                <a:gd name="T0" fmla="*/ 0 w 34"/>
                <a:gd name="T1" fmla="*/ 28 h 34"/>
                <a:gd name="T2" fmla="*/ 14 w 34"/>
                <a:gd name="T3" fmla="*/ 0 h 34"/>
                <a:gd name="T4" fmla="*/ 26 w 34"/>
                <a:gd name="T5" fmla="*/ 28 h 34"/>
                <a:gd name="T6" fmla="*/ 0 w 34"/>
                <a:gd name="T7" fmla="*/ 28 h 34"/>
                <a:gd name="T8" fmla="*/ 0 60000 65536"/>
                <a:gd name="T9" fmla="*/ 0 60000 65536"/>
                <a:gd name="T10" fmla="*/ 0 60000 65536"/>
                <a:gd name="T11" fmla="*/ 0 60000 65536"/>
                <a:gd name="T12" fmla="*/ 0 w 34"/>
                <a:gd name="T13" fmla="*/ 0 h 34"/>
                <a:gd name="T14" fmla="*/ 34 w 34"/>
                <a:gd name="T15" fmla="*/ 34 h 34"/>
              </a:gdLst>
              <a:ahLst/>
              <a:cxnLst>
                <a:cxn ang="T8">
                  <a:pos x="T0" y="T1"/>
                </a:cxn>
                <a:cxn ang="T9">
                  <a:pos x="T2" y="T3"/>
                </a:cxn>
                <a:cxn ang="T10">
                  <a:pos x="T4" y="T5"/>
                </a:cxn>
                <a:cxn ang="T11">
                  <a:pos x="T6" y="T7"/>
                </a:cxn>
              </a:cxnLst>
              <a:rect l="T12" t="T13" r="T14" b="T15"/>
              <a:pathLst>
                <a:path w="34" h="34">
                  <a:moveTo>
                    <a:pt x="0" y="34"/>
                  </a:moveTo>
                  <a:lnTo>
                    <a:pt x="17" y="0"/>
                  </a:lnTo>
                  <a:lnTo>
                    <a:pt x="34"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47" name="Freeform 541">
              <a:extLst>
                <a:ext uri="{FF2B5EF4-FFF2-40B4-BE49-F238E27FC236}">
                  <a16:creationId xmlns:a16="http://schemas.microsoft.com/office/drawing/2014/main" id="{D162ADBF-B059-5416-F81B-357AB9B8FBE8}"/>
                </a:ext>
              </a:extLst>
            </p:cNvPr>
            <p:cNvSpPr>
              <a:spLocks/>
            </p:cNvSpPr>
            <p:nvPr/>
          </p:nvSpPr>
          <p:spPr bwMode="auto">
            <a:xfrm>
              <a:off x="1588" y="3005"/>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48" name="Freeform 542">
              <a:extLst>
                <a:ext uri="{FF2B5EF4-FFF2-40B4-BE49-F238E27FC236}">
                  <a16:creationId xmlns:a16="http://schemas.microsoft.com/office/drawing/2014/main" id="{C7256E62-8EF7-401F-388B-97B725191B09}"/>
                </a:ext>
              </a:extLst>
            </p:cNvPr>
            <p:cNvSpPr>
              <a:spLocks/>
            </p:cNvSpPr>
            <p:nvPr/>
          </p:nvSpPr>
          <p:spPr bwMode="auto">
            <a:xfrm>
              <a:off x="1588" y="2997"/>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49" name="Freeform 543">
              <a:extLst>
                <a:ext uri="{FF2B5EF4-FFF2-40B4-BE49-F238E27FC236}">
                  <a16:creationId xmlns:a16="http://schemas.microsoft.com/office/drawing/2014/main" id="{F9E3AFE3-0E83-F37C-2EBE-AB9BA70BF3FD}"/>
                </a:ext>
              </a:extLst>
            </p:cNvPr>
            <p:cNvSpPr>
              <a:spLocks/>
            </p:cNvSpPr>
            <p:nvPr/>
          </p:nvSpPr>
          <p:spPr bwMode="auto">
            <a:xfrm>
              <a:off x="1596" y="2989"/>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50" name="Freeform 544">
              <a:extLst>
                <a:ext uri="{FF2B5EF4-FFF2-40B4-BE49-F238E27FC236}">
                  <a16:creationId xmlns:a16="http://schemas.microsoft.com/office/drawing/2014/main" id="{D8D44E06-C0C8-ED3C-ABD7-4D36A8CE6E09}"/>
                </a:ext>
              </a:extLst>
            </p:cNvPr>
            <p:cNvSpPr>
              <a:spLocks/>
            </p:cNvSpPr>
            <p:nvPr/>
          </p:nvSpPr>
          <p:spPr bwMode="auto">
            <a:xfrm>
              <a:off x="1596" y="2997"/>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51" name="Freeform 545">
              <a:extLst>
                <a:ext uri="{FF2B5EF4-FFF2-40B4-BE49-F238E27FC236}">
                  <a16:creationId xmlns:a16="http://schemas.microsoft.com/office/drawing/2014/main" id="{F0A162AF-3D64-B8EE-6880-498D4F281EAE}"/>
                </a:ext>
              </a:extLst>
            </p:cNvPr>
            <p:cNvSpPr>
              <a:spLocks/>
            </p:cNvSpPr>
            <p:nvPr/>
          </p:nvSpPr>
          <p:spPr bwMode="auto">
            <a:xfrm>
              <a:off x="1605" y="2997"/>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52" name="Freeform 546">
              <a:extLst>
                <a:ext uri="{FF2B5EF4-FFF2-40B4-BE49-F238E27FC236}">
                  <a16:creationId xmlns:a16="http://schemas.microsoft.com/office/drawing/2014/main" id="{EB1AF225-576A-9348-47FA-FBD73953FF3F}"/>
                </a:ext>
              </a:extLst>
            </p:cNvPr>
            <p:cNvSpPr>
              <a:spLocks/>
            </p:cNvSpPr>
            <p:nvPr/>
          </p:nvSpPr>
          <p:spPr bwMode="auto">
            <a:xfrm>
              <a:off x="1605" y="2989"/>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53" name="Freeform 547">
              <a:extLst>
                <a:ext uri="{FF2B5EF4-FFF2-40B4-BE49-F238E27FC236}">
                  <a16:creationId xmlns:a16="http://schemas.microsoft.com/office/drawing/2014/main" id="{1F795FD9-8ED9-6940-F82A-699AB725DD65}"/>
                </a:ext>
              </a:extLst>
            </p:cNvPr>
            <p:cNvSpPr>
              <a:spLocks/>
            </p:cNvSpPr>
            <p:nvPr/>
          </p:nvSpPr>
          <p:spPr bwMode="auto">
            <a:xfrm>
              <a:off x="1605" y="2981"/>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54" name="Freeform 548">
              <a:extLst>
                <a:ext uri="{FF2B5EF4-FFF2-40B4-BE49-F238E27FC236}">
                  <a16:creationId xmlns:a16="http://schemas.microsoft.com/office/drawing/2014/main" id="{DB29EAC3-9545-3C4E-90F9-11E0041ED5BE}"/>
                </a:ext>
              </a:extLst>
            </p:cNvPr>
            <p:cNvSpPr>
              <a:spLocks/>
            </p:cNvSpPr>
            <p:nvPr/>
          </p:nvSpPr>
          <p:spPr bwMode="auto">
            <a:xfrm>
              <a:off x="1612" y="2981"/>
              <a:ext cx="31" cy="31"/>
            </a:xfrm>
            <a:custGeom>
              <a:avLst/>
              <a:gdLst>
                <a:gd name="T0" fmla="*/ 0 w 35"/>
                <a:gd name="T1" fmla="*/ 24 h 35"/>
                <a:gd name="T2" fmla="*/ 12 w 35"/>
                <a:gd name="T3" fmla="*/ 0 h 35"/>
                <a:gd name="T4" fmla="*/ 24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55" name="Freeform 549">
              <a:extLst>
                <a:ext uri="{FF2B5EF4-FFF2-40B4-BE49-F238E27FC236}">
                  <a16:creationId xmlns:a16="http://schemas.microsoft.com/office/drawing/2014/main" id="{00540755-EEAE-1DD7-6A18-ECDC564586D6}"/>
                </a:ext>
              </a:extLst>
            </p:cNvPr>
            <p:cNvSpPr>
              <a:spLocks/>
            </p:cNvSpPr>
            <p:nvPr/>
          </p:nvSpPr>
          <p:spPr bwMode="auto">
            <a:xfrm>
              <a:off x="1612" y="2973"/>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56" name="Freeform 550">
              <a:extLst>
                <a:ext uri="{FF2B5EF4-FFF2-40B4-BE49-F238E27FC236}">
                  <a16:creationId xmlns:a16="http://schemas.microsoft.com/office/drawing/2014/main" id="{373C5BD4-9302-8301-5F65-DAB74CA476FF}"/>
                </a:ext>
              </a:extLst>
            </p:cNvPr>
            <p:cNvSpPr>
              <a:spLocks/>
            </p:cNvSpPr>
            <p:nvPr/>
          </p:nvSpPr>
          <p:spPr bwMode="auto">
            <a:xfrm>
              <a:off x="1620" y="2965"/>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57" name="Freeform 551">
              <a:extLst>
                <a:ext uri="{FF2B5EF4-FFF2-40B4-BE49-F238E27FC236}">
                  <a16:creationId xmlns:a16="http://schemas.microsoft.com/office/drawing/2014/main" id="{45AF4282-9D10-48C3-7272-7A05DC4F82A5}"/>
                </a:ext>
              </a:extLst>
            </p:cNvPr>
            <p:cNvSpPr>
              <a:spLocks/>
            </p:cNvSpPr>
            <p:nvPr/>
          </p:nvSpPr>
          <p:spPr bwMode="auto">
            <a:xfrm>
              <a:off x="1628" y="2958"/>
              <a:ext cx="31" cy="31"/>
            </a:xfrm>
            <a:custGeom>
              <a:avLst/>
              <a:gdLst>
                <a:gd name="T0" fmla="*/ 0 w 35"/>
                <a:gd name="T1" fmla="*/ 26 h 34"/>
                <a:gd name="T2" fmla="*/ 12 w 35"/>
                <a:gd name="T3" fmla="*/ 0 h 34"/>
                <a:gd name="T4" fmla="*/ 24 w 35"/>
                <a:gd name="T5" fmla="*/ 26 h 34"/>
                <a:gd name="T6" fmla="*/ 0 w 35"/>
                <a:gd name="T7" fmla="*/ 26 h 34"/>
                <a:gd name="T8" fmla="*/ 0 60000 65536"/>
                <a:gd name="T9" fmla="*/ 0 60000 65536"/>
                <a:gd name="T10" fmla="*/ 0 60000 65536"/>
                <a:gd name="T11" fmla="*/ 0 60000 65536"/>
                <a:gd name="T12" fmla="*/ 0 w 35"/>
                <a:gd name="T13" fmla="*/ 0 h 34"/>
                <a:gd name="T14" fmla="*/ 35 w 35"/>
                <a:gd name="T15" fmla="*/ 34 h 34"/>
              </a:gdLst>
              <a:ahLst/>
              <a:cxnLst>
                <a:cxn ang="T8">
                  <a:pos x="T0" y="T1"/>
                </a:cxn>
                <a:cxn ang="T9">
                  <a:pos x="T2" y="T3"/>
                </a:cxn>
                <a:cxn ang="T10">
                  <a:pos x="T4" y="T5"/>
                </a:cxn>
                <a:cxn ang="T11">
                  <a:pos x="T6" y="T7"/>
                </a:cxn>
              </a:cxnLst>
              <a:rect l="T12" t="T13" r="T14" b="T15"/>
              <a:pathLst>
                <a:path w="35" h="34">
                  <a:moveTo>
                    <a:pt x="0" y="34"/>
                  </a:moveTo>
                  <a:lnTo>
                    <a:pt x="17" y="0"/>
                  </a:lnTo>
                  <a:lnTo>
                    <a:pt x="35" y="34"/>
                  </a:lnTo>
                  <a:lnTo>
                    <a:pt x="0" y="34"/>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58" name="Freeform 552">
              <a:extLst>
                <a:ext uri="{FF2B5EF4-FFF2-40B4-BE49-F238E27FC236}">
                  <a16:creationId xmlns:a16="http://schemas.microsoft.com/office/drawing/2014/main" id="{0FAE18AA-CB35-6253-15AF-C01939462C65}"/>
                </a:ext>
              </a:extLst>
            </p:cNvPr>
            <p:cNvSpPr>
              <a:spLocks/>
            </p:cNvSpPr>
            <p:nvPr/>
          </p:nvSpPr>
          <p:spPr bwMode="auto">
            <a:xfrm>
              <a:off x="1628" y="2949"/>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59" name="Freeform 553">
              <a:extLst>
                <a:ext uri="{FF2B5EF4-FFF2-40B4-BE49-F238E27FC236}">
                  <a16:creationId xmlns:a16="http://schemas.microsoft.com/office/drawing/2014/main" id="{AB463CEC-4B8B-73CA-A940-FEF5817EE2EA}"/>
                </a:ext>
              </a:extLst>
            </p:cNvPr>
            <p:cNvSpPr>
              <a:spLocks/>
            </p:cNvSpPr>
            <p:nvPr/>
          </p:nvSpPr>
          <p:spPr bwMode="auto">
            <a:xfrm>
              <a:off x="1628" y="2934"/>
              <a:ext cx="31" cy="31"/>
            </a:xfrm>
            <a:custGeom>
              <a:avLst/>
              <a:gdLst>
                <a:gd name="T0" fmla="*/ 0 w 35"/>
                <a:gd name="T1" fmla="*/ 24 h 35"/>
                <a:gd name="T2" fmla="*/ 12 w 35"/>
                <a:gd name="T3" fmla="*/ 0 h 35"/>
                <a:gd name="T4" fmla="*/ 24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60" name="Freeform 554">
              <a:extLst>
                <a:ext uri="{FF2B5EF4-FFF2-40B4-BE49-F238E27FC236}">
                  <a16:creationId xmlns:a16="http://schemas.microsoft.com/office/drawing/2014/main" id="{923C6B1C-CF52-7598-7143-C0E7482AFAAF}"/>
                </a:ext>
              </a:extLst>
            </p:cNvPr>
            <p:cNvSpPr>
              <a:spLocks/>
            </p:cNvSpPr>
            <p:nvPr/>
          </p:nvSpPr>
          <p:spPr bwMode="auto">
            <a:xfrm>
              <a:off x="1637" y="2949"/>
              <a:ext cx="30" cy="32"/>
            </a:xfrm>
            <a:custGeom>
              <a:avLst/>
              <a:gdLst>
                <a:gd name="T0" fmla="*/ 0 w 34"/>
                <a:gd name="T1" fmla="*/ 27 h 35"/>
                <a:gd name="T2" fmla="*/ 11 w 34"/>
                <a:gd name="T3" fmla="*/ 0 h 35"/>
                <a:gd name="T4" fmla="*/ 23 w 34"/>
                <a:gd name="T5" fmla="*/ 27 h 35"/>
                <a:gd name="T6" fmla="*/ 0 w 34"/>
                <a:gd name="T7" fmla="*/ 27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61" name="Freeform 555">
              <a:extLst>
                <a:ext uri="{FF2B5EF4-FFF2-40B4-BE49-F238E27FC236}">
                  <a16:creationId xmlns:a16="http://schemas.microsoft.com/office/drawing/2014/main" id="{80F2AD93-3132-C263-9BB1-DB2BC4CF216C}"/>
                </a:ext>
              </a:extLst>
            </p:cNvPr>
            <p:cNvSpPr>
              <a:spLocks/>
            </p:cNvSpPr>
            <p:nvPr/>
          </p:nvSpPr>
          <p:spPr bwMode="auto">
            <a:xfrm>
              <a:off x="1637" y="2941"/>
              <a:ext cx="30" cy="32"/>
            </a:xfrm>
            <a:custGeom>
              <a:avLst/>
              <a:gdLst>
                <a:gd name="T0" fmla="*/ 0 w 34"/>
                <a:gd name="T1" fmla="*/ 27 h 35"/>
                <a:gd name="T2" fmla="*/ 11 w 34"/>
                <a:gd name="T3" fmla="*/ 0 h 35"/>
                <a:gd name="T4" fmla="*/ 23 w 34"/>
                <a:gd name="T5" fmla="*/ 27 h 35"/>
                <a:gd name="T6" fmla="*/ 0 w 34"/>
                <a:gd name="T7" fmla="*/ 27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62" name="Freeform 556">
              <a:extLst>
                <a:ext uri="{FF2B5EF4-FFF2-40B4-BE49-F238E27FC236}">
                  <a16:creationId xmlns:a16="http://schemas.microsoft.com/office/drawing/2014/main" id="{FAF42640-E467-9893-FFF9-1A77414E48C8}"/>
                </a:ext>
              </a:extLst>
            </p:cNvPr>
            <p:cNvSpPr>
              <a:spLocks/>
            </p:cNvSpPr>
            <p:nvPr/>
          </p:nvSpPr>
          <p:spPr bwMode="auto">
            <a:xfrm>
              <a:off x="1637" y="2934"/>
              <a:ext cx="30" cy="31"/>
            </a:xfrm>
            <a:custGeom>
              <a:avLst/>
              <a:gdLst>
                <a:gd name="T0" fmla="*/ 0 w 34"/>
                <a:gd name="T1" fmla="*/ 24 h 35"/>
                <a:gd name="T2" fmla="*/ 11 w 34"/>
                <a:gd name="T3" fmla="*/ 0 h 35"/>
                <a:gd name="T4" fmla="*/ 23 w 34"/>
                <a:gd name="T5" fmla="*/ 24 h 35"/>
                <a:gd name="T6" fmla="*/ 0 w 34"/>
                <a:gd name="T7" fmla="*/ 24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35"/>
                  </a:moveTo>
                  <a:lnTo>
                    <a:pt x="17" y="0"/>
                  </a:lnTo>
                  <a:lnTo>
                    <a:pt x="34"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63" name="Freeform 557">
              <a:extLst>
                <a:ext uri="{FF2B5EF4-FFF2-40B4-BE49-F238E27FC236}">
                  <a16:creationId xmlns:a16="http://schemas.microsoft.com/office/drawing/2014/main" id="{C38B2AB6-C96E-FCCE-5AFC-1742E09D3173}"/>
                </a:ext>
              </a:extLst>
            </p:cNvPr>
            <p:cNvSpPr>
              <a:spLocks/>
            </p:cNvSpPr>
            <p:nvPr/>
          </p:nvSpPr>
          <p:spPr bwMode="auto">
            <a:xfrm>
              <a:off x="1643" y="2934"/>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64" name="Freeform 558">
              <a:extLst>
                <a:ext uri="{FF2B5EF4-FFF2-40B4-BE49-F238E27FC236}">
                  <a16:creationId xmlns:a16="http://schemas.microsoft.com/office/drawing/2014/main" id="{AB461D89-C8D8-1CA1-81BF-BB33EBF4B854}"/>
                </a:ext>
              </a:extLst>
            </p:cNvPr>
            <p:cNvSpPr>
              <a:spLocks/>
            </p:cNvSpPr>
            <p:nvPr/>
          </p:nvSpPr>
          <p:spPr bwMode="auto">
            <a:xfrm>
              <a:off x="1643" y="2941"/>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65" name="Freeform 559">
              <a:extLst>
                <a:ext uri="{FF2B5EF4-FFF2-40B4-BE49-F238E27FC236}">
                  <a16:creationId xmlns:a16="http://schemas.microsoft.com/office/drawing/2014/main" id="{67845C14-2188-7F12-E8A6-89C4FFFE198A}"/>
                </a:ext>
              </a:extLst>
            </p:cNvPr>
            <p:cNvSpPr>
              <a:spLocks/>
            </p:cNvSpPr>
            <p:nvPr/>
          </p:nvSpPr>
          <p:spPr bwMode="auto">
            <a:xfrm>
              <a:off x="1652" y="2949"/>
              <a:ext cx="31" cy="32"/>
            </a:xfrm>
            <a:custGeom>
              <a:avLst/>
              <a:gdLst>
                <a:gd name="T0" fmla="*/ 0 w 35"/>
                <a:gd name="T1" fmla="*/ 27 h 35"/>
                <a:gd name="T2" fmla="*/ 12 w 35"/>
                <a:gd name="T3" fmla="*/ 0 h 35"/>
                <a:gd name="T4" fmla="*/ 24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66" name="Freeform 560">
              <a:extLst>
                <a:ext uri="{FF2B5EF4-FFF2-40B4-BE49-F238E27FC236}">
                  <a16:creationId xmlns:a16="http://schemas.microsoft.com/office/drawing/2014/main" id="{E0F167C6-CF2F-B3E4-52A4-DF95DC2BFAFD}"/>
                </a:ext>
              </a:extLst>
            </p:cNvPr>
            <p:cNvSpPr>
              <a:spLocks/>
            </p:cNvSpPr>
            <p:nvPr/>
          </p:nvSpPr>
          <p:spPr bwMode="auto">
            <a:xfrm>
              <a:off x="1659" y="2949"/>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67" name="Freeform 561">
              <a:extLst>
                <a:ext uri="{FF2B5EF4-FFF2-40B4-BE49-F238E27FC236}">
                  <a16:creationId xmlns:a16="http://schemas.microsoft.com/office/drawing/2014/main" id="{90370A73-80A3-BACE-F27F-9CB745F15F44}"/>
                </a:ext>
              </a:extLst>
            </p:cNvPr>
            <p:cNvSpPr>
              <a:spLocks/>
            </p:cNvSpPr>
            <p:nvPr/>
          </p:nvSpPr>
          <p:spPr bwMode="auto">
            <a:xfrm>
              <a:off x="1659" y="2941"/>
              <a:ext cx="32" cy="32"/>
            </a:xfrm>
            <a:custGeom>
              <a:avLst/>
              <a:gdLst>
                <a:gd name="T0" fmla="*/ 0 w 35"/>
                <a:gd name="T1" fmla="*/ 27 h 35"/>
                <a:gd name="T2" fmla="*/ 14 w 35"/>
                <a:gd name="T3" fmla="*/ 0 h 35"/>
                <a:gd name="T4" fmla="*/ 27 w 35"/>
                <a:gd name="T5" fmla="*/ 27 h 35"/>
                <a:gd name="T6" fmla="*/ 0 w 35"/>
                <a:gd name="T7" fmla="*/ 27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68" name="Freeform 562">
              <a:extLst>
                <a:ext uri="{FF2B5EF4-FFF2-40B4-BE49-F238E27FC236}">
                  <a16:creationId xmlns:a16="http://schemas.microsoft.com/office/drawing/2014/main" id="{5E0BF23E-5090-656E-22B1-B6A72FAAA18C}"/>
                </a:ext>
              </a:extLst>
            </p:cNvPr>
            <p:cNvSpPr>
              <a:spLocks/>
            </p:cNvSpPr>
            <p:nvPr/>
          </p:nvSpPr>
          <p:spPr bwMode="auto">
            <a:xfrm>
              <a:off x="1659" y="2927"/>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69" name="Freeform 563">
              <a:extLst>
                <a:ext uri="{FF2B5EF4-FFF2-40B4-BE49-F238E27FC236}">
                  <a16:creationId xmlns:a16="http://schemas.microsoft.com/office/drawing/2014/main" id="{E3BC5214-C1CC-B1AE-A7E2-4DCA4845F226}"/>
                </a:ext>
              </a:extLst>
            </p:cNvPr>
            <p:cNvSpPr>
              <a:spLocks/>
            </p:cNvSpPr>
            <p:nvPr/>
          </p:nvSpPr>
          <p:spPr bwMode="auto">
            <a:xfrm>
              <a:off x="1667" y="2927"/>
              <a:ext cx="31" cy="31"/>
            </a:xfrm>
            <a:custGeom>
              <a:avLst/>
              <a:gdLst>
                <a:gd name="T0" fmla="*/ 0 w 35"/>
                <a:gd name="T1" fmla="*/ 24 h 35"/>
                <a:gd name="T2" fmla="*/ 12 w 35"/>
                <a:gd name="T3" fmla="*/ 0 h 35"/>
                <a:gd name="T4" fmla="*/ 24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70" name="Freeform 564">
              <a:extLst>
                <a:ext uri="{FF2B5EF4-FFF2-40B4-BE49-F238E27FC236}">
                  <a16:creationId xmlns:a16="http://schemas.microsoft.com/office/drawing/2014/main" id="{402944CE-A5F0-79A3-4534-C5E362E4FF2C}"/>
                </a:ext>
              </a:extLst>
            </p:cNvPr>
            <p:cNvSpPr>
              <a:spLocks/>
            </p:cNvSpPr>
            <p:nvPr/>
          </p:nvSpPr>
          <p:spPr bwMode="auto">
            <a:xfrm>
              <a:off x="1667" y="2918"/>
              <a:ext cx="31" cy="31"/>
            </a:xfrm>
            <a:custGeom>
              <a:avLst/>
              <a:gdLst>
                <a:gd name="T0" fmla="*/ 0 w 35"/>
                <a:gd name="T1" fmla="*/ 24 h 35"/>
                <a:gd name="T2" fmla="*/ 12 w 35"/>
                <a:gd name="T3" fmla="*/ 0 h 35"/>
                <a:gd name="T4" fmla="*/ 24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71" name="Freeform 565">
              <a:extLst>
                <a:ext uri="{FF2B5EF4-FFF2-40B4-BE49-F238E27FC236}">
                  <a16:creationId xmlns:a16="http://schemas.microsoft.com/office/drawing/2014/main" id="{CED38433-EA76-96CB-6F7D-369857EE7EA5}"/>
                </a:ext>
              </a:extLst>
            </p:cNvPr>
            <p:cNvSpPr>
              <a:spLocks/>
            </p:cNvSpPr>
            <p:nvPr/>
          </p:nvSpPr>
          <p:spPr bwMode="auto">
            <a:xfrm>
              <a:off x="1675" y="2918"/>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8"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272" name="Freeform 566">
              <a:extLst>
                <a:ext uri="{FF2B5EF4-FFF2-40B4-BE49-F238E27FC236}">
                  <a16:creationId xmlns:a16="http://schemas.microsoft.com/office/drawing/2014/main" id="{AD91EC82-16EF-EEDD-D418-1288CBD716DD}"/>
                </a:ext>
              </a:extLst>
            </p:cNvPr>
            <p:cNvSpPr>
              <a:spLocks/>
            </p:cNvSpPr>
            <p:nvPr/>
          </p:nvSpPr>
          <p:spPr bwMode="auto">
            <a:xfrm>
              <a:off x="1683" y="2927"/>
              <a:ext cx="32" cy="31"/>
            </a:xfrm>
            <a:custGeom>
              <a:avLst/>
              <a:gdLst>
                <a:gd name="T0" fmla="*/ 0 w 35"/>
                <a:gd name="T1" fmla="*/ 24 h 35"/>
                <a:gd name="T2" fmla="*/ 14 w 35"/>
                <a:gd name="T3" fmla="*/ 0 h 35"/>
                <a:gd name="T4" fmla="*/ 27 w 35"/>
                <a:gd name="T5" fmla="*/ 24 h 35"/>
                <a:gd name="T6" fmla="*/ 0 w 35"/>
                <a:gd name="T7" fmla="*/ 24 h 35"/>
                <a:gd name="T8" fmla="*/ 0 60000 65536"/>
                <a:gd name="T9" fmla="*/ 0 60000 65536"/>
                <a:gd name="T10" fmla="*/ 0 60000 65536"/>
                <a:gd name="T11" fmla="*/ 0 60000 65536"/>
                <a:gd name="T12" fmla="*/ 0 w 35"/>
                <a:gd name="T13" fmla="*/ 0 h 35"/>
                <a:gd name="T14" fmla="*/ 35 w 35"/>
                <a:gd name="T15" fmla="*/ 35 h 35"/>
              </a:gdLst>
              <a:ahLst/>
              <a:cxnLst>
                <a:cxn ang="T8">
                  <a:pos x="T0" y="T1"/>
                </a:cxn>
                <a:cxn ang="T9">
                  <a:pos x="T2" y="T3"/>
                </a:cxn>
                <a:cxn ang="T10">
                  <a:pos x="T4" y="T5"/>
                </a:cxn>
                <a:cxn ang="T11">
                  <a:pos x="T6" y="T7"/>
                </a:cxn>
              </a:cxnLst>
              <a:rect l="T12" t="T13" r="T14" b="T15"/>
              <a:pathLst>
                <a:path w="35" h="35">
                  <a:moveTo>
                    <a:pt x="0" y="35"/>
                  </a:moveTo>
                  <a:lnTo>
                    <a:pt x="17" y="0"/>
                  </a:lnTo>
                  <a:lnTo>
                    <a:pt x="35" y="35"/>
                  </a:lnTo>
                  <a:lnTo>
                    <a:pt x="0" y="35"/>
                  </a:lnTo>
                  <a:close/>
                </a:path>
              </a:pathLst>
            </a:custGeom>
            <a:noFill/>
            <a:ln w="14288">
              <a:solidFill>
                <a:srgbClr val="0000D4"/>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43273" name="Group 567">
              <a:extLst>
                <a:ext uri="{FF2B5EF4-FFF2-40B4-BE49-F238E27FC236}">
                  <a16:creationId xmlns:a16="http://schemas.microsoft.com/office/drawing/2014/main" id="{036C0838-6E6F-707D-29FF-47020AF96AA5}"/>
                </a:ext>
              </a:extLst>
            </p:cNvPr>
            <p:cNvGrpSpPr>
              <a:grpSpLocks/>
            </p:cNvGrpSpPr>
            <p:nvPr/>
          </p:nvGrpSpPr>
          <p:grpSpPr bwMode="auto">
            <a:xfrm>
              <a:off x="381" y="2685"/>
              <a:ext cx="127" cy="1244"/>
              <a:chOff x="1217" y="1033"/>
              <a:chExt cx="140" cy="1378"/>
            </a:xfrm>
          </p:grpSpPr>
          <p:sp>
            <p:nvSpPr>
              <p:cNvPr id="43289" name="Rectangle 568">
                <a:extLst>
                  <a:ext uri="{FF2B5EF4-FFF2-40B4-BE49-F238E27FC236}">
                    <a16:creationId xmlns:a16="http://schemas.microsoft.com/office/drawing/2014/main" id="{561DE680-7D0B-264B-7656-19D828F296AE}"/>
                  </a:ext>
                </a:extLst>
              </p:cNvPr>
              <p:cNvSpPr>
                <a:spLocks noChangeArrowheads="1"/>
              </p:cNvSpPr>
              <p:nvPr/>
            </p:nvSpPr>
            <p:spPr bwMode="auto">
              <a:xfrm>
                <a:off x="1278" y="2289"/>
                <a:ext cx="56"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000000"/>
                    </a:solidFill>
                    <a:latin typeface="Helvetica" pitchFamily="2" charset="0"/>
                  </a:rPr>
                  <a:t>0</a:t>
                </a:r>
                <a:endParaRPr lang="en-US" altLang="en-US" sz="1200">
                  <a:latin typeface="Helvetica" pitchFamily="2" charset="0"/>
                </a:endParaRPr>
              </a:p>
            </p:txBody>
          </p:sp>
          <p:sp>
            <p:nvSpPr>
              <p:cNvPr id="43290" name="Rectangle 569">
                <a:extLst>
                  <a:ext uri="{FF2B5EF4-FFF2-40B4-BE49-F238E27FC236}">
                    <a16:creationId xmlns:a16="http://schemas.microsoft.com/office/drawing/2014/main" id="{3C7A6891-2230-C78C-5878-7F6926CA79CB}"/>
                  </a:ext>
                </a:extLst>
              </p:cNvPr>
              <p:cNvSpPr>
                <a:spLocks noChangeArrowheads="1"/>
              </p:cNvSpPr>
              <p:nvPr/>
            </p:nvSpPr>
            <p:spPr bwMode="auto">
              <a:xfrm>
                <a:off x="1217" y="2034"/>
                <a:ext cx="140"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000000"/>
                    </a:solidFill>
                    <a:latin typeface="Helvetica" pitchFamily="2" charset="0"/>
                  </a:rPr>
                  <a:t>0.2</a:t>
                </a:r>
                <a:endParaRPr lang="en-US" altLang="en-US" sz="1200">
                  <a:latin typeface="Helvetica" pitchFamily="2" charset="0"/>
                </a:endParaRPr>
              </a:p>
            </p:txBody>
          </p:sp>
          <p:sp>
            <p:nvSpPr>
              <p:cNvPr id="43291" name="Rectangle 570">
                <a:extLst>
                  <a:ext uri="{FF2B5EF4-FFF2-40B4-BE49-F238E27FC236}">
                    <a16:creationId xmlns:a16="http://schemas.microsoft.com/office/drawing/2014/main" id="{D8C0FFAF-5312-749D-C14A-DC19F54D4B33}"/>
                  </a:ext>
                </a:extLst>
              </p:cNvPr>
              <p:cNvSpPr>
                <a:spLocks noChangeArrowheads="1"/>
              </p:cNvSpPr>
              <p:nvPr/>
            </p:nvSpPr>
            <p:spPr bwMode="auto">
              <a:xfrm>
                <a:off x="1217" y="1783"/>
                <a:ext cx="140"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000000"/>
                    </a:solidFill>
                    <a:latin typeface="Helvetica" pitchFamily="2" charset="0"/>
                  </a:rPr>
                  <a:t>0.4</a:t>
                </a:r>
                <a:endParaRPr lang="en-US" altLang="en-US" sz="1200">
                  <a:latin typeface="Helvetica" pitchFamily="2" charset="0"/>
                </a:endParaRPr>
              </a:p>
            </p:txBody>
          </p:sp>
          <p:sp>
            <p:nvSpPr>
              <p:cNvPr id="43292" name="Rectangle 571">
                <a:extLst>
                  <a:ext uri="{FF2B5EF4-FFF2-40B4-BE49-F238E27FC236}">
                    <a16:creationId xmlns:a16="http://schemas.microsoft.com/office/drawing/2014/main" id="{CB04DE4E-54F5-0EBB-966A-721F3CEFFCB5}"/>
                  </a:ext>
                </a:extLst>
              </p:cNvPr>
              <p:cNvSpPr>
                <a:spLocks noChangeArrowheads="1"/>
              </p:cNvSpPr>
              <p:nvPr/>
            </p:nvSpPr>
            <p:spPr bwMode="auto">
              <a:xfrm>
                <a:off x="1217" y="1530"/>
                <a:ext cx="140"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000000"/>
                    </a:solidFill>
                    <a:latin typeface="Helvetica" pitchFamily="2" charset="0"/>
                  </a:rPr>
                  <a:t>0.6</a:t>
                </a:r>
                <a:endParaRPr lang="en-US" altLang="en-US" sz="1200">
                  <a:latin typeface="Helvetica" pitchFamily="2" charset="0"/>
                </a:endParaRPr>
              </a:p>
            </p:txBody>
          </p:sp>
          <p:sp>
            <p:nvSpPr>
              <p:cNvPr id="43293" name="Rectangle 572">
                <a:extLst>
                  <a:ext uri="{FF2B5EF4-FFF2-40B4-BE49-F238E27FC236}">
                    <a16:creationId xmlns:a16="http://schemas.microsoft.com/office/drawing/2014/main" id="{4FB3E522-C96F-6783-28A9-9F4A163084BC}"/>
                  </a:ext>
                </a:extLst>
              </p:cNvPr>
              <p:cNvSpPr>
                <a:spLocks noChangeArrowheads="1"/>
              </p:cNvSpPr>
              <p:nvPr/>
            </p:nvSpPr>
            <p:spPr bwMode="auto">
              <a:xfrm>
                <a:off x="1217" y="1276"/>
                <a:ext cx="140"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000000"/>
                    </a:solidFill>
                    <a:latin typeface="Helvetica" pitchFamily="2" charset="0"/>
                  </a:rPr>
                  <a:t>0.8</a:t>
                </a:r>
                <a:endParaRPr lang="en-US" altLang="en-US" sz="1200">
                  <a:latin typeface="Helvetica" pitchFamily="2" charset="0"/>
                </a:endParaRPr>
              </a:p>
            </p:txBody>
          </p:sp>
          <p:sp>
            <p:nvSpPr>
              <p:cNvPr id="43294" name="Rectangle 573">
                <a:extLst>
                  <a:ext uri="{FF2B5EF4-FFF2-40B4-BE49-F238E27FC236}">
                    <a16:creationId xmlns:a16="http://schemas.microsoft.com/office/drawing/2014/main" id="{C126B5C6-4BFE-F3D9-7E9F-692CF9E7BF49}"/>
                  </a:ext>
                </a:extLst>
              </p:cNvPr>
              <p:cNvSpPr>
                <a:spLocks noChangeArrowheads="1"/>
              </p:cNvSpPr>
              <p:nvPr/>
            </p:nvSpPr>
            <p:spPr bwMode="auto">
              <a:xfrm>
                <a:off x="1278" y="1033"/>
                <a:ext cx="56"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000000"/>
                    </a:solidFill>
                    <a:latin typeface="Helvetica" pitchFamily="2" charset="0"/>
                  </a:rPr>
                  <a:t>1</a:t>
                </a:r>
                <a:endParaRPr lang="en-US" altLang="en-US" sz="1200">
                  <a:latin typeface="Helvetica" pitchFamily="2" charset="0"/>
                </a:endParaRPr>
              </a:p>
            </p:txBody>
          </p:sp>
        </p:grpSp>
        <p:grpSp>
          <p:nvGrpSpPr>
            <p:cNvPr id="43274" name="Group 574">
              <a:extLst>
                <a:ext uri="{FF2B5EF4-FFF2-40B4-BE49-F238E27FC236}">
                  <a16:creationId xmlns:a16="http://schemas.microsoft.com/office/drawing/2014/main" id="{5439D9CC-4F71-A5D4-87FC-3405C31BC1EC}"/>
                </a:ext>
              </a:extLst>
            </p:cNvPr>
            <p:cNvGrpSpPr>
              <a:grpSpLocks/>
            </p:cNvGrpSpPr>
            <p:nvPr/>
          </p:nvGrpSpPr>
          <p:grpSpPr bwMode="auto">
            <a:xfrm>
              <a:off x="553" y="3866"/>
              <a:ext cx="1185" cy="110"/>
              <a:chOff x="1321" y="2340"/>
              <a:chExt cx="1311" cy="122"/>
            </a:xfrm>
          </p:grpSpPr>
          <p:sp>
            <p:nvSpPr>
              <p:cNvPr id="43283" name="Rectangle 575">
                <a:extLst>
                  <a:ext uri="{FF2B5EF4-FFF2-40B4-BE49-F238E27FC236}">
                    <a16:creationId xmlns:a16="http://schemas.microsoft.com/office/drawing/2014/main" id="{8188BBDD-E5D2-23F8-C9A5-93A2AB88C744}"/>
                  </a:ext>
                </a:extLst>
              </p:cNvPr>
              <p:cNvSpPr>
                <a:spLocks noChangeArrowheads="1"/>
              </p:cNvSpPr>
              <p:nvPr/>
            </p:nvSpPr>
            <p:spPr bwMode="auto">
              <a:xfrm>
                <a:off x="1321" y="2340"/>
                <a:ext cx="56"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000000"/>
                    </a:solidFill>
                    <a:latin typeface="Helvetica" pitchFamily="2" charset="0"/>
                  </a:rPr>
                  <a:t>0</a:t>
                </a:r>
                <a:endParaRPr lang="en-US" altLang="en-US" sz="1200">
                  <a:latin typeface="Helvetica" pitchFamily="2" charset="0"/>
                </a:endParaRPr>
              </a:p>
            </p:txBody>
          </p:sp>
          <p:sp>
            <p:nvSpPr>
              <p:cNvPr id="43284" name="Rectangle 576">
                <a:extLst>
                  <a:ext uri="{FF2B5EF4-FFF2-40B4-BE49-F238E27FC236}">
                    <a16:creationId xmlns:a16="http://schemas.microsoft.com/office/drawing/2014/main" id="{D12851B9-7AF0-C7E7-DA13-FFF2D710C029}"/>
                  </a:ext>
                </a:extLst>
              </p:cNvPr>
              <p:cNvSpPr>
                <a:spLocks noChangeArrowheads="1"/>
              </p:cNvSpPr>
              <p:nvPr/>
            </p:nvSpPr>
            <p:spPr bwMode="auto">
              <a:xfrm>
                <a:off x="1539" y="2340"/>
                <a:ext cx="140"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000000"/>
                    </a:solidFill>
                    <a:latin typeface="Helvetica" pitchFamily="2" charset="0"/>
                  </a:rPr>
                  <a:t>0.2</a:t>
                </a:r>
                <a:endParaRPr lang="en-US" altLang="en-US" sz="1200">
                  <a:latin typeface="Helvetica" pitchFamily="2" charset="0"/>
                </a:endParaRPr>
              </a:p>
            </p:txBody>
          </p:sp>
          <p:sp>
            <p:nvSpPr>
              <p:cNvPr id="43285" name="Rectangle 577">
                <a:extLst>
                  <a:ext uri="{FF2B5EF4-FFF2-40B4-BE49-F238E27FC236}">
                    <a16:creationId xmlns:a16="http://schemas.microsoft.com/office/drawing/2014/main" id="{9E863C77-1DA9-FB4C-EEED-771A6C123ACF}"/>
                  </a:ext>
                </a:extLst>
              </p:cNvPr>
              <p:cNvSpPr>
                <a:spLocks noChangeArrowheads="1"/>
              </p:cNvSpPr>
              <p:nvPr/>
            </p:nvSpPr>
            <p:spPr bwMode="auto">
              <a:xfrm>
                <a:off x="1792" y="2340"/>
                <a:ext cx="141"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000000"/>
                    </a:solidFill>
                    <a:latin typeface="Helvetica" pitchFamily="2" charset="0"/>
                  </a:rPr>
                  <a:t>0.4</a:t>
                </a:r>
                <a:endParaRPr lang="en-US" altLang="en-US" sz="1200">
                  <a:latin typeface="Helvetica" pitchFamily="2" charset="0"/>
                </a:endParaRPr>
              </a:p>
            </p:txBody>
          </p:sp>
          <p:sp>
            <p:nvSpPr>
              <p:cNvPr id="43286" name="Rectangle 578">
                <a:extLst>
                  <a:ext uri="{FF2B5EF4-FFF2-40B4-BE49-F238E27FC236}">
                    <a16:creationId xmlns:a16="http://schemas.microsoft.com/office/drawing/2014/main" id="{C45DE174-FFA8-CF35-287A-697B3A3D4795}"/>
                  </a:ext>
                </a:extLst>
              </p:cNvPr>
              <p:cNvSpPr>
                <a:spLocks noChangeArrowheads="1"/>
              </p:cNvSpPr>
              <p:nvPr/>
            </p:nvSpPr>
            <p:spPr bwMode="auto">
              <a:xfrm>
                <a:off x="2045" y="2340"/>
                <a:ext cx="140"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000000"/>
                    </a:solidFill>
                    <a:latin typeface="Helvetica" pitchFamily="2" charset="0"/>
                  </a:rPr>
                  <a:t>0.6</a:t>
                </a:r>
                <a:endParaRPr lang="en-US" altLang="en-US" sz="1200">
                  <a:latin typeface="Helvetica" pitchFamily="2" charset="0"/>
                </a:endParaRPr>
              </a:p>
            </p:txBody>
          </p:sp>
          <p:sp>
            <p:nvSpPr>
              <p:cNvPr id="43287" name="Rectangle 579">
                <a:extLst>
                  <a:ext uri="{FF2B5EF4-FFF2-40B4-BE49-F238E27FC236}">
                    <a16:creationId xmlns:a16="http://schemas.microsoft.com/office/drawing/2014/main" id="{B3E33829-3860-964D-97FC-BCDE637F3355}"/>
                  </a:ext>
                </a:extLst>
              </p:cNvPr>
              <p:cNvSpPr>
                <a:spLocks noChangeArrowheads="1"/>
              </p:cNvSpPr>
              <p:nvPr/>
            </p:nvSpPr>
            <p:spPr bwMode="auto">
              <a:xfrm>
                <a:off x="2288" y="2340"/>
                <a:ext cx="140"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000000"/>
                    </a:solidFill>
                    <a:latin typeface="Helvetica" pitchFamily="2" charset="0"/>
                  </a:rPr>
                  <a:t>0.8</a:t>
                </a:r>
                <a:endParaRPr lang="en-US" altLang="en-US" sz="1200">
                  <a:latin typeface="Helvetica" pitchFamily="2" charset="0"/>
                </a:endParaRPr>
              </a:p>
            </p:txBody>
          </p:sp>
          <p:sp>
            <p:nvSpPr>
              <p:cNvPr id="43288" name="Rectangle 580">
                <a:extLst>
                  <a:ext uri="{FF2B5EF4-FFF2-40B4-BE49-F238E27FC236}">
                    <a16:creationId xmlns:a16="http://schemas.microsoft.com/office/drawing/2014/main" id="{2E9472DC-52BC-4F17-682C-3123768BF7BE}"/>
                  </a:ext>
                </a:extLst>
              </p:cNvPr>
              <p:cNvSpPr>
                <a:spLocks noChangeArrowheads="1"/>
              </p:cNvSpPr>
              <p:nvPr/>
            </p:nvSpPr>
            <p:spPr bwMode="auto">
              <a:xfrm>
                <a:off x="2576" y="2340"/>
                <a:ext cx="56"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000000"/>
                    </a:solidFill>
                    <a:latin typeface="Helvetica" pitchFamily="2" charset="0"/>
                  </a:rPr>
                  <a:t>1</a:t>
                </a:r>
                <a:endParaRPr lang="en-US" altLang="en-US" sz="1200">
                  <a:latin typeface="Helvetica" pitchFamily="2" charset="0"/>
                </a:endParaRPr>
              </a:p>
            </p:txBody>
          </p:sp>
        </p:grpSp>
        <p:sp>
          <p:nvSpPr>
            <p:cNvPr id="43275" name="Rectangle 581">
              <a:extLst>
                <a:ext uri="{FF2B5EF4-FFF2-40B4-BE49-F238E27FC236}">
                  <a16:creationId xmlns:a16="http://schemas.microsoft.com/office/drawing/2014/main" id="{9FD95C5C-FE87-A130-B110-AF7206A3EC92}"/>
                </a:ext>
              </a:extLst>
            </p:cNvPr>
            <p:cNvSpPr>
              <a:spLocks noChangeArrowheads="1"/>
            </p:cNvSpPr>
            <p:nvPr/>
          </p:nvSpPr>
          <p:spPr bwMode="auto">
            <a:xfrm rot="-5400000">
              <a:off x="-103" y="3082"/>
              <a:ext cx="845"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000000"/>
                  </a:solidFill>
                  <a:latin typeface="Helvetica" pitchFamily="2" charset="0"/>
                </a:rPr>
                <a:t>Normalized heating</a:t>
              </a:r>
              <a:endParaRPr lang="en-US" altLang="en-US" sz="1200">
                <a:latin typeface="Helvetica" pitchFamily="2" charset="0"/>
              </a:endParaRPr>
            </a:p>
          </p:txBody>
        </p:sp>
        <p:sp>
          <p:nvSpPr>
            <p:cNvPr id="43276" name="Rectangle 582">
              <a:extLst>
                <a:ext uri="{FF2B5EF4-FFF2-40B4-BE49-F238E27FC236}">
                  <a16:creationId xmlns:a16="http://schemas.microsoft.com/office/drawing/2014/main" id="{718A83F4-F018-A9DA-AADC-E567BB508717}"/>
                </a:ext>
              </a:extLst>
            </p:cNvPr>
            <p:cNvSpPr>
              <a:spLocks noChangeArrowheads="1"/>
            </p:cNvSpPr>
            <p:nvPr/>
          </p:nvSpPr>
          <p:spPr bwMode="auto">
            <a:xfrm>
              <a:off x="1080" y="3952"/>
              <a:ext cx="14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000000"/>
                  </a:solidFill>
                  <a:latin typeface="Helvetica" pitchFamily="2" charset="0"/>
                </a:rPr>
                <a:t>X/L</a:t>
              </a:r>
              <a:endParaRPr lang="en-US" altLang="en-US" sz="1200">
                <a:latin typeface="Helvetica" pitchFamily="2" charset="0"/>
              </a:endParaRPr>
            </a:p>
          </p:txBody>
        </p:sp>
        <p:sp>
          <p:nvSpPr>
            <p:cNvPr id="43277" name="Line 583">
              <a:extLst>
                <a:ext uri="{FF2B5EF4-FFF2-40B4-BE49-F238E27FC236}">
                  <a16:creationId xmlns:a16="http://schemas.microsoft.com/office/drawing/2014/main" id="{E3A54824-C302-9440-1F3E-D78E98002BFD}"/>
                </a:ext>
              </a:extLst>
            </p:cNvPr>
            <p:cNvSpPr>
              <a:spLocks noChangeShapeType="1"/>
            </p:cNvSpPr>
            <p:nvPr/>
          </p:nvSpPr>
          <p:spPr bwMode="auto">
            <a:xfrm>
              <a:off x="1329" y="2799"/>
              <a:ext cx="1384" cy="3"/>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278" name="Line 584">
              <a:extLst>
                <a:ext uri="{FF2B5EF4-FFF2-40B4-BE49-F238E27FC236}">
                  <a16:creationId xmlns:a16="http://schemas.microsoft.com/office/drawing/2014/main" id="{491F7AA1-5088-9B85-F4B4-E196D3F9970A}"/>
                </a:ext>
              </a:extLst>
            </p:cNvPr>
            <p:cNvSpPr>
              <a:spLocks noChangeShapeType="1"/>
            </p:cNvSpPr>
            <p:nvPr/>
          </p:nvSpPr>
          <p:spPr bwMode="auto">
            <a:xfrm flipH="1">
              <a:off x="1236" y="2796"/>
              <a:ext cx="94" cy="432"/>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279" name="Line 585">
              <a:extLst>
                <a:ext uri="{FF2B5EF4-FFF2-40B4-BE49-F238E27FC236}">
                  <a16:creationId xmlns:a16="http://schemas.microsoft.com/office/drawing/2014/main" id="{8A6FF8D3-51D3-6757-1D11-30DA549B7F4A}"/>
                </a:ext>
              </a:extLst>
            </p:cNvPr>
            <p:cNvSpPr>
              <a:spLocks noChangeShapeType="1"/>
            </p:cNvSpPr>
            <p:nvPr/>
          </p:nvSpPr>
          <p:spPr bwMode="auto">
            <a:xfrm flipV="1">
              <a:off x="1688" y="3417"/>
              <a:ext cx="984" cy="1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280" name="Line 586">
              <a:extLst>
                <a:ext uri="{FF2B5EF4-FFF2-40B4-BE49-F238E27FC236}">
                  <a16:creationId xmlns:a16="http://schemas.microsoft.com/office/drawing/2014/main" id="{1581F967-E555-3009-D12E-069FEA0A27E8}"/>
                </a:ext>
              </a:extLst>
            </p:cNvPr>
            <p:cNvSpPr>
              <a:spLocks noChangeShapeType="1"/>
            </p:cNvSpPr>
            <p:nvPr/>
          </p:nvSpPr>
          <p:spPr bwMode="auto">
            <a:xfrm flipH="1">
              <a:off x="1574" y="3434"/>
              <a:ext cx="110" cy="212"/>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43127" name="Picture 9">
              <a:extLst>
                <a:ext uri="{FF2B5EF4-FFF2-40B4-BE49-F238E27FC236}">
                  <a16:creationId xmlns:a16="http://schemas.microsoft.com/office/drawing/2014/main" id="{19F7B7D8-7ED0-E309-992E-AE6AC2DB36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6" y="3232"/>
              <a:ext cx="787"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282" name="Rectangle 588">
              <a:extLst>
                <a:ext uri="{FF2B5EF4-FFF2-40B4-BE49-F238E27FC236}">
                  <a16:creationId xmlns:a16="http://schemas.microsoft.com/office/drawing/2014/main" id="{46A627B2-8455-5B3A-48D1-75FF0CFC5997}"/>
                </a:ext>
              </a:extLst>
            </p:cNvPr>
            <p:cNvSpPr>
              <a:spLocks noChangeArrowheads="1"/>
            </p:cNvSpPr>
            <p:nvPr/>
          </p:nvSpPr>
          <p:spPr bwMode="auto">
            <a:xfrm>
              <a:off x="1794" y="3229"/>
              <a:ext cx="433"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dirty="0" err="1">
                  <a:solidFill>
                    <a:srgbClr val="000000"/>
                  </a:solidFill>
                  <a:latin typeface="Helvetica" pitchFamily="2" charset="0"/>
                </a:rPr>
                <a:t>Untripped</a:t>
              </a:r>
              <a:endParaRPr lang="en-US" altLang="en-US" sz="1200" dirty="0">
                <a:latin typeface="Helvetica" pitchFamily="2" charset="0"/>
              </a:endParaRPr>
            </a:p>
          </p:txBody>
        </p:sp>
        <p:pic>
          <p:nvPicPr>
            <p:cNvPr id="43126" name="Picture 8">
              <a:extLst>
                <a:ext uri="{FF2B5EF4-FFF2-40B4-BE49-F238E27FC236}">
                  <a16:creationId xmlns:a16="http://schemas.microsoft.com/office/drawing/2014/main" id="{4D1C98DD-C8F9-4435-E051-0F2498C733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3" y="2693"/>
              <a:ext cx="831"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281" name="Rectangle 587">
              <a:extLst>
                <a:ext uri="{FF2B5EF4-FFF2-40B4-BE49-F238E27FC236}">
                  <a16:creationId xmlns:a16="http://schemas.microsoft.com/office/drawing/2014/main" id="{5B9D400B-BC37-99DF-ABDC-D45847FBAA43}"/>
                </a:ext>
              </a:extLst>
            </p:cNvPr>
            <p:cNvSpPr>
              <a:spLocks noChangeArrowheads="1"/>
            </p:cNvSpPr>
            <p:nvPr/>
          </p:nvSpPr>
          <p:spPr bwMode="auto">
            <a:xfrm>
              <a:off x="1666" y="2638"/>
              <a:ext cx="920"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000000"/>
                  </a:solidFill>
                  <a:latin typeface="Helvetica" pitchFamily="2" charset="0"/>
                </a:rPr>
                <a:t>Tripped (k = 0.005-in)</a:t>
              </a:r>
              <a:endParaRPr lang="en-US" altLang="en-US" sz="1200">
                <a:latin typeface="Helvetica" pitchFamily="2" charset="0"/>
              </a:endParaRPr>
            </a:p>
          </p:txBody>
        </p:sp>
      </p:grpSp>
      <p:grpSp>
        <p:nvGrpSpPr>
          <p:cNvPr id="43012" name="Group 707">
            <a:extLst>
              <a:ext uri="{FF2B5EF4-FFF2-40B4-BE49-F238E27FC236}">
                <a16:creationId xmlns:a16="http://schemas.microsoft.com/office/drawing/2014/main" id="{CE429214-55BA-69FF-1FE3-F77700F2977D}"/>
              </a:ext>
            </a:extLst>
          </p:cNvPr>
          <p:cNvGrpSpPr>
            <a:grpSpLocks/>
          </p:cNvGrpSpPr>
          <p:nvPr/>
        </p:nvGrpSpPr>
        <p:grpSpPr bwMode="auto">
          <a:xfrm>
            <a:off x="4776788" y="3645635"/>
            <a:ext cx="4249737" cy="2708275"/>
            <a:chOff x="2953" y="2320"/>
            <a:chExt cx="2677" cy="1706"/>
          </a:xfrm>
        </p:grpSpPr>
        <p:sp>
          <p:nvSpPr>
            <p:cNvPr id="43017" name="Line 591">
              <a:extLst>
                <a:ext uri="{FF2B5EF4-FFF2-40B4-BE49-F238E27FC236}">
                  <a16:creationId xmlns:a16="http://schemas.microsoft.com/office/drawing/2014/main" id="{79667EC7-BF80-2651-F71B-99468019D36F}"/>
                </a:ext>
              </a:extLst>
            </p:cNvPr>
            <p:cNvSpPr>
              <a:spLocks noChangeShapeType="1"/>
            </p:cNvSpPr>
            <p:nvPr/>
          </p:nvSpPr>
          <p:spPr bwMode="auto">
            <a:xfrm>
              <a:off x="3832" y="2671"/>
              <a:ext cx="0" cy="952"/>
            </a:xfrm>
            <a:prstGeom prst="line">
              <a:avLst/>
            </a:prstGeom>
            <a:noFill/>
            <a:ln w="12700">
              <a:solidFill>
                <a:srgbClr val="6699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8" name="Line 593">
              <a:extLst>
                <a:ext uri="{FF2B5EF4-FFF2-40B4-BE49-F238E27FC236}">
                  <a16:creationId xmlns:a16="http://schemas.microsoft.com/office/drawing/2014/main" id="{BE33FA27-9C21-700A-D475-193EF6A7F3F7}"/>
                </a:ext>
              </a:extLst>
            </p:cNvPr>
            <p:cNvSpPr>
              <a:spLocks noChangeShapeType="1"/>
            </p:cNvSpPr>
            <p:nvPr/>
          </p:nvSpPr>
          <p:spPr bwMode="auto">
            <a:xfrm>
              <a:off x="3626" y="2576"/>
              <a:ext cx="203" cy="105"/>
            </a:xfrm>
            <a:prstGeom prst="line">
              <a:avLst/>
            </a:prstGeom>
            <a:noFill/>
            <a:ln w="12700">
              <a:solidFill>
                <a:srgbClr val="6699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pic>
          <p:nvPicPr>
            <p:cNvPr id="43019" name="Picture 596">
              <a:extLst>
                <a:ext uri="{FF2B5EF4-FFF2-40B4-BE49-F238E27FC236}">
                  <a16:creationId xmlns:a16="http://schemas.microsoft.com/office/drawing/2014/main" id="{7A4EB6F3-8515-8332-2A56-6952787332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65" y="3353"/>
              <a:ext cx="597" cy="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0" name="Picture 597">
              <a:extLst>
                <a:ext uri="{FF2B5EF4-FFF2-40B4-BE49-F238E27FC236}">
                  <a16:creationId xmlns:a16="http://schemas.microsoft.com/office/drawing/2014/main" id="{03C5C962-1B0C-147D-BBAD-6F551B7474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65" y="2414"/>
              <a:ext cx="602" cy="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1" name="Freeform 598">
              <a:extLst>
                <a:ext uri="{FF2B5EF4-FFF2-40B4-BE49-F238E27FC236}">
                  <a16:creationId xmlns:a16="http://schemas.microsoft.com/office/drawing/2014/main" id="{8F6F7ABD-E31D-C56D-E300-5F96113C1DCA}"/>
                </a:ext>
              </a:extLst>
            </p:cNvPr>
            <p:cNvSpPr>
              <a:spLocks/>
            </p:cNvSpPr>
            <p:nvPr/>
          </p:nvSpPr>
          <p:spPr bwMode="auto">
            <a:xfrm>
              <a:off x="3331" y="2799"/>
              <a:ext cx="874" cy="618"/>
            </a:xfrm>
            <a:custGeom>
              <a:avLst/>
              <a:gdLst>
                <a:gd name="T0" fmla="*/ 0 w 880"/>
                <a:gd name="T1" fmla="*/ 606 h 624"/>
                <a:gd name="T2" fmla="*/ 16 w 880"/>
                <a:gd name="T3" fmla="*/ 590 h 624"/>
                <a:gd name="T4" fmla="*/ 24 w 880"/>
                <a:gd name="T5" fmla="*/ 582 h 624"/>
                <a:gd name="T6" fmla="*/ 40 w 880"/>
                <a:gd name="T7" fmla="*/ 567 h 624"/>
                <a:gd name="T8" fmla="*/ 56 w 880"/>
                <a:gd name="T9" fmla="*/ 582 h 624"/>
                <a:gd name="T10" fmla="*/ 72 w 880"/>
                <a:gd name="T11" fmla="*/ 574 h 624"/>
                <a:gd name="T12" fmla="*/ 85 w 880"/>
                <a:gd name="T13" fmla="*/ 590 h 624"/>
                <a:gd name="T14" fmla="*/ 93 w 880"/>
                <a:gd name="T15" fmla="*/ 598 h 624"/>
                <a:gd name="T16" fmla="*/ 109 w 880"/>
                <a:gd name="T17" fmla="*/ 606 h 624"/>
                <a:gd name="T18" fmla="*/ 125 w 880"/>
                <a:gd name="T19" fmla="*/ 606 h 624"/>
                <a:gd name="T20" fmla="*/ 141 w 880"/>
                <a:gd name="T21" fmla="*/ 574 h 624"/>
                <a:gd name="T22" fmla="*/ 157 w 880"/>
                <a:gd name="T23" fmla="*/ 567 h 624"/>
                <a:gd name="T24" fmla="*/ 173 w 880"/>
                <a:gd name="T25" fmla="*/ 560 h 624"/>
                <a:gd name="T26" fmla="*/ 181 w 880"/>
                <a:gd name="T27" fmla="*/ 553 h 624"/>
                <a:gd name="T28" fmla="*/ 197 w 880"/>
                <a:gd name="T29" fmla="*/ 529 h 624"/>
                <a:gd name="T30" fmla="*/ 213 w 880"/>
                <a:gd name="T31" fmla="*/ 489 h 624"/>
                <a:gd name="T32" fmla="*/ 226 w 880"/>
                <a:gd name="T33" fmla="*/ 481 h 624"/>
                <a:gd name="T34" fmla="*/ 242 w 880"/>
                <a:gd name="T35" fmla="*/ 444 h 624"/>
                <a:gd name="T36" fmla="*/ 250 w 880"/>
                <a:gd name="T37" fmla="*/ 420 h 624"/>
                <a:gd name="T38" fmla="*/ 266 w 880"/>
                <a:gd name="T39" fmla="*/ 388 h 624"/>
                <a:gd name="T40" fmla="*/ 282 w 880"/>
                <a:gd name="T41" fmla="*/ 380 h 624"/>
                <a:gd name="T42" fmla="*/ 298 w 880"/>
                <a:gd name="T43" fmla="*/ 380 h 624"/>
                <a:gd name="T44" fmla="*/ 314 w 880"/>
                <a:gd name="T45" fmla="*/ 351 h 624"/>
                <a:gd name="T46" fmla="*/ 322 w 880"/>
                <a:gd name="T47" fmla="*/ 327 h 624"/>
                <a:gd name="T48" fmla="*/ 338 w 880"/>
                <a:gd name="T49" fmla="*/ 295 h 624"/>
                <a:gd name="T50" fmla="*/ 354 w 880"/>
                <a:gd name="T51" fmla="*/ 242 h 624"/>
                <a:gd name="T52" fmla="*/ 367 w 880"/>
                <a:gd name="T53" fmla="*/ 202 h 624"/>
                <a:gd name="T54" fmla="*/ 383 w 880"/>
                <a:gd name="T55" fmla="*/ 170 h 624"/>
                <a:gd name="T56" fmla="*/ 391 w 880"/>
                <a:gd name="T57" fmla="*/ 141 h 624"/>
                <a:gd name="T58" fmla="*/ 407 w 880"/>
                <a:gd name="T59" fmla="*/ 141 h 624"/>
                <a:gd name="T60" fmla="*/ 423 w 880"/>
                <a:gd name="T61" fmla="*/ 117 h 624"/>
                <a:gd name="T62" fmla="*/ 439 w 880"/>
                <a:gd name="T63" fmla="*/ 109 h 624"/>
                <a:gd name="T64" fmla="*/ 455 w 880"/>
                <a:gd name="T65" fmla="*/ 61 h 624"/>
                <a:gd name="T66" fmla="*/ 471 w 880"/>
                <a:gd name="T67" fmla="*/ 48 h 624"/>
                <a:gd name="T68" fmla="*/ 479 w 880"/>
                <a:gd name="T69" fmla="*/ 24 h 624"/>
                <a:gd name="T70" fmla="*/ 495 w 880"/>
                <a:gd name="T71" fmla="*/ 24 h 624"/>
                <a:gd name="T72" fmla="*/ 509 w 880"/>
                <a:gd name="T73" fmla="*/ 24 h 624"/>
                <a:gd name="T74" fmla="*/ 524 w 880"/>
                <a:gd name="T75" fmla="*/ 40 h 624"/>
                <a:gd name="T76" fmla="*/ 540 w 880"/>
                <a:gd name="T77" fmla="*/ 53 h 624"/>
                <a:gd name="T78" fmla="*/ 548 w 880"/>
                <a:gd name="T79" fmla="*/ 32 h 624"/>
                <a:gd name="T80" fmla="*/ 564 w 880"/>
                <a:gd name="T81" fmla="*/ 40 h 624"/>
                <a:gd name="T82" fmla="*/ 580 w 880"/>
                <a:gd name="T83" fmla="*/ 40 h 624"/>
                <a:gd name="T84" fmla="*/ 596 w 880"/>
                <a:gd name="T85" fmla="*/ 40 h 624"/>
                <a:gd name="T86" fmla="*/ 612 w 880"/>
                <a:gd name="T87" fmla="*/ 40 h 624"/>
                <a:gd name="T88" fmla="*/ 620 w 880"/>
                <a:gd name="T89" fmla="*/ 24 h 624"/>
                <a:gd name="T90" fmla="*/ 636 w 880"/>
                <a:gd name="T91" fmla="*/ 16 h 624"/>
                <a:gd name="T92" fmla="*/ 651 w 880"/>
                <a:gd name="T93" fmla="*/ 32 h 624"/>
                <a:gd name="T94" fmla="*/ 665 w 880"/>
                <a:gd name="T95" fmla="*/ 32 h 624"/>
                <a:gd name="T96" fmla="*/ 681 w 880"/>
                <a:gd name="T97" fmla="*/ 32 h 624"/>
                <a:gd name="T98" fmla="*/ 689 w 880"/>
                <a:gd name="T99" fmla="*/ 8 h 624"/>
                <a:gd name="T100" fmla="*/ 705 w 880"/>
                <a:gd name="T101" fmla="*/ 0 h 624"/>
                <a:gd name="T102" fmla="*/ 721 w 880"/>
                <a:gd name="T103" fmla="*/ 16 h 624"/>
                <a:gd name="T104" fmla="*/ 737 w 880"/>
                <a:gd name="T105" fmla="*/ 16 h 624"/>
                <a:gd name="T106" fmla="*/ 753 w 880"/>
                <a:gd name="T107" fmla="*/ 16 h 624"/>
                <a:gd name="T108" fmla="*/ 769 w 880"/>
                <a:gd name="T109" fmla="*/ 16 h 624"/>
                <a:gd name="T110" fmla="*/ 777 w 880"/>
                <a:gd name="T111" fmla="*/ 40 h 624"/>
                <a:gd name="T112" fmla="*/ 792 w 880"/>
                <a:gd name="T113" fmla="*/ 32 h 624"/>
                <a:gd name="T114" fmla="*/ 806 w 880"/>
                <a:gd name="T115" fmla="*/ 48 h 624"/>
                <a:gd name="T116" fmla="*/ 822 w 880"/>
                <a:gd name="T117" fmla="*/ 69 h 624"/>
                <a:gd name="T118" fmla="*/ 838 w 880"/>
                <a:gd name="T119" fmla="*/ 61 h 624"/>
                <a:gd name="T120" fmla="*/ 846 w 880"/>
                <a:gd name="T121" fmla="*/ 53 h 624"/>
                <a:gd name="T122" fmla="*/ 862 w 880"/>
                <a:gd name="T123" fmla="*/ 48 h 6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80"/>
                <a:gd name="T187" fmla="*/ 0 h 624"/>
                <a:gd name="T188" fmla="*/ 880 w 880"/>
                <a:gd name="T189" fmla="*/ 624 h 62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80" h="624">
                  <a:moveTo>
                    <a:pt x="0" y="624"/>
                  </a:moveTo>
                  <a:lnTo>
                    <a:pt x="16" y="608"/>
                  </a:lnTo>
                  <a:lnTo>
                    <a:pt x="24" y="600"/>
                  </a:lnTo>
                  <a:lnTo>
                    <a:pt x="40" y="584"/>
                  </a:lnTo>
                  <a:lnTo>
                    <a:pt x="56" y="600"/>
                  </a:lnTo>
                  <a:lnTo>
                    <a:pt x="72" y="592"/>
                  </a:lnTo>
                  <a:lnTo>
                    <a:pt x="88" y="608"/>
                  </a:lnTo>
                  <a:lnTo>
                    <a:pt x="96" y="616"/>
                  </a:lnTo>
                  <a:lnTo>
                    <a:pt x="112" y="624"/>
                  </a:lnTo>
                  <a:lnTo>
                    <a:pt x="128" y="624"/>
                  </a:lnTo>
                  <a:lnTo>
                    <a:pt x="144" y="592"/>
                  </a:lnTo>
                  <a:lnTo>
                    <a:pt x="160" y="584"/>
                  </a:lnTo>
                  <a:lnTo>
                    <a:pt x="176" y="576"/>
                  </a:lnTo>
                  <a:lnTo>
                    <a:pt x="184" y="568"/>
                  </a:lnTo>
                  <a:lnTo>
                    <a:pt x="200" y="544"/>
                  </a:lnTo>
                  <a:lnTo>
                    <a:pt x="216" y="504"/>
                  </a:lnTo>
                  <a:lnTo>
                    <a:pt x="232" y="496"/>
                  </a:lnTo>
                  <a:lnTo>
                    <a:pt x="248" y="456"/>
                  </a:lnTo>
                  <a:lnTo>
                    <a:pt x="256" y="432"/>
                  </a:lnTo>
                  <a:lnTo>
                    <a:pt x="272" y="400"/>
                  </a:lnTo>
                  <a:lnTo>
                    <a:pt x="288" y="392"/>
                  </a:lnTo>
                  <a:lnTo>
                    <a:pt x="304" y="392"/>
                  </a:lnTo>
                  <a:lnTo>
                    <a:pt x="320" y="360"/>
                  </a:lnTo>
                  <a:lnTo>
                    <a:pt x="328" y="336"/>
                  </a:lnTo>
                  <a:lnTo>
                    <a:pt x="344" y="304"/>
                  </a:lnTo>
                  <a:lnTo>
                    <a:pt x="360" y="248"/>
                  </a:lnTo>
                  <a:lnTo>
                    <a:pt x="376" y="208"/>
                  </a:lnTo>
                  <a:lnTo>
                    <a:pt x="392" y="176"/>
                  </a:lnTo>
                  <a:lnTo>
                    <a:pt x="400" y="144"/>
                  </a:lnTo>
                  <a:lnTo>
                    <a:pt x="416" y="144"/>
                  </a:lnTo>
                  <a:lnTo>
                    <a:pt x="432" y="120"/>
                  </a:lnTo>
                  <a:lnTo>
                    <a:pt x="448" y="112"/>
                  </a:lnTo>
                  <a:lnTo>
                    <a:pt x="464" y="64"/>
                  </a:lnTo>
                  <a:lnTo>
                    <a:pt x="480" y="48"/>
                  </a:lnTo>
                  <a:lnTo>
                    <a:pt x="488" y="24"/>
                  </a:lnTo>
                  <a:lnTo>
                    <a:pt x="504" y="24"/>
                  </a:lnTo>
                  <a:lnTo>
                    <a:pt x="520" y="24"/>
                  </a:lnTo>
                  <a:lnTo>
                    <a:pt x="536" y="40"/>
                  </a:lnTo>
                  <a:lnTo>
                    <a:pt x="552" y="56"/>
                  </a:lnTo>
                  <a:lnTo>
                    <a:pt x="560" y="32"/>
                  </a:lnTo>
                  <a:lnTo>
                    <a:pt x="576" y="40"/>
                  </a:lnTo>
                  <a:lnTo>
                    <a:pt x="592" y="40"/>
                  </a:lnTo>
                  <a:lnTo>
                    <a:pt x="608" y="40"/>
                  </a:lnTo>
                  <a:lnTo>
                    <a:pt x="624" y="40"/>
                  </a:lnTo>
                  <a:lnTo>
                    <a:pt x="632" y="24"/>
                  </a:lnTo>
                  <a:lnTo>
                    <a:pt x="648" y="16"/>
                  </a:lnTo>
                  <a:lnTo>
                    <a:pt x="664" y="32"/>
                  </a:lnTo>
                  <a:lnTo>
                    <a:pt x="680" y="32"/>
                  </a:lnTo>
                  <a:lnTo>
                    <a:pt x="696" y="32"/>
                  </a:lnTo>
                  <a:lnTo>
                    <a:pt x="704" y="8"/>
                  </a:lnTo>
                  <a:lnTo>
                    <a:pt x="720" y="0"/>
                  </a:lnTo>
                  <a:lnTo>
                    <a:pt x="736" y="16"/>
                  </a:lnTo>
                  <a:lnTo>
                    <a:pt x="752" y="16"/>
                  </a:lnTo>
                  <a:lnTo>
                    <a:pt x="768" y="16"/>
                  </a:lnTo>
                  <a:lnTo>
                    <a:pt x="784" y="16"/>
                  </a:lnTo>
                  <a:lnTo>
                    <a:pt x="792" y="40"/>
                  </a:lnTo>
                  <a:lnTo>
                    <a:pt x="808" y="32"/>
                  </a:lnTo>
                  <a:lnTo>
                    <a:pt x="824" y="48"/>
                  </a:lnTo>
                  <a:lnTo>
                    <a:pt x="840" y="72"/>
                  </a:lnTo>
                  <a:lnTo>
                    <a:pt x="856" y="64"/>
                  </a:lnTo>
                  <a:lnTo>
                    <a:pt x="864" y="56"/>
                  </a:lnTo>
                  <a:lnTo>
                    <a:pt x="880" y="48"/>
                  </a:lnTo>
                </a:path>
              </a:pathLst>
            </a:custGeom>
            <a:noFill/>
            <a:ln w="12700">
              <a:solidFill>
                <a:srgbClr val="FF0705"/>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022" name="Freeform 599">
              <a:extLst>
                <a:ext uri="{FF2B5EF4-FFF2-40B4-BE49-F238E27FC236}">
                  <a16:creationId xmlns:a16="http://schemas.microsoft.com/office/drawing/2014/main" id="{74B19087-2B3B-BA77-D456-A07B0FD0F97B}"/>
                </a:ext>
              </a:extLst>
            </p:cNvPr>
            <p:cNvSpPr>
              <a:spLocks/>
            </p:cNvSpPr>
            <p:nvPr/>
          </p:nvSpPr>
          <p:spPr bwMode="auto">
            <a:xfrm>
              <a:off x="3331" y="2957"/>
              <a:ext cx="913" cy="413"/>
            </a:xfrm>
            <a:custGeom>
              <a:avLst/>
              <a:gdLst>
                <a:gd name="T0" fmla="*/ 16 w 920"/>
                <a:gd name="T1" fmla="*/ 367 h 416"/>
                <a:gd name="T2" fmla="*/ 40 w 920"/>
                <a:gd name="T3" fmla="*/ 375 h 416"/>
                <a:gd name="T4" fmla="*/ 69 w 920"/>
                <a:gd name="T5" fmla="*/ 359 h 416"/>
                <a:gd name="T6" fmla="*/ 93 w 920"/>
                <a:gd name="T7" fmla="*/ 344 h 416"/>
                <a:gd name="T8" fmla="*/ 125 w 920"/>
                <a:gd name="T9" fmla="*/ 344 h 416"/>
                <a:gd name="T10" fmla="*/ 157 w 920"/>
                <a:gd name="T11" fmla="*/ 359 h 416"/>
                <a:gd name="T12" fmla="*/ 181 w 920"/>
                <a:gd name="T13" fmla="*/ 391 h 416"/>
                <a:gd name="T14" fmla="*/ 210 w 920"/>
                <a:gd name="T15" fmla="*/ 391 h 416"/>
                <a:gd name="T16" fmla="*/ 234 w 920"/>
                <a:gd name="T17" fmla="*/ 322 h 416"/>
                <a:gd name="T18" fmla="*/ 266 w 920"/>
                <a:gd name="T19" fmla="*/ 282 h 416"/>
                <a:gd name="T20" fmla="*/ 290 w 920"/>
                <a:gd name="T21" fmla="*/ 250 h 416"/>
                <a:gd name="T22" fmla="*/ 322 w 920"/>
                <a:gd name="T23" fmla="*/ 226 h 416"/>
                <a:gd name="T24" fmla="*/ 351 w 920"/>
                <a:gd name="T25" fmla="*/ 181 h 416"/>
                <a:gd name="T26" fmla="*/ 375 w 920"/>
                <a:gd name="T27" fmla="*/ 141 h 416"/>
                <a:gd name="T28" fmla="*/ 407 w 920"/>
                <a:gd name="T29" fmla="*/ 101 h 416"/>
                <a:gd name="T30" fmla="*/ 431 w 920"/>
                <a:gd name="T31" fmla="*/ 117 h 416"/>
                <a:gd name="T32" fmla="*/ 460 w 920"/>
                <a:gd name="T33" fmla="*/ 109 h 416"/>
                <a:gd name="T34" fmla="*/ 492 w 920"/>
                <a:gd name="T35" fmla="*/ 69 h 416"/>
                <a:gd name="T36" fmla="*/ 516 w 920"/>
                <a:gd name="T37" fmla="*/ 64 h 416"/>
                <a:gd name="T38" fmla="*/ 548 w 920"/>
                <a:gd name="T39" fmla="*/ 48 h 416"/>
                <a:gd name="T40" fmla="*/ 572 w 920"/>
                <a:gd name="T41" fmla="*/ 56 h 416"/>
                <a:gd name="T42" fmla="*/ 601 w 920"/>
                <a:gd name="T43" fmla="*/ 69 h 416"/>
                <a:gd name="T44" fmla="*/ 625 w 920"/>
                <a:gd name="T45" fmla="*/ 48 h 416"/>
                <a:gd name="T46" fmla="*/ 657 w 920"/>
                <a:gd name="T47" fmla="*/ 69 h 416"/>
                <a:gd name="T48" fmla="*/ 689 w 920"/>
                <a:gd name="T49" fmla="*/ 48 h 416"/>
                <a:gd name="T50" fmla="*/ 712 w 920"/>
                <a:gd name="T51" fmla="*/ 24 h 416"/>
                <a:gd name="T52" fmla="*/ 742 w 920"/>
                <a:gd name="T53" fmla="*/ 24 h 416"/>
                <a:gd name="T54" fmla="*/ 766 w 920"/>
                <a:gd name="T55" fmla="*/ 8 h 416"/>
                <a:gd name="T56" fmla="*/ 798 w 920"/>
                <a:gd name="T57" fmla="*/ 16 h 416"/>
                <a:gd name="T58" fmla="*/ 830 w 920"/>
                <a:gd name="T59" fmla="*/ 8 h 416"/>
                <a:gd name="T60" fmla="*/ 851 w 920"/>
                <a:gd name="T61" fmla="*/ 16 h 416"/>
                <a:gd name="T62" fmla="*/ 883 w 920"/>
                <a:gd name="T63" fmla="*/ 16 h 4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20"/>
                <a:gd name="T97" fmla="*/ 0 h 416"/>
                <a:gd name="T98" fmla="*/ 920 w 920"/>
                <a:gd name="T99" fmla="*/ 416 h 41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20" h="416">
                  <a:moveTo>
                    <a:pt x="0" y="416"/>
                  </a:moveTo>
                  <a:lnTo>
                    <a:pt x="16" y="376"/>
                  </a:lnTo>
                  <a:lnTo>
                    <a:pt x="24" y="368"/>
                  </a:lnTo>
                  <a:lnTo>
                    <a:pt x="40" y="384"/>
                  </a:lnTo>
                  <a:lnTo>
                    <a:pt x="56" y="368"/>
                  </a:lnTo>
                  <a:lnTo>
                    <a:pt x="72" y="368"/>
                  </a:lnTo>
                  <a:lnTo>
                    <a:pt x="88" y="344"/>
                  </a:lnTo>
                  <a:lnTo>
                    <a:pt x="96" y="352"/>
                  </a:lnTo>
                  <a:lnTo>
                    <a:pt x="112" y="352"/>
                  </a:lnTo>
                  <a:lnTo>
                    <a:pt x="128" y="352"/>
                  </a:lnTo>
                  <a:lnTo>
                    <a:pt x="144" y="360"/>
                  </a:lnTo>
                  <a:lnTo>
                    <a:pt x="160" y="368"/>
                  </a:lnTo>
                  <a:lnTo>
                    <a:pt x="168" y="376"/>
                  </a:lnTo>
                  <a:lnTo>
                    <a:pt x="184" y="400"/>
                  </a:lnTo>
                  <a:lnTo>
                    <a:pt x="200" y="400"/>
                  </a:lnTo>
                  <a:lnTo>
                    <a:pt x="216" y="400"/>
                  </a:lnTo>
                  <a:lnTo>
                    <a:pt x="224" y="400"/>
                  </a:lnTo>
                  <a:lnTo>
                    <a:pt x="240" y="328"/>
                  </a:lnTo>
                  <a:lnTo>
                    <a:pt x="256" y="296"/>
                  </a:lnTo>
                  <a:lnTo>
                    <a:pt x="272" y="288"/>
                  </a:lnTo>
                  <a:lnTo>
                    <a:pt x="288" y="272"/>
                  </a:lnTo>
                  <a:lnTo>
                    <a:pt x="296" y="256"/>
                  </a:lnTo>
                  <a:lnTo>
                    <a:pt x="312" y="240"/>
                  </a:lnTo>
                  <a:lnTo>
                    <a:pt x="328" y="232"/>
                  </a:lnTo>
                  <a:lnTo>
                    <a:pt x="344" y="216"/>
                  </a:lnTo>
                  <a:lnTo>
                    <a:pt x="360" y="184"/>
                  </a:lnTo>
                  <a:lnTo>
                    <a:pt x="368" y="168"/>
                  </a:lnTo>
                  <a:lnTo>
                    <a:pt x="384" y="144"/>
                  </a:lnTo>
                  <a:lnTo>
                    <a:pt x="400" y="104"/>
                  </a:lnTo>
                  <a:lnTo>
                    <a:pt x="416" y="104"/>
                  </a:lnTo>
                  <a:lnTo>
                    <a:pt x="432" y="120"/>
                  </a:lnTo>
                  <a:lnTo>
                    <a:pt x="440" y="120"/>
                  </a:lnTo>
                  <a:lnTo>
                    <a:pt x="456" y="120"/>
                  </a:lnTo>
                  <a:lnTo>
                    <a:pt x="472" y="112"/>
                  </a:lnTo>
                  <a:lnTo>
                    <a:pt x="488" y="104"/>
                  </a:lnTo>
                  <a:lnTo>
                    <a:pt x="504" y="72"/>
                  </a:lnTo>
                  <a:lnTo>
                    <a:pt x="512" y="40"/>
                  </a:lnTo>
                  <a:lnTo>
                    <a:pt x="528" y="64"/>
                  </a:lnTo>
                  <a:lnTo>
                    <a:pt x="544" y="56"/>
                  </a:lnTo>
                  <a:lnTo>
                    <a:pt x="560" y="48"/>
                  </a:lnTo>
                  <a:lnTo>
                    <a:pt x="576" y="64"/>
                  </a:lnTo>
                  <a:lnTo>
                    <a:pt x="584" y="56"/>
                  </a:lnTo>
                  <a:lnTo>
                    <a:pt x="600" y="56"/>
                  </a:lnTo>
                  <a:lnTo>
                    <a:pt x="616" y="72"/>
                  </a:lnTo>
                  <a:lnTo>
                    <a:pt x="632" y="56"/>
                  </a:lnTo>
                  <a:lnTo>
                    <a:pt x="640" y="48"/>
                  </a:lnTo>
                  <a:lnTo>
                    <a:pt x="656" y="56"/>
                  </a:lnTo>
                  <a:lnTo>
                    <a:pt x="672" y="72"/>
                  </a:lnTo>
                  <a:lnTo>
                    <a:pt x="688" y="80"/>
                  </a:lnTo>
                  <a:lnTo>
                    <a:pt x="704" y="48"/>
                  </a:lnTo>
                  <a:lnTo>
                    <a:pt x="712" y="40"/>
                  </a:lnTo>
                  <a:lnTo>
                    <a:pt x="728" y="24"/>
                  </a:lnTo>
                  <a:lnTo>
                    <a:pt x="744" y="8"/>
                  </a:lnTo>
                  <a:lnTo>
                    <a:pt x="760" y="24"/>
                  </a:lnTo>
                  <a:lnTo>
                    <a:pt x="776" y="24"/>
                  </a:lnTo>
                  <a:lnTo>
                    <a:pt x="784" y="8"/>
                  </a:lnTo>
                  <a:lnTo>
                    <a:pt x="800" y="0"/>
                  </a:lnTo>
                  <a:lnTo>
                    <a:pt x="816" y="16"/>
                  </a:lnTo>
                  <a:lnTo>
                    <a:pt x="832" y="24"/>
                  </a:lnTo>
                  <a:lnTo>
                    <a:pt x="848" y="8"/>
                  </a:lnTo>
                  <a:lnTo>
                    <a:pt x="856" y="32"/>
                  </a:lnTo>
                  <a:lnTo>
                    <a:pt x="872" y="16"/>
                  </a:lnTo>
                  <a:lnTo>
                    <a:pt x="888" y="16"/>
                  </a:lnTo>
                  <a:lnTo>
                    <a:pt x="904" y="16"/>
                  </a:lnTo>
                  <a:lnTo>
                    <a:pt x="920" y="40"/>
                  </a:lnTo>
                </a:path>
              </a:pathLst>
            </a:custGeom>
            <a:noFill/>
            <a:ln w="12700">
              <a:solidFill>
                <a:srgbClr val="FF8B1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43023" name="Group 600">
              <a:extLst>
                <a:ext uri="{FF2B5EF4-FFF2-40B4-BE49-F238E27FC236}">
                  <a16:creationId xmlns:a16="http://schemas.microsoft.com/office/drawing/2014/main" id="{FFA2E2F6-7A49-2FAD-A854-FC5BDF6437B2}"/>
                </a:ext>
              </a:extLst>
            </p:cNvPr>
            <p:cNvGrpSpPr>
              <a:grpSpLocks/>
            </p:cNvGrpSpPr>
            <p:nvPr/>
          </p:nvGrpSpPr>
          <p:grpSpPr bwMode="auto">
            <a:xfrm>
              <a:off x="3315" y="2481"/>
              <a:ext cx="48" cy="1144"/>
              <a:chOff x="1216" y="1408"/>
              <a:chExt cx="48" cy="1153"/>
            </a:xfrm>
          </p:grpSpPr>
          <p:sp>
            <p:nvSpPr>
              <p:cNvPr id="43111" name="Line 601">
                <a:extLst>
                  <a:ext uri="{FF2B5EF4-FFF2-40B4-BE49-F238E27FC236}">
                    <a16:creationId xmlns:a16="http://schemas.microsoft.com/office/drawing/2014/main" id="{8A897C7C-9854-21C2-DA49-42A334AC964C}"/>
                  </a:ext>
                </a:extLst>
              </p:cNvPr>
              <p:cNvSpPr>
                <a:spLocks noChangeShapeType="1"/>
              </p:cNvSpPr>
              <p:nvPr/>
            </p:nvSpPr>
            <p:spPr bwMode="auto">
              <a:xfrm>
                <a:off x="1216" y="2560"/>
                <a:ext cx="48"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112" name="Line 602">
                <a:extLst>
                  <a:ext uri="{FF2B5EF4-FFF2-40B4-BE49-F238E27FC236}">
                    <a16:creationId xmlns:a16="http://schemas.microsoft.com/office/drawing/2014/main" id="{9FA3B74D-C776-A4FE-80E1-F4A1B7B0A087}"/>
                  </a:ext>
                </a:extLst>
              </p:cNvPr>
              <p:cNvSpPr>
                <a:spLocks noChangeShapeType="1"/>
              </p:cNvSpPr>
              <p:nvPr/>
            </p:nvSpPr>
            <p:spPr bwMode="auto">
              <a:xfrm>
                <a:off x="1216" y="2368"/>
                <a:ext cx="48"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113" name="Line 603">
                <a:extLst>
                  <a:ext uri="{FF2B5EF4-FFF2-40B4-BE49-F238E27FC236}">
                    <a16:creationId xmlns:a16="http://schemas.microsoft.com/office/drawing/2014/main" id="{BBD480D8-BFC3-C5AB-C3CE-F65638BCA64C}"/>
                  </a:ext>
                </a:extLst>
              </p:cNvPr>
              <p:cNvSpPr>
                <a:spLocks noChangeShapeType="1"/>
              </p:cNvSpPr>
              <p:nvPr/>
            </p:nvSpPr>
            <p:spPr bwMode="auto">
              <a:xfrm>
                <a:off x="1216" y="2176"/>
                <a:ext cx="48"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114" name="Line 604">
                <a:extLst>
                  <a:ext uri="{FF2B5EF4-FFF2-40B4-BE49-F238E27FC236}">
                    <a16:creationId xmlns:a16="http://schemas.microsoft.com/office/drawing/2014/main" id="{19936B21-1B23-481B-7B90-99D4F8B71944}"/>
                  </a:ext>
                </a:extLst>
              </p:cNvPr>
              <p:cNvSpPr>
                <a:spLocks noChangeShapeType="1"/>
              </p:cNvSpPr>
              <p:nvPr/>
            </p:nvSpPr>
            <p:spPr bwMode="auto">
              <a:xfrm>
                <a:off x="1216" y="1984"/>
                <a:ext cx="48"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115" name="Line 605">
                <a:extLst>
                  <a:ext uri="{FF2B5EF4-FFF2-40B4-BE49-F238E27FC236}">
                    <a16:creationId xmlns:a16="http://schemas.microsoft.com/office/drawing/2014/main" id="{C3FDE7C9-689A-540D-343F-4F934C0E93BE}"/>
                  </a:ext>
                </a:extLst>
              </p:cNvPr>
              <p:cNvSpPr>
                <a:spLocks noChangeShapeType="1"/>
              </p:cNvSpPr>
              <p:nvPr/>
            </p:nvSpPr>
            <p:spPr bwMode="auto">
              <a:xfrm>
                <a:off x="1216" y="1792"/>
                <a:ext cx="48"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116" name="Line 606">
                <a:extLst>
                  <a:ext uri="{FF2B5EF4-FFF2-40B4-BE49-F238E27FC236}">
                    <a16:creationId xmlns:a16="http://schemas.microsoft.com/office/drawing/2014/main" id="{C1D8B979-C92B-2A4C-4482-9EE821B14356}"/>
                  </a:ext>
                </a:extLst>
              </p:cNvPr>
              <p:cNvSpPr>
                <a:spLocks noChangeShapeType="1"/>
              </p:cNvSpPr>
              <p:nvPr/>
            </p:nvSpPr>
            <p:spPr bwMode="auto">
              <a:xfrm>
                <a:off x="1216" y="1600"/>
                <a:ext cx="48"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117" name="Line 607">
                <a:extLst>
                  <a:ext uri="{FF2B5EF4-FFF2-40B4-BE49-F238E27FC236}">
                    <a16:creationId xmlns:a16="http://schemas.microsoft.com/office/drawing/2014/main" id="{C2E077A0-77EA-A18F-9D53-27360E79AB3D}"/>
                  </a:ext>
                </a:extLst>
              </p:cNvPr>
              <p:cNvSpPr>
                <a:spLocks noChangeShapeType="1"/>
              </p:cNvSpPr>
              <p:nvPr/>
            </p:nvSpPr>
            <p:spPr bwMode="auto">
              <a:xfrm>
                <a:off x="1216" y="1408"/>
                <a:ext cx="48"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118" name="Line 608">
                <a:extLst>
                  <a:ext uri="{FF2B5EF4-FFF2-40B4-BE49-F238E27FC236}">
                    <a16:creationId xmlns:a16="http://schemas.microsoft.com/office/drawing/2014/main" id="{17C83BE4-7A28-98C4-A1A3-2D787EF2770B}"/>
                  </a:ext>
                </a:extLst>
              </p:cNvPr>
              <p:cNvSpPr>
                <a:spLocks noChangeShapeType="1"/>
              </p:cNvSpPr>
              <p:nvPr/>
            </p:nvSpPr>
            <p:spPr bwMode="auto">
              <a:xfrm>
                <a:off x="1216" y="2464"/>
                <a:ext cx="24"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119" name="Line 609">
                <a:extLst>
                  <a:ext uri="{FF2B5EF4-FFF2-40B4-BE49-F238E27FC236}">
                    <a16:creationId xmlns:a16="http://schemas.microsoft.com/office/drawing/2014/main" id="{C94522BD-C94A-E624-38CD-B3A947882C2C}"/>
                  </a:ext>
                </a:extLst>
              </p:cNvPr>
              <p:cNvSpPr>
                <a:spLocks noChangeShapeType="1"/>
              </p:cNvSpPr>
              <p:nvPr/>
            </p:nvSpPr>
            <p:spPr bwMode="auto">
              <a:xfrm>
                <a:off x="1216" y="2272"/>
                <a:ext cx="24"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120" name="Line 610">
                <a:extLst>
                  <a:ext uri="{FF2B5EF4-FFF2-40B4-BE49-F238E27FC236}">
                    <a16:creationId xmlns:a16="http://schemas.microsoft.com/office/drawing/2014/main" id="{E8C02465-B87A-417D-C020-E07BCFB6B48B}"/>
                  </a:ext>
                </a:extLst>
              </p:cNvPr>
              <p:cNvSpPr>
                <a:spLocks noChangeShapeType="1"/>
              </p:cNvSpPr>
              <p:nvPr/>
            </p:nvSpPr>
            <p:spPr bwMode="auto">
              <a:xfrm>
                <a:off x="1216" y="2080"/>
                <a:ext cx="24"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121" name="Line 611">
                <a:extLst>
                  <a:ext uri="{FF2B5EF4-FFF2-40B4-BE49-F238E27FC236}">
                    <a16:creationId xmlns:a16="http://schemas.microsoft.com/office/drawing/2014/main" id="{68F65B01-099A-BA59-29B2-A3CB3EB5F3E3}"/>
                  </a:ext>
                </a:extLst>
              </p:cNvPr>
              <p:cNvSpPr>
                <a:spLocks noChangeShapeType="1"/>
              </p:cNvSpPr>
              <p:nvPr/>
            </p:nvSpPr>
            <p:spPr bwMode="auto">
              <a:xfrm>
                <a:off x="1216" y="1888"/>
                <a:ext cx="24"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122" name="Line 612">
                <a:extLst>
                  <a:ext uri="{FF2B5EF4-FFF2-40B4-BE49-F238E27FC236}">
                    <a16:creationId xmlns:a16="http://schemas.microsoft.com/office/drawing/2014/main" id="{2EA77010-A196-0984-137C-BE5420D7D5A7}"/>
                  </a:ext>
                </a:extLst>
              </p:cNvPr>
              <p:cNvSpPr>
                <a:spLocks noChangeShapeType="1"/>
              </p:cNvSpPr>
              <p:nvPr/>
            </p:nvSpPr>
            <p:spPr bwMode="auto">
              <a:xfrm>
                <a:off x="1216" y="1696"/>
                <a:ext cx="24"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123" name="Line 613">
                <a:extLst>
                  <a:ext uri="{FF2B5EF4-FFF2-40B4-BE49-F238E27FC236}">
                    <a16:creationId xmlns:a16="http://schemas.microsoft.com/office/drawing/2014/main" id="{A468AE64-C01B-B85F-376A-E7C23C1543F1}"/>
                  </a:ext>
                </a:extLst>
              </p:cNvPr>
              <p:cNvSpPr>
                <a:spLocks noChangeShapeType="1"/>
              </p:cNvSpPr>
              <p:nvPr/>
            </p:nvSpPr>
            <p:spPr bwMode="auto">
              <a:xfrm>
                <a:off x="1216" y="1504"/>
                <a:ext cx="24"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124" name="Line 614">
                <a:extLst>
                  <a:ext uri="{FF2B5EF4-FFF2-40B4-BE49-F238E27FC236}">
                    <a16:creationId xmlns:a16="http://schemas.microsoft.com/office/drawing/2014/main" id="{66E5F02A-A248-77E8-0A58-158F2F44D8C0}"/>
                  </a:ext>
                </a:extLst>
              </p:cNvPr>
              <p:cNvSpPr>
                <a:spLocks noChangeShapeType="1"/>
              </p:cNvSpPr>
              <p:nvPr/>
            </p:nvSpPr>
            <p:spPr bwMode="auto">
              <a:xfrm>
                <a:off x="1216" y="1408"/>
                <a:ext cx="24" cy="1"/>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3024" name="Line 615">
              <a:extLst>
                <a:ext uri="{FF2B5EF4-FFF2-40B4-BE49-F238E27FC236}">
                  <a16:creationId xmlns:a16="http://schemas.microsoft.com/office/drawing/2014/main" id="{92661620-F7E1-E3E9-CFEB-3758BBCC4C78}"/>
                </a:ext>
              </a:extLst>
            </p:cNvPr>
            <p:cNvSpPr>
              <a:spLocks noChangeShapeType="1"/>
            </p:cNvSpPr>
            <p:nvPr/>
          </p:nvSpPr>
          <p:spPr bwMode="auto">
            <a:xfrm flipV="1">
              <a:off x="3315" y="2481"/>
              <a:ext cx="1" cy="114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000" name="Line 616">
              <a:extLst>
                <a:ext uri="{FF2B5EF4-FFF2-40B4-BE49-F238E27FC236}">
                  <a16:creationId xmlns:a16="http://schemas.microsoft.com/office/drawing/2014/main" id="{52827DA4-A5F3-604B-8BCF-525441E0B3AF}"/>
                </a:ext>
              </a:extLst>
            </p:cNvPr>
            <p:cNvSpPr>
              <a:spLocks noChangeShapeType="1"/>
            </p:cNvSpPr>
            <p:nvPr/>
          </p:nvSpPr>
          <p:spPr bwMode="auto">
            <a:xfrm>
              <a:off x="3315" y="3623"/>
              <a:ext cx="1144" cy="2"/>
            </a:xfrm>
            <a:prstGeom prst="line">
              <a:avLst/>
            </a:prstGeom>
            <a:noFill/>
            <a:ln w="19050">
              <a:solidFill>
                <a:schemeClr val="tx1"/>
              </a:solidFill>
              <a:round/>
              <a:headEnd/>
              <a:tailEnd/>
            </a:ln>
            <a:effectLst>
              <a:outerShdw blurRad="63500" dist="17961" dir="2700000" algn="ctr" rotWithShape="0">
                <a:srgbClr val="000000">
                  <a:alpha val="74998"/>
                </a:srgbClr>
              </a:outerShdw>
            </a:effectLst>
          </p:spPr>
          <p:txBody>
            <a:bodyPr/>
            <a:lstStyle/>
            <a:p>
              <a:pPr algn="ctr">
                <a:defRPr/>
              </a:pPr>
              <a:endParaRPr lang="en-US">
                <a:latin typeface="Arial" pitchFamily="-112" charset="0"/>
                <a:ea typeface="+mn-ea"/>
              </a:endParaRPr>
            </a:p>
          </p:txBody>
        </p:sp>
        <p:sp>
          <p:nvSpPr>
            <p:cNvPr id="43026" name="Oval 617">
              <a:extLst>
                <a:ext uri="{FF2B5EF4-FFF2-40B4-BE49-F238E27FC236}">
                  <a16:creationId xmlns:a16="http://schemas.microsoft.com/office/drawing/2014/main" id="{9982DD57-27F8-32CF-EF2B-49EED7C0B1C8}"/>
                </a:ext>
              </a:extLst>
            </p:cNvPr>
            <p:cNvSpPr>
              <a:spLocks noChangeArrowheads="1"/>
            </p:cNvSpPr>
            <p:nvPr/>
          </p:nvSpPr>
          <p:spPr bwMode="auto">
            <a:xfrm>
              <a:off x="3331" y="3385"/>
              <a:ext cx="39"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27" name="Oval 618">
              <a:extLst>
                <a:ext uri="{FF2B5EF4-FFF2-40B4-BE49-F238E27FC236}">
                  <a16:creationId xmlns:a16="http://schemas.microsoft.com/office/drawing/2014/main" id="{C2E3EEC7-15C0-ABAA-C3C9-12E5C6B560E1}"/>
                </a:ext>
              </a:extLst>
            </p:cNvPr>
            <p:cNvSpPr>
              <a:spLocks noChangeArrowheads="1"/>
            </p:cNvSpPr>
            <p:nvPr/>
          </p:nvSpPr>
          <p:spPr bwMode="auto">
            <a:xfrm>
              <a:off x="3355" y="3362"/>
              <a:ext cx="39" cy="39"/>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28" name="Oval 619">
              <a:extLst>
                <a:ext uri="{FF2B5EF4-FFF2-40B4-BE49-F238E27FC236}">
                  <a16:creationId xmlns:a16="http://schemas.microsoft.com/office/drawing/2014/main" id="{4FE9FE34-C4DF-461B-04E2-7A9AEE62E699}"/>
                </a:ext>
              </a:extLst>
            </p:cNvPr>
            <p:cNvSpPr>
              <a:spLocks noChangeArrowheads="1"/>
            </p:cNvSpPr>
            <p:nvPr/>
          </p:nvSpPr>
          <p:spPr bwMode="auto">
            <a:xfrm>
              <a:off x="3387" y="3370"/>
              <a:ext cx="39" cy="39"/>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29" name="Oval 620">
              <a:extLst>
                <a:ext uri="{FF2B5EF4-FFF2-40B4-BE49-F238E27FC236}">
                  <a16:creationId xmlns:a16="http://schemas.microsoft.com/office/drawing/2014/main" id="{C582C0A4-09D3-CD7B-26AD-6724DA80EE75}"/>
                </a:ext>
              </a:extLst>
            </p:cNvPr>
            <p:cNvSpPr>
              <a:spLocks noChangeArrowheads="1"/>
            </p:cNvSpPr>
            <p:nvPr/>
          </p:nvSpPr>
          <p:spPr bwMode="auto">
            <a:xfrm>
              <a:off x="3411" y="3394"/>
              <a:ext cx="39" cy="39"/>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30" name="Oval 621">
              <a:extLst>
                <a:ext uri="{FF2B5EF4-FFF2-40B4-BE49-F238E27FC236}">
                  <a16:creationId xmlns:a16="http://schemas.microsoft.com/office/drawing/2014/main" id="{C0037FEF-C341-05BD-29A0-9D2846D57FBE}"/>
                </a:ext>
              </a:extLst>
            </p:cNvPr>
            <p:cNvSpPr>
              <a:spLocks noChangeArrowheads="1"/>
            </p:cNvSpPr>
            <p:nvPr/>
          </p:nvSpPr>
          <p:spPr bwMode="auto">
            <a:xfrm>
              <a:off x="3442" y="3401"/>
              <a:ext cx="40"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31" name="Oval 622">
              <a:extLst>
                <a:ext uri="{FF2B5EF4-FFF2-40B4-BE49-F238E27FC236}">
                  <a16:creationId xmlns:a16="http://schemas.microsoft.com/office/drawing/2014/main" id="{36391EC2-1837-D1F1-291A-3F1B3760E88D}"/>
                </a:ext>
              </a:extLst>
            </p:cNvPr>
            <p:cNvSpPr>
              <a:spLocks noChangeArrowheads="1"/>
            </p:cNvSpPr>
            <p:nvPr/>
          </p:nvSpPr>
          <p:spPr bwMode="auto">
            <a:xfrm>
              <a:off x="3474" y="3362"/>
              <a:ext cx="40" cy="39"/>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32" name="Oval 623">
              <a:extLst>
                <a:ext uri="{FF2B5EF4-FFF2-40B4-BE49-F238E27FC236}">
                  <a16:creationId xmlns:a16="http://schemas.microsoft.com/office/drawing/2014/main" id="{B94B4D04-E088-ACFB-0A4E-C82F2801BF26}"/>
                </a:ext>
              </a:extLst>
            </p:cNvPr>
            <p:cNvSpPr>
              <a:spLocks noChangeArrowheads="1"/>
            </p:cNvSpPr>
            <p:nvPr/>
          </p:nvSpPr>
          <p:spPr bwMode="auto">
            <a:xfrm>
              <a:off x="3498" y="3346"/>
              <a:ext cx="40" cy="39"/>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33" name="Oval 624">
              <a:extLst>
                <a:ext uri="{FF2B5EF4-FFF2-40B4-BE49-F238E27FC236}">
                  <a16:creationId xmlns:a16="http://schemas.microsoft.com/office/drawing/2014/main" id="{80802963-10CD-2A2F-72DC-07188392C207}"/>
                </a:ext>
              </a:extLst>
            </p:cNvPr>
            <p:cNvSpPr>
              <a:spLocks noChangeArrowheads="1"/>
            </p:cNvSpPr>
            <p:nvPr/>
          </p:nvSpPr>
          <p:spPr bwMode="auto">
            <a:xfrm>
              <a:off x="3530" y="3282"/>
              <a:ext cx="39"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34" name="Oval 625">
              <a:extLst>
                <a:ext uri="{FF2B5EF4-FFF2-40B4-BE49-F238E27FC236}">
                  <a16:creationId xmlns:a16="http://schemas.microsoft.com/office/drawing/2014/main" id="{B703125A-4956-8312-BDA6-1F12E2E8E2C9}"/>
                </a:ext>
              </a:extLst>
            </p:cNvPr>
            <p:cNvSpPr>
              <a:spLocks noChangeArrowheads="1"/>
            </p:cNvSpPr>
            <p:nvPr/>
          </p:nvSpPr>
          <p:spPr bwMode="auto">
            <a:xfrm>
              <a:off x="3561" y="3235"/>
              <a:ext cx="40" cy="39"/>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35" name="Oval 626">
              <a:extLst>
                <a:ext uri="{FF2B5EF4-FFF2-40B4-BE49-F238E27FC236}">
                  <a16:creationId xmlns:a16="http://schemas.microsoft.com/office/drawing/2014/main" id="{1DACAF1E-95F0-273C-483B-A52CD0E6512E}"/>
                </a:ext>
              </a:extLst>
            </p:cNvPr>
            <p:cNvSpPr>
              <a:spLocks noChangeArrowheads="1"/>
            </p:cNvSpPr>
            <p:nvPr/>
          </p:nvSpPr>
          <p:spPr bwMode="auto">
            <a:xfrm>
              <a:off x="3585" y="3179"/>
              <a:ext cx="40"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36" name="Oval 627">
              <a:extLst>
                <a:ext uri="{FF2B5EF4-FFF2-40B4-BE49-F238E27FC236}">
                  <a16:creationId xmlns:a16="http://schemas.microsoft.com/office/drawing/2014/main" id="{63DCC2C4-A530-E305-99DD-47A716E52724}"/>
                </a:ext>
              </a:extLst>
            </p:cNvPr>
            <p:cNvSpPr>
              <a:spLocks noChangeArrowheads="1"/>
            </p:cNvSpPr>
            <p:nvPr/>
          </p:nvSpPr>
          <p:spPr bwMode="auto">
            <a:xfrm>
              <a:off x="3617" y="3171"/>
              <a:ext cx="40"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37" name="Oval 628">
              <a:extLst>
                <a:ext uri="{FF2B5EF4-FFF2-40B4-BE49-F238E27FC236}">
                  <a16:creationId xmlns:a16="http://schemas.microsoft.com/office/drawing/2014/main" id="{BCFA6B05-D119-BAB9-837A-6A2DFD0B8320}"/>
                </a:ext>
              </a:extLst>
            </p:cNvPr>
            <p:cNvSpPr>
              <a:spLocks noChangeArrowheads="1"/>
            </p:cNvSpPr>
            <p:nvPr/>
          </p:nvSpPr>
          <p:spPr bwMode="auto">
            <a:xfrm>
              <a:off x="3641" y="3116"/>
              <a:ext cx="40" cy="39"/>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38" name="Oval 629">
              <a:extLst>
                <a:ext uri="{FF2B5EF4-FFF2-40B4-BE49-F238E27FC236}">
                  <a16:creationId xmlns:a16="http://schemas.microsoft.com/office/drawing/2014/main" id="{558C92AD-13E1-5F53-FC24-B9D1BBCA8E64}"/>
                </a:ext>
              </a:extLst>
            </p:cNvPr>
            <p:cNvSpPr>
              <a:spLocks noChangeArrowheads="1"/>
            </p:cNvSpPr>
            <p:nvPr/>
          </p:nvSpPr>
          <p:spPr bwMode="auto">
            <a:xfrm>
              <a:off x="3672" y="3028"/>
              <a:ext cx="40"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39" name="Oval 630">
              <a:extLst>
                <a:ext uri="{FF2B5EF4-FFF2-40B4-BE49-F238E27FC236}">
                  <a16:creationId xmlns:a16="http://schemas.microsoft.com/office/drawing/2014/main" id="{74BCB23C-695E-6CBE-CA15-1400E0A78EE8}"/>
                </a:ext>
              </a:extLst>
            </p:cNvPr>
            <p:cNvSpPr>
              <a:spLocks noChangeArrowheads="1"/>
            </p:cNvSpPr>
            <p:nvPr/>
          </p:nvSpPr>
          <p:spPr bwMode="auto">
            <a:xfrm>
              <a:off x="3704" y="2957"/>
              <a:ext cx="40"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40" name="Oval 631">
              <a:extLst>
                <a:ext uri="{FF2B5EF4-FFF2-40B4-BE49-F238E27FC236}">
                  <a16:creationId xmlns:a16="http://schemas.microsoft.com/office/drawing/2014/main" id="{C1558667-47DF-FE6D-61BE-C14242F017A9}"/>
                </a:ext>
              </a:extLst>
            </p:cNvPr>
            <p:cNvSpPr>
              <a:spLocks noChangeArrowheads="1"/>
            </p:cNvSpPr>
            <p:nvPr/>
          </p:nvSpPr>
          <p:spPr bwMode="auto">
            <a:xfrm>
              <a:off x="3744" y="2902"/>
              <a:ext cx="40" cy="39"/>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41" name="Oval 632">
              <a:extLst>
                <a:ext uri="{FF2B5EF4-FFF2-40B4-BE49-F238E27FC236}">
                  <a16:creationId xmlns:a16="http://schemas.microsoft.com/office/drawing/2014/main" id="{6812D4C0-7868-6FB4-9B52-DF4A30179896}"/>
                </a:ext>
              </a:extLst>
            </p:cNvPr>
            <p:cNvSpPr>
              <a:spLocks noChangeArrowheads="1"/>
            </p:cNvSpPr>
            <p:nvPr/>
          </p:nvSpPr>
          <p:spPr bwMode="auto">
            <a:xfrm>
              <a:off x="3776" y="2846"/>
              <a:ext cx="39" cy="39"/>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42" name="Oval 633">
              <a:extLst>
                <a:ext uri="{FF2B5EF4-FFF2-40B4-BE49-F238E27FC236}">
                  <a16:creationId xmlns:a16="http://schemas.microsoft.com/office/drawing/2014/main" id="{8B7BF781-61F3-85E8-5B38-8C18F8ADB729}"/>
                </a:ext>
              </a:extLst>
            </p:cNvPr>
            <p:cNvSpPr>
              <a:spLocks noChangeArrowheads="1"/>
            </p:cNvSpPr>
            <p:nvPr/>
          </p:nvSpPr>
          <p:spPr bwMode="auto">
            <a:xfrm>
              <a:off x="3800" y="2806"/>
              <a:ext cx="39"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43" name="Oval 634">
              <a:extLst>
                <a:ext uri="{FF2B5EF4-FFF2-40B4-BE49-F238E27FC236}">
                  <a16:creationId xmlns:a16="http://schemas.microsoft.com/office/drawing/2014/main" id="{61850C8E-64F6-5E64-2B2E-E4DBD958C028}"/>
                </a:ext>
              </a:extLst>
            </p:cNvPr>
            <p:cNvSpPr>
              <a:spLocks noChangeArrowheads="1"/>
            </p:cNvSpPr>
            <p:nvPr/>
          </p:nvSpPr>
          <p:spPr bwMode="auto">
            <a:xfrm>
              <a:off x="3832" y="2806"/>
              <a:ext cx="39"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44" name="Oval 635">
              <a:extLst>
                <a:ext uri="{FF2B5EF4-FFF2-40B4-BE49-F238E27FC236}">
                  <a16:creationId xmlns:a16="http://schemas.microsoft.com/office/drawing/2014/main" id="{4A4FB958-162C-02A7-6326-0E7139E1387B}"/>
                </a:ext>
              </a:extLst>
            </p:cNvPr>
            <p:cNvSpPr>
              <a:spLocks noChangeArrowheads="1"/>
            </p:cNvSpPr>
            <p:nvPr/>
          </p:nvSpPr>
          <p:spPr bwMode="auto">
            <a:xfrm>
              <a:off x="3863" y="2838"/>
              <a:ext cx="40"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45" name="Oval 636">
              <a:extLst>
                <a:ext uri="{FF2B5EF4-FFF2-40B4-BE49-F238E27FC236}">
                  <a16:creationId xmlns:a16="http://schemas.microsoft.com/office/drawing/2014/main" id="{7FFEDC85-5F0A-6C1B-C650-0CEE13890AD8}"/>
                </a:ext>
              </a:extLst>
            </p:cNvPr>
            <p:cNvSpPr>
              <a:spLocks noChangeArrowheads="1"/>
            </p:cNvSpPr>
            <p:nvPr/>
          </p:nvSpPr>
          <p:spPr bwMode="auto">
            <a:xfrm>
              <a:off x="3887" y="2822"/>
              <a:ext cx="40"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46" name="Oval 637">
              <a:extLst>
                <a:ext uri="{FF2B5EF4-FFF2-40B4-BE49-F238E27FC236}">
                  <a16:creationId xmlns:a16="http://schemas.microsoft.com/office/drawing/2014/main" id="{AE1A0B35-CE9F-37C3-0E79-E2F43F9FE440}"/>
                </a:ext>
              </a:extLst>
            </p:cNvPr>
            <p:cNvSpPr>
              <a:spLocks noChangeArrowheads="1"/>
            </p:cNvSpPr>
            <p:nvPr/>
          </p:nvSpPr>
          <p:spPr bwMode="auto">
            <a:xfrm>
              <a:off x="3919" y="2822"/>
              <a:ext cx="40"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47" name="Oval 638">
              <a:extLst>
                <a:ext uri="{FF2B5EF4-FFF2-40B4-BE49-F238E27FC236}">
                  <a16:creationId xmlns:a16="http://schemas.microsoft.com/office/drawing/2014/main" id="{BCED6E30-9BEF-E1B4-F5AE-D5B928A36EAD}"/>
                </a:ext>
              </a:extLst>
            </p:cNvPr>
            <p:cNvSpPr>
              <a:spLocks noChangeArrowheads="1"/>
            </p:cNvSpPr>
            <p:nvPr/>
          </p:nvSpPr>
          <p:spPr bwMode="auto">
            <a:xfrm>
              <a:off x="3942" y="2806"/>
              <a:ext cx="40"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48" name="Oval 639">
              <a:extLst>
                <a:ext uri="{FF2B5EF4-FFF2-40B4-BE49-F238E27FC236}">
                  <a16:creationId xmlns:a16="http://schemas.microsoft.com/office/drawing/2014/main" id="{7534556A-D2BD-C2F9-0710-EE0A2FE10592}"/>
                </a:ext>
              </a:extLst>
            </p:cNvPr>
            <p:cNvSpPr>
              <a:spLocks noChangeArrowheads="1"/>
            </p:cNvSpPr>
            <p:nvPr/>
          </p:nvSpPr>
          <p:spPr bwMode="auto">
            <a:xfrm>
              <a:off x="3974" y="2814"/>
              <a:ext cx="40"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49" name="Oval 640">
              <a:extLst>
                <a:ext uri="{FF2B5EF4-FFF2-40B4-BE49-F238E27FC236}">
                  <a16:creationId xmlns:a16="http://schemas.microsoft.com/office/drawing/2014/main" id="{014418B3-3280-8655-EAAA-C6595AA55475}"/>
                </a:ext>
              </a:extLst>
            </p:cNvPr>
            <p:cNvSpPr>
              <a:spLocks noChangeArrowheads="1"/>
            </p:cNvSpPr>
            <p:nvPr/>
          </p:nvSpPr>
          <p:spPr bwMode="auto">
            <a:xfrm>
              <a:off x="4006" y="2814"/>
              <a:ext cx="40"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50" name="Oval 641">
              <a:extLst>
                <a:ext uri="{FF2B5EF4-FFF2-40B4-BE49-F238E27FC236}">
                  <a16:creationId xmlns:a16="http://schemas.microsoft.com/office/drawing/2014/main" id="{48418BD8-EA7C-8351-423C-1D8C0F02A5FE}"/>
                </a:ext>
              </a:extLst>
            </p:cNvPr>
            <p:cNvSpPr>
              <a:spLocks noChangeArrowheads="1"/>
            </p:cNvSpPr>
            <p:nvPr/>
          </p:nvSpPr>
          <p:spPr bwMode="auto">
            <a:xfrm>
              <a:off x="4030" y="2782"/>
              <a:ext cx="40"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51" name="Oval 642">
              <a:extLst>
                <a:ext uri="{FF2B5EF4-FFF2-40B4-BE49-F238E27FC236}">
                  <a16:creationId xmlns:a16="http://schemas.microsoft.com/office/drawing/2014/main" id="{B9AA6D7F-3EB3-513F-6624-B45026FF6E31}"/>
                </a:ext>
              </a:extLst>
            </p:cNvPr>
            <p:cNvSpPr>
              <a:spLocks noChangeArrowheads="1"/>
            </p:cNvSpPr>
            <p:nvPr/>
          </p:nvSpPr>
          <p:spPr bwMode="auto">
            <a:xfrm>
              <a:off x="4062" y="2799"/>
              <a:ext cx="40" cy="39"/>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52" name="Oval 643">
              <a:extLst>
                <a:ext uri="{FF2B5EF4-FFF2-40B4-BE49-F238E27FC236}">
                  <a16:creationId xmlns:a16="http://schemas.microsoft.com/office/drawing/2014/main" id="{EB35265D-458E-18AF-6BE0-00047863A19E}"/>
                </a:ext>
              </a:extLst>
            </p:cNvPr>
            <p:cNvSpPr>
              <a:spLocks noChangeArrowheads="1"/>
            </p:cNvSpPr>
            <p:nvPr/>
          </p:nvSpPr>
          <p:spPr bwMode="auto">
            <a:xfrm>
              <a:off x="4093" y="2799"/>
              <a:ext cx="40" cy="39"/>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53" name="Oval 644">
              <a:extLst>
                <a:ext uri="{FF2B5EF4-FFF2-40B4-BE49-F238E27FC236}">
                  <a16:creationId xmlns:a16="http://schemas.microsoft.com/office/drawing/2014/main" id="{77652410-EB1A-2C68-FC06-8D307FD0BA25}"/>
                </a:ext>
              </a:extLst>
            </p:cNvPr>
            <p:cNvSpPr>
              <a:spLocks noChangeArrowheads="1"/>
            </p:cNvSpPr>
            <p:nvPr/>
          </p:nvSpPr>
          <p:spPr bwMode="auto">
            <a:xfrm>
              <a:off x="4117" y="2814"/>
              <a:ext cx="40"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54" name="Oval 645">
              <a:extLst>
                <a:ext uri="{FF2B5EF4-FFF2-40B4-BE49-F238E27FC236}">
                  <a16:creationId xmlns:a16="http://schemas.microsoft.com/office/drawing/2014/main" id="{515C0D21-6FAC-EAB3-A7C6-82569E6F011C}"/>
                </a:ext>
              </a:extLst>
            </p:cNvPr>
            <p:cNvSpPr>
              <a:spLocks noChangeArrowheads="1"/>
            </p:cNvSpPr>
            <p:nvPr/>
          </p:nvSpPr>
          <p:spPr bwMode="auto">
            <a:xfrm>
              <a:off x="4149" y="2854"/>
              <a:ext cx="40"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55" name="Oval 646">
              <a:extLst>
                <a:ext uri="{FF2B5EF4-FFF2-40B4-BE49-F238E27FC236}">
                  <a16:creationId xmlns:a16="http://schemas.microsoft.com/office/drawing/2014/main" id="{47AA7485-AEA3-2244-6EA2-9E87BDF6E5B6}"/>
                </a:ext>
              </a:extLst>
            </p:cNvPr>
            <p:cNvSpPr>
              <a:spLocks noChangeArrowheads="1"/>
            </p:cNvSpPr>
            <p:nvPr/>
          </p:nvSpPr>
          <p:spPr bwMode="auto">
            <a:xfrm>
              <a:off x="4189" y="2830"/>
              <a:ext cx="40" cy="40"/>
            </a:xfrm>
            <a:prstGeom prst="ellipse">
              <a:avLst/>
            </a:prstGeom>
            <a:solidFill>
              <a:srgbClr val="FFFFFF"/>
            </a:solidFill>
            <a:ln w="12700">
              <a:solidFill>
                <a:srgbClr val="FF0705"/>
              </a:solidFill>
              <a:round/>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56" name="Rectangle 647">
              <a:extLst>
                <a:ext uri="{FF2B5EF4-FFF2-40B4-BE49-F238E27FC236}">
                  <a16:creationId xmlns:a16="http://schemas.microsoft.com/office/drawing/2014/main" id="{9356FC95-638C-03B4-26EB-5744D0F63792}"/>
                </a:ext>
              </a:extLst>
            </p:cNvPr>
            <p:cNvSpPr>
              <a:spLocks noChangeArrowheads="1"/>
            </p:cNvSpPr>
            <p:nvPr/>
          </p:nvSpPr>
          <p:spPr bwMode="auto">
            <a:xfrm>
              <a:off x="3331" y="3314"/>
              <a:ext cx="32"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57" name="Rectangle 648">
              <a:extLst>
                <a:ext uri="{FF2B5EF4-FFF2-40B4-BE49-F238E27FC236}">
                  <a16:creationId xmlns:a16="http://schemas.microsoft.com/office/drawing/2014/main" id="{18953F00-B118-7BA2-3EAE-BC26166630CC}"/>
                </a:ext>
              </a:extLst>
            </p:cNvPr>
            <p:cNvSpPr>
              <a:spLocks noChangeArrowheads="1"/>
            </p:cNvSpPr>
            <p:nvPr/>
          </p:nvSpPr>
          <p:spPr bwMode="auto">
            <a:xfrm>
              <a:off x="3355" y="3322"/>
              <a:ext cx="32" cy="31"/>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58" name="Rectangle 649">
              <a:extLst>
                <a:ext uri="{FF2B5EF4-FFF2-40B4-BE49-F238E27FC236}">
                  <a16:creationId xmlns:a16="http://schemas.microsoft.com/office/drawing/2014/main" id="{6AA456A1-2F08-B94F-2AA8-C865B6F1D859}"/>
                </a:ext>
              </a:extLst>
            </p:cNvPr>
            <p:cNvSpPr>
              <a:spLocks noChangeArrowheads="1"/>
            </p:cNvSpPr>
            <p:nvPr/>
          </p:nvSpPr>
          <p:spPr bwMode="auto">
            <a:xfrm>
              <a:off x="3387" y="3306"/>
              <a:ext cx="31"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59" name="Rectangle 650">
              <a:extLst>
                <a:ext uri="{FF2B5EF4-FFF2-40B4-BE49-F238E27FC236}">
                  <a16:creationId xmlns:a16="http://schemas.microsoft.com/office/drawing/2014/main" id="{BD2C63F0-2349-3C72-BFC1-0CEAE9223B0F}"/>
                </a:ext>
              </a:extLst>
            </p:cNvPr>
            <p:cNvSpPr>
              <a:spLocks noChangeArrowheads="1"/>
            </p:cNvSpPr>
            <p:nvPr/>
          </p:nvSpPr>
          <p:spPr bwMode="auto">
            <a:xfrm>
              <a:off x="3411" y="3290"/>
              <a:ext cx="31"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60" name="Rectangle 651">
              <a:extLst>
                <a:ext uri="{FF2B5EF4-FFF2-40B4-BE49-F238E27FC236}">
                  <a16:creationId xmlns:a16="http://schemas.microsoft.com/office/drawing/2014/main" id="{9810AAED-A299-698C-6723-7A942AD23220}"/>
                </a:ext>
              </a:extLst>
            </p:cNvPr>
            <p:cNvSpPr>
              <a:spLocks noChangeArrowheads="1"/>
            </p:cNvSpPr>
            <p:nvPr/>
          </p:nvSpPr>
          <p:spPr bwMode="auto">
            <a:xfrm>
              <a:off x="3442" y="3290"/>
              <a:ext cx="32"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61" name="Rectangle 652">
              <a:extLst>
                <a:ext uri="{FF2B5EF4-FFF2-40B4-BE49-F238E27FC236}">
                  <a16:creationId xmlns:a16="http://schemas.microsoft.com/office/drawing/2014/main" id="{AE207C49-458D-6016-9489-D1D5F7520E09}"/>
                </a:ext>
              </a:extLst>
            </p:cNvPr>
            <p:cNvSpPr>
              <a:spLocks noChangeArrowheads="1"/>
            </p:cNvSpPr>
            <p:nvPr/>
          </p:nvSpPr>
          <p:spPr bwMode="auto">
            <a:xfrm>
              <a:off x="3474" y="3306"/>
              <a:ext cx="32"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62" name="Rectangle 653">
              <a:extLst>
                <a:ext uri="{FF2B5EF4-FFF2-40B4-BE49-F238E27FC236}">
                  <a16:creationId xmlns:a16="http://schemas.microsoft.com/office/drawing/2014/main" id="{531480CE-C3A9-602D-B249-C085275F9702}"/>
                </a:ext>
              </a:extLst>
            </p:cNvPr>
            <p:cNvSpPr>
              <a:spLocks noChangeArrowheads="1"/>
            </p:cNvSpPr>
            <p:nvPr/>
          </p:nvSpPr>
          <p:spPr bwMode="auto">
            <a:xfrm>
              <a:off x="3514" y="3338"/>
              <a:ext cx="31"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63" name="Rectangle 654">
              <a:extLst>
                <a:ext uri="{FF2B5EF4-FFF2-40B4-BE49-F238E27FC236}">
                  <a16:creationId xmlns:a16="http://schemas.microsoft.com/office/drawing/2014/main" id="{7101185C-A466-91D1-33A6-64245CFD15E1}"/>
                </a:ext>
              </a:extLst>
            </p:cNvPr>
            <p:cNvSpPr>
              <a:spLocks noChangeArrowheads="1"/>
            </p:cNvSpPr>
            <p:nvPr/>
          </p:nvSpPr>
          <p:spPr bwMode="auto">
            <a:xfrm>
              <a:off x="3538" y="3338"/>
              <a:ext cx="31"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64" name="Rectangle 655">
              <a:extLst>
                <a:ext uri="{FF2B5EF4-FFF2-40B4-BE49-F238E27FC236}">
                  <a16:creationId xmlns:a16="http://schemas.microsoft.com/office/drawing/2014/main" id="{B7172880-24FE-990A-F693-B8FA52E420B4}"/>
                </a:ext>
              </a:extLst>
            </p:cNvPr>
            <p:cNvSpPr>
              <a:spLocks noChangeArrowheads="1"/>
            </p:cNvSpPr>
            <p:nvPr/>
          </p:nvSpPr>
          <p:spPr bwMode="auto">
            <a:xfrm>
              <a:off x="3569" y="3235"/>
              <a:ext cx="32"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65" name="Rectangle 656">
              <a:extLst>
                <a:ext uri="{FF2B5EF4-FFF2-40B4-BE49-F238E27FC236}">
                  <a16:creationId xmlns:a16="http://schemas.microsoft.com/office/drawing/2014/main" id="{9415F32D-BA9F-ED4A-BD46-1E0D9FE3A0FB}"/>
                </a:ext>
              </a:extLst>
            </p:cNvPr>
            <p:cNvSpPr>
              <a:spLocks noChangeArrowheads="1"/>
            </p:cNvSpPr>
            <p:nvPr/>
          </p:nvSpPr>
          <p:spPr bwMode="auto">
            <a:xfrm>
              <a:off x="3601" y="3211"/>
              <a:ext cx="32"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66" name="Rectangle 657">
              <a:extLst>
                <a:ext uri="{FF2B5EF4-FFF2-40B4-BE49-F238E27FC236}">
                  <a16:creationId xmlns:a16="http://schemas.microsoft.com/office/drawing/2014/main" id="{B28FE741-19C6-127D-855C-65956FBFEE97}"/>
                </a:ext>
              </a:extLst>
            </p:cNvPr>
            <p:cNvSpPr>
              <a:spLocks noChangeArrowheads="1"/>
            </p:cNvSpPr>
            <p:nvPr/>
          </p:nvSpPr>
          <p:spPr bwMode="auto">
            <a:xfrm>
              <a:off x="3625" y="3179"/>
              <a:ext cx="32"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67" name="Rectangle 658">
              <a:extLst>
                <a:ext uri="{FF2B5EF4-FFF2-40B4-BE49-F238E27FC236}">
                  <a16:creationId xmlns:a16="http://schemas.microsoft.com/office/drawing/2014/main" id="{8BEE67AD-77B0-312A-B8A2-9C6DBC9E9C62}"/>
                </a:ext>
              </a:extLst>
            </p:cNvPr>
            <p:cNvSpPr>
              <a:spLocks noChangeArrowheads="1"/>
            </p:cNvSpPr>
            <p:nvPr/>
          </p:nvSpPr>
          <p:spPr bwMode="auto">
            <a:xfrm>
              <a:off x="3657" y="3155"/>
              <a:ext cx="31"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68" name="Rectangle 659">
              <a:extLst>
                <a:ext uri="{FF2B5EF4-FFF2-40B4-BE49-F238E27FC236}">
                  <a16:creationId xmlns:a16="http://schemas.microsoft.com/office/drawing/2014/main" id="{5DF43185-EACB-D234-5A75-4E8D4E24DE02}"/>
                </a:ext>
              </a:extLst>
            </p:cNvPr>
            <p:cNvSpPr>
              <a:spLocks noChangeArrowheads="1"/>
            </p:cNvSpPr>
            <p:nvPr/>
          </p:nvSpPr>
          <p:spPr bwMode="auto">
            <a:xfrm>
              <a:off x="3696" y="3084"/>
              <a:ext cx="32"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69" name="Rectangle 660">
              <a:extLst>
                <a:ext uri="{FF2B5EF4-FFF2-40B4-BE49-F238E27FC236}">
                  <a16:creationId xmlns:a16="http://schemas.microsoft.com/office/drawing/2014/main" id="{3CD8E76F-F8BD-08C6-1AC0-02905E02C83E}"/>
                </a:ext>
              </a:extLst>
            </p:cNvPr>
            <p:cNvSpPr>
              <a:spLocks noChangeArrowheads="1"/>
            </p:cNvSpPr>
            <p:nvPr/>
          </p:nvSpPr>
          <p:spPr bwMode="auto">
            <a:xfrm>
              <a:off x="3728" y="3044"/>
              <a:ext cx="32"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70" name="Rectangle 661">
              <a:extLst>
                <a:ext uri="{FF2B5EF4-FFF2-40B4-BE49-F238E27FC236}">
                  <a16:creationId xmlns:a16="http://schemas.microsoft.com/office/drawing/2014/main" id="{73437D79-D475-B628-C9E2-E8F067987357}"/>
                </a:ext>
              </a:extLst>
            </p:cNvPr>
            <p:cNvSpPr>
              <a:spLocks noChangeArrowheads="1"/>
            </p:cNvSpPr>
            <p:nvPr/>
          </p:nvSpPr>
          <p:spPr bwMode="auto">
            <a:xfrm>
              <a:off x="3752" y="3060"/>
              <a:ext cx="32"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71" name="Rectangle 662">
              <a:extLst>
                <a:ext uri="{FF2B5EF4-FFF2-40B4-BE49-F238E27FC236}">
                  <a16:creationId xmlns:a16="http://schemas.microsoft.com/office/drawing/2014/main" id="{A48D18B9-1D75-A4B5-D635-535D57DB1537}"/>
                </a:ext>
              </a:extLst>
            </p:cNvPr>
            <p:cNvSpPr>
              <a:spLocks noChangeArrowheads="1"/>
            </p:cNvSpPr>
            <p:nvPr/>
          </p:nvSpPr>
          <p:spPr bwMode="auto">
            <a:xfrm>
              <a:off x="3784" y="3052"/>
              <a:ext cx="31"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72" name="Rectangle 663">
              <a:extLst>
                <a:ext uri="{FF2B5EF4-FFF2-40B4-BE49-F238E27FC236}">
                  <a16:creationId xmlns:a16="http://schemas.microsoft.com/office/drawing/2014/main" id="{3FC102BB-072C-9C7E-92B2-2941D8AE852E}"/>
                </a:ext>
              </a:extLst>
            </p:cNvPr>
            <p:cNvSpPr>
              <a:spLocks noChangeArrowheads="1"/>
            </p:cNvSpPr>
            <p:nvPr/>
          </p:nvSpPr>
          <p:spPr bwMode="auto">
            <a:xfrm>
              <a:off x="3815" y="3012"/>
              <a:ext cx="32"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73" name="Rectangle 664">
              <a:extLst>
                <a:ext uri="{FF2B5EF4-FFF2-40B4-BE49-F238E27FC236}">
                  <a16:creationId xmlns:a16="http://schemas.microsoft.com/office/drawing/2014/main" id="{564E4181-2B29-67E9-CCDF-52F2B9F4CE76}"/>
                </a:ext>
              </a:extLst>
            </p:cNvPr>
            <p:cNvSpPr>
              <a:spLocks noChangeArrowheads="1"/>
            </p:cNvSpPr>
            <p:nvPr/>
          </p:nvSpPr>
          <p:spPr bwMode="auto">
            <a:xfrm>
              <a:off x="3839" y="3004"/>
              <a:ext cx="32"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74" name="Rectangle 665">
              <a:extLst>
                <a:ext uri="{FF2B5EF4-FFF2-40B4-BE49-F238E27FC236}">
                  <a16:creationId xmlns:a16="http://schemas.microsoft.com/office/drawing/2014/main" id="{EDC5C41A-7D5D-685D-5FB8-AB0BB574283B}"/>
                </a:ext>
              </a:extLst>
            </p:cNvPr>
            <p:cNvSpPr>
              <a:spLocks noChangeArrowheads="1"/>
            </p:cNvSpPr>
            <p:nvPr/>
          </p:nvSpPr>
          <p:spPr bwMode="auto">
            <a:xfrm>
              <a:off x="3887" y="3004"/>
              <a:ext cx="32"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75" name="Rectangle 666">
              <a:extLst>
                <a:ext uri="{FF2B5EF4-FFF2-40B4-BE49-F238E27FC236}">
                  <a16:creationId xmlns:a16="http://schemas.microsoft.com/office/drawing/2014/main" id="{9BFEBF97-B0CA-FE9B-81DE-5DE1970C4169}"/>
                </a:ext>
              </a:extLst>
            </p:cNvPr>
            <p:cNvSpPr>
              <a:spLocks noChangeArrowheads="1"/>
            </p:cNvSpPr>
            <p:nvPr/>
          </p:nvSpPr>
          <p:spPr bwMode="auto">
            <a:xfrm>
              <a:off x="3911" y="2997"/>
              <a:ext cx="31" cy="31"/>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76" name="Rectangle 667">
              <a:extLst>
                <a:ext uri="{FF2B5EF4-FFF2-40B4-BE49-F238E27FC236}">
                  <a16:creationId xmlns:a16="http://schemas.microsoft.com/office/drawing/2014/main" id="{BC65C822-08F4-ADE3-881D-6E26E754EDFC}"/>
                </a:ext>
              </a:extLst>
            </p:cNvPr>
            <p:cNvSpPr>
              <a:spLocks noChangeArrowheads="1"/>
            </p:cNvSpPr>
            <p:nvPr/>
          </p:nvSpPr>
          <p:spPr bwMode="auto">
            <a:xfrm>
              <a:off x="3942" y="2997"/>
              <a:ext cx="32" cy="31"/>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77" name="Rectangle 668">
              <a:extLst>
                <a:ext uri="{FF2B5EF4-FFF2-40B4-BE49-F238E27FC236}">
                  <a16:creationId xmlns:a16="http://schemas.microsoft.com/office/drawing/2014/main" id="{42FC3E76-B6EB-4DE0-5959-62715DD6E000}"/>
                </a:ext>
              </a:extLst>
            </p:cNvPr>
            <p:cNvSpPr>
              <a:spLocks noChangeArrowheads="1"/>
            </p:cNvSpPr>
            <p:nvPr/>
          </p:nvSpPr>
          <p:spPr bwMode="auto">
            <a:xfrm>
              <a:off x="3966" y="2997"/>
              <a:ext cx="32" cy="31"/>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78" name="Rectangle 669">
              <a:extLst>
                <a:ext uri="{FF2B5EF4-FFF2-40B4-BE49-F238E27FC236}">
                  <a16:creationId xmlns:a16="http://schemas.microsoft.com/office/drawing/2014/main" id="{6A313762-8BF5-598F-7F9B-3C5E72DF29E8}"/>
                </a:ext>
              </a:extLst>
            </p:cNvPr>
            <p:cNvSpPr>
              <a:spLocks noChangeArrowheads="1"/>
            </p:cNvSpPr>
            <p:nvPr/>
          </p:nvSpPr>
          <p:spPr bwMode="auto">
            <a:xfrm>
              <a:off x="3998" y="3021"/>
              <a:ext cx="32" cy="31"/>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79" name="Rectangle 670">
              <a:extLst>
                <a:ext uri="{FF2B5EF4-FFF2-40B4-BE49-F238E27FC236}">
                  <a16:creationId xmlns:a16="http://schemas.microsoft.com/office/drawing/2014/main" id="{26005A05-2E04-4254-275F-BBCC985ECAF9}"/>
                </a:ext>
              </a:extLst>
            </p:cNvPr>
            <p:cNvSpPr>
              <a:spLocks noChangeArrowheads="1"/>
            </p:cNvSpPr>
            <p:nvPr/>
          </p:nvSpPr>
          <p:spPr bwMode="auto">
            <a:xfrm>
              <a:off x="4022" y="2981"/>
              <a:ext cx="32" cy="31"/>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80" name="Rectangle 671">
              <a:extLst>
                <a:ext uri="{FF2B5EF4-FFF2-40B4-BE49-F238E27FC236}">
                  <a16:creationId xmlns:a16="http://schemas.microsoft.com/office/drawing/2014/main" id="{3BB019A2-6BB6-ED3F-E5B6-E4CAD78B159C}"/>
                </a:ext>
              </a:extLst>
            </p:cNvPr>
            <p:cNvSpPr>
              <a:spLocks noChangeArrowheads="1"/>
            </p:cNvSpPr>
            <p:nvPr/>
          </p:nvSpPr>
          <p:spPr bwMode="auto">
            <a:xfrm>
              <a:off x="4070" y="2965"/>
              <a:ext cx="32"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81" name="Rectangle 672">
              <a:extLst>
                <a:ext uri="{FF2B5EF4-FFF2-40B4-BE49-F238E27FC236}">
                  <a16:creationId xmlns:a16="http://schemas.microsoft.com/office/drawing/2014/main" id="{C300AA6A-AE19-06B9-4226-A61998C15BBB}"/>
                </a:ext>
              </a:extLst>
            </p:cNvPr>
            <p:cNvSpPr>
              <a:spLocks noChangeArrowheads="1"/>
            </p:cNvSpPr>
            <p:nvPr/>
          </p:nvSpPr>
          <p:spPr bwMode="auto">
            <a:xfrm>
              <a:off x="4093" y="2949"/>
              <a:ext cx="32"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82" name="Rectangle 673">
              <a:extLst>
                <a:ext uri="{FF2B5EF4-FFF2-40B4-BE49-F238E27FC236}">
                  <a16:creationId xmlns:a16="http://schemas.microsoft.com/office/drawing/2014/main" id="{D8A34C57-D074-0F2E-A21D-7B1054A75834}"/>
                </a:ext>
              </a:extLst>
            </p:cNvPr>
            <p:cNvSpPr>
              <a:spLocks noChangeArrowheads="1"/>
            </p:cNvSpPr>
            <p:nvPr/>
          </p:nvSpPr>
          <p:spPr bwMode="auto">
            <a:xfrm>
              <a:off x="4125" y="2957"/>
              <a:ext cx="32"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83" name="Rectangle 674">
              <a:extLst>
                <a:ext uri="{FF2B5EF4-FFF2-40B4-BE49-F238E27FC236}">
                  <a16:creationId xmlns:a16="http://schemas.microsoft.com/office/drawing/2014/main" id="{375A0A4E-1E70-2B39-0698-71CC632D4933}"/>
                </a:ext>
              </a:extLst>
            </p:cNvPr>
            <p:cNvSpPr>
              <a:spLocks noChangeArrowheads="1"/>
            </p:cNvSpPr>
            <p:nvPr/>
          </p:nvSpPr>
          <p:spPr bwMode="auto">
            <a:xfrm>
              <a:off x="4157" y="2949"/>
              <a:ext cx="32"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84" name="Rectangle 675">
              <a:extLst>
                <a:ext uri="{FF2B5EF4-FFF2-40B4-BE49-F238E27FC236}">
                  <a16:creationId xmlns:a16="http://schemas.microsoft.com/office/drawing/2014/main" id="{ED90B577-8AA8-5D8A-5D9E-CB7B82E59E8D}"/>
                </a:ext>
              </a:extLst>
            </p:cNvPr>
            <p:cNvSpPr>
              <a:spLocks noChangeArrowheads="1"/>
            </p:cNvSpPr>
            <p:nvPr/>
          </p:nvSpPr>
          <p:spPr bwMode="auto">
            <a:xfrm>
              <a:off x="4181" y="2957"/>
              <a:ext cx="31" cy="32"/>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85" name="Rectangle 676">
              <a:extLst>
                <a:ext uri="{FF2B5EF4-FFF2-40B4-BE49-F238E27FC236}">
                  <a16:creationId xmlns:a16="http://schemas.microsoft.com/office/drawing/2014/main" id="{1E0BEE66-62BB-15B5-6D7B-0402B64CBCAC}"/>
                </a:ext>
              </a:extLst>
            </p:cNvPr>
            <p:cNvSpPr>
              <a:spLocks noChangeArrowheads="1"/>
            </p:cNvSpPr>
            <p:nvPr/>
          </p:nvSpPr>
          <p:spPr bwMode="auto">
            <a:xfrm>
              <a:off x="4229" y="2981"/>
              <a:ext cx="31" cy="31"/>
            </a:xfrm>
            <a:prstGeom prst="rect">
              <a:avLst/>
            </a:prstGeom>
            <a:solidFill>
              <a:schemeClr val="bg1"/>
            </a:solidFill>
            <a:ln w="12700">
              <a:solidFill>
                <a:srgbClr val="FF9900"/>
              </a:solidFill>
              <a:miter lim="800000"/>
              <a:headEnd/>
              <a:tailEnd/>
            </a:ln>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nvGrpSpPr>
            <p:cNvPr id="43086" name="Group 677">
              <a:extLst>
                <a:ext uri="{FF2B5EF4-FFF2-40B4-BE49-F238E27FC236}">
                  <a16:creationId xmlns:a16="http://schemas.microsoft.com/office/drawing/2014/main" id="{1589688E-7084-D00B-A5C8-B252DB7B1542}"/>
                </a:ext>
              </a:extLst>
            </p:cNvPr>
            <p:cNvGrpSpPr>
              <a:grpSpLocks/>
            </p:cNvGrpSpPr>
            <p:nvPr/>
          </p:nvGrpSpPr>
          <p:grpSpPr bwMode="auto">
            <a:xfrm>
              <a:off x="3100" y="2447"/>
              <a:ext cx="187" cy="1259"/>
              <a:chOff x="1084" y="1380"/>
              <a:chExt cx="189" cy="1269"/>
            </a:xfrm>
          </p:grpSpPr>
          <p:sp>
            <p:nvSpPr>
              <p:cNvPr id="43104" name="Rectangle 678">
                <a:extLst>
                  <a:ext uri="{FF2B5EF4-FFF2-40B4-BE49-F238E27FC236}">
                    <a16:creationId xmlns:a16="http://schemas.microsoft.com/office/drawing/2014/main" id="{7A8DF9A0-0668-21F2-E213-1B84DE559D06}"/>
                  </a:ext>
                </a:extLst>
              </p:cNvPr>
              <p:cNvSpPr>
                <a:spLocks noChangeArrowheads="1"/>
              </p:cNvSpPr>
              <p:nvPr/>
            </p:nvSpPr>
            <p:spPr bwMode="auto">
              <a:xfrm>
                <a:off x="1164" y="2533"/>
                <a:ext cx="5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latin typeface="Helvetica" pitchFamily="2" charset="0"/>
                  </a:rPr>
                  <a:t>0</a:t>
                </a:r>
              </a:p>
            </p:txBody>
          </p:sp>
          <p:sp>
            <p:nvSpPr>
              <p:cNvPr id="43105" name="Rectangle 679">
                <a:extLst>
                  <a:ext uri="{FF2B5EF4-FFF2-40B4-BE49-F238E27FC236}">
                    <a16:creationId xmlns:a16="http://schemas.microsoft.com/office/drawing/2014/main" id="{9B9C38BA-6090-4EE4-3EC6-9234C1B2CE00}"/>
                  </a:ext>
                </a:extLst>
              </p:cNvPr>
              <p:cNvSpPr>
                <a:spLocks noChangeArrowheads="1"/>
              </p:cNvSpPr>
              <p:nvPr/>
            </p:nvSpPr>
            <p:spPr bwMode="auto">
              <a:xfrm>
                <a:off x="1084" y="2340"/>
                <a:ext cx="189"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latin typeface="Helvetica" pitchFamily="2" charset="0"/>
                  </a:rPr>
                  <a:t>0.05</a:t>
                </a:r>
              </a:p>
            </p:txBody>
          </p:sp>
          <p:sp>
            <p:nvSpPr>
              <p:cNvPr id="43106" name="Rectangle 680">
                <a:extLst>
                  <a:ext uri="{FF2B5EF4-FFF2-40B4-BE49-F238E27FC236}">
                    <a16:creationId xmlns:a16="http://schemas.microsoft.com/office/drawing/2014/main" id="{17975E92-A619-7EA2-2835-1B14F7576D4C}"/>
                  </a:ext>
                </a:extLst>
              </p:cNvPr>
              <p:cNvSpPr>
                <a:spLocks noChangeArrowheads="1"/>
              </p:cNvSpPr>
              <p:nvPr/>
            </p:nvSpPr>
            <p:spPr bwMode="auto">
              <a:xfrm>
                <a:off x="1116" y="2148"/>
                <a:ext cx="13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latin typeface="Helvetica" pitchFamily="2" charset="0"/>
                  </a:rPr>
                  <a:t>0.1</a:t>
                </a:r>
              </a:p>
            </p:txBody>
          </p:sp>
          <p:sp>
            <p:nvSpPr>
              <p:cNvPr id="43107" name="Rectangle 681">
                <a:extLst>
                  <a:ext uri="{FF2B5EF4-FFF2-40B4-BE49-F238E27FC236}">
                    <a16:creationId xmlns:a16="http://schemas.microsoft.com/office/drawing/2014/main" id="{DCD4BB73-DA4A-04F2-D197-5151F5879F3E}"/>
                  </a:ext>
                </a:extLst>
              </p:cNvPr>
              <p:cNvSpPr>
                <a:spLocks noChangeArrowheads="1"/>
              </p:cNvSpPr>
              <p:nvPr/>
            </p:nvSpPr>
            <p:spPr bwMode="auto">
              <a:xfrm>
                <a:off x="1084" y="1956"/>
                <a:ext cx="189"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latin typeface="Helvetica" pitchFamily="2" charset="0"/>
                  </a:rPr>
                  <a:t>0.15</a:t>
                </a:r>
              </a:p>
            </p:txBody>
          </p:sp>
          <p:sp>
            <p:nvSpPr>
              <p:cNvPr id="43108" name="Rectangle 682">
                <a:extLst>
                  <a:ext uri="{FF2B5EF4-FFF2-40B4-BE49-F238E27FC236}">
                    <a16:creationId xmlns:a16="http://schemas.microsoft.com/office/drawing/2014/main" id="{C8185F4D-867B-96FF-84C8-AB2967713F33}"/>
                  </a:ext>
                </a:extLst>
              </p:cNvPr>
              <p:cNvSpPr>
                <a:spLocks noChangeArrowheads="1"/>
              </p:cNvSpPr>
              <p:nvPr/>
            </p:nvSpPr>
            <p:spPr bwMode="auto">
              <a:xfrm>
                <a:off x="1116" y="1764"/>
                <a:ext cx="13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latin typeface="Helvetica" pitchFamily="2" charset="0"/>
                  </a:rPr>
                  <a:t>0.2</a:t>
                </a:r>
              </a:p>
            </p:txBody>
          </p:sp>
          <p:sp>
            <p:nvSpPr>
              <p:cNvPr id="43109" name="Rectangle 683">
                <a:extLst>
                  <a:ext uri="{FF2B5EF4-FFF2-40B4-BE49-F238E27FC236}">
                    <a16:creationId xmlns:a16="http://schemas.microsoft.com/office/drawing/2014/main" id="{A4844626-5A2F-C893-7934-1249D815415B}"/>
                  </a:ext>
                </a:extLst>
              </p:cNvPr>
              <p:cNvSpPr>
                <a:spLocks noChangeArrowheads="1"/>
              </p:cNvSpPr>
              <p:nvPr/>
            </p:nvSpPr>
            <p:spPr bwMode="auto">
              <a:xfrm>
                <a:off x="1084" y="1572"/>
                <a:ext cx="189"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latin typeface="Helvetica" pitchFamily="2" charset="0"/>
                  </a:rPr>
                  <a:t>0.25</a:t>
                </a:r>
              </a:p>
            </p:txBody>
          </p:sp>
          <p:sp>
            <p:nvSpPr>
              <p:cNvPr id="43110" name="Rectangle 684">
                <a:extLst>
                  <a:ext uri="{FF2B5EF4-FFF2-40B4-BE49-F238E27FC236}">
                    <a16:creationId xmlns:a16="http://schemas.microsoft.com/office/drawing/2014/main" id="{4D35C580-F93B-FA31-B0E3-4EDD95768BBF}"/>
                  </a:ext>
                </a:extLst>
              </p:cNvPr>
              <p:cNvSpPr>
                <a:spLocks noChangeArrowheads="1"/>
              </p:cNvSpPr>
              <p:nvPr/>
            </p:nvSpPr>
            <p:spPr bwMode="auto">
              <a:xfrm>
                <a:off x="1116" y="1380"/>
                <a:ext cx="13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latin typeface="Helvetica" pitchFamily="2" charset="0"/>
                  </a:rPr>
                  <a:t>0.3</a:t>
                </a:r>
              </a:p>
            </p:txBody>
          </p:sp>
        </p:grpSp>
        <p:sp>
          <p:nvSpPr>
            <p:cNvPr id="43087" name="Rectangle 685">
              <a:extLst>
                <a:ext uri="{FF2B5EF4-FFF2-40B4-BE49-F238E27FC236}">
                  <a16:creationId xmlns:a16="http://schemas.microsoft.com/office/drawing/2014/main" id="{1C8159F1-A1F8-3F97-6FCE-95F0F05B2D88}"/>
                </a:ext>
              </a:extLst>
            </p:cNvPr>
            <p:cNvSpPr>
              <a:spLocks noChangeArrowheads="1"/>
            </p:cNvSpPr>
            <p:nvPr/>
          </p:nvSpPr>
          <p:spPr bwMode="auto">
            <a:xfrm rot="-5400000">
              <a:off x="2568" y="3001"/>
              <a:ext cx="885"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latin typeface="Helvetica" pitchFamily="2" charset="0"/>
                </a:rPr>
                <a:t>Normalized heating</a:t>
              </a:r>
            </a:p>
          </p:txBody>
        </p:sp>
        <p:sp>
          <p:nvSpPr>
            <p:cNvPr id="43088" name="Rectangle 686">
              <a:extLst>
                <a:ext uri="{FF2B5EF4-FFF2-40B4-BE49-F238E27FC236}">
                  <a16:creationId xmlns:a16="http://schemas.microsoft.com/office/drawing/2014/main" id="{CB181CB7-F84B-02C7-47D1-1ECC20F99D8A}"/>
                </a:ext>
              </a:extLst>
            </p:cNvPr>
            <p:cNvSpPr>
              <a:spLocks noChangeArrowheads="1"/>
            </p:cNvSpPr>
            <p:nvPr/>
          </p:nvSpPr>
          <p:spPr bwMode="auto">
            <a:xfrm>
              <a:off x="3128" y="3803"/>
              <a:ext cx="1499"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latin typeface="Helvetica" pitchFamily="2" charset="0"/>
                </a:rPr>
                <a:t>Nondimensional fin chord length</a:t>
              </a:r>
            </a:p>
          </p:txBody>
        </p:sp>
        <p:sp>
          <p:nvSpPr>
            <p:cNvPr id="43089" name="Rectangle 687">
              <a:extLst>
                <a:ext uri="{FF2B5EF4-FFF2-40B4-BE49-F238E27FC236}">
                  <a16:creationId xmlns:a16="http://schemas.microsoft.com/office/drawing/2014/main" id="{08D33AD6-6D63-8690-D889-1378BE232EE4}"/>
                </a:ext>
              </a:extLst>
            </p:cNvPr>
            <p:cNvSpPr>
              <a:spLocks noChangeArrowheads="1"/>
            </p:cNvSpPr>
            <p:nvPr/>
          </p:nvSpPr>
          <p:spPr bwMode="auto">
            <a:xfrm>
              <a:off x="3401" y="2320"/>
              <a:ext cx="50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latin typeface="Helvetica" pitchFamily="2" charset="0"/>
                </a:rPr>
                <a:t>Fin/rudder </a:t>
              </a:r>
            </a:p>
          </p:txBody>
        </p:sp>
        <p:sp>
          <p:nvSpPr>
            <p:cNvPr id="43090" name="Rectangle 688">
              <a:extLst>
                <a:ext uri="{FF2B5EF4-FFF2-40B4-BE49-F238E27FC236}">
                  <a16:creationId xmlns:a16="http://schemas.microsoft.com/office/drawing/2014/main" id="{4626D27D-989B-B41D-CCE2-8B5A23867BA0}"/>
                </a:ext>
              </a:extLst>
            </p:cNvPr>
            <p:cNvSpPr>
              <a:spLocks noChangeArrowheads="1"/>
            </p:cNvSpPr>
            <p:nvPr/>
          </p:nvSpPr>
          <p:spPr bwMode="auto">
            <a:xfrm>
              <a:off x="3401" y="2450"/>
              <a:ext cx="400"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latin typeface="Helvetica" pitchFamily="2" charset="0"/>
                </a:rPr>
                <a:t>interface</a:t>
              </a:r>
            </a:p>
          </p:txBody>
        </p:sp>
        <p:sp>
          <p:nvSpPr>
            <p:cNvPr id="43091" name="Rectangle 689">
              <a:extLst>
                <a:ext uri="{FF2B5EF4-FFF2-40B4-BE49-F238E27FC236}">
                  <a16:creationId xmlns:a16="http://schemas.microsoft.com/office/drawing/2014/main" id="{0A83B6D8-C6CA-637B-667C-34A978F238A6}"/>
                </a:ext>
              </a:extLst>
            </p:cNvPr>
            <p:cNvSpPr>
              <a:spLocks noChangeArrowheads="1"/>
            </p:cNvSpPr>
            <p:nvPr/>
          </p:nvSpPr>
          <p:spPr bwMode="auto">
            <a:xfrm>
              <a:off x="3303" y="3651"/>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latin typeface="Helvetica" pitchFamily="2" charset="0"/>
                </a:rPr>
                <a:t>0</a:t>
              </a:r>
            </a:p>
          </p:txBody>
        </p:sp>
        <p:sp>
          <p:nvSpPr>
            <p:cNvPr id="43092" name="Rectangle 690">
              <a:extLst>
                <a:ext uri="{FF2B5EF4-FFF2-40B4-BE49-F238E27FC236}">
                  <a16:creationId xmlns:a16="http://schemas.microsoft.com/office/drawing/2014/main" id="{D188F9BE-74E3-CA0F-E867-E2EF63C7B081}"/>
                </a:ext>
              </a:extLst>
            </p:cNvPr>
            <p:cNvSpPr>
              <a:spLocks noChangeArrowheads="1"/>
            </p:cNvSpPr>
            <p:nvPr/>
          </p:nvSpPr>
          <p:spPr bwMode="auto">
            <a:xfrm>
              <a:off x="4439" y="3651"/>
              <a:ext cx="5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latin typeface="Helvetica" pitchFamily="2" charset="0"/>
                </a:rPr>
                <a:t>1</a:t>
              </a:r>
            </a:p>
          </p:txBody>
        </p:sp>
        <p:sp>
          <p:nvSpPr>
            <p:cNvPr id="43093" name="Rectangle 691">
              <a:extLst>
                <a:ext uri="{FF2B5EF4-FFF2-40B4-BE49-F238E27FC236}">
                  <a16:creationId xmlns:a16="http://schemas.microsoft.com/office/drawing/2014/main" id="{B70113C5-955A-15B2-23ED-8B0E218EB321}"/>
                </a:ext>
              </a:extLst>
            </p:cNvPr>
            <p:cNvSpPr>
              <a:spLocks noChangeArrowheads="1"/>
            </p:cNvSpPr>
            <p:nvPr/>
          </p:nvSpPr>
          <p:spPr bwMode="auto">
            <a:xfrm>
              <a:off x="3810" y="3643"/>
              <a:ext cx="133"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latin typeface="Helvetica" pitchFamily="2" charset="0"/>
                </a:rPr>
                <a:t>0.5</a:t>
              </a:r>
            </a:p>
          </p:txBody>
        </p:sp>
        <p:sp>
          <p:nvSpPr>
            <p:cNvPr id="43094" name="Rectangle 692">
              <a:extLst>
                <a:ext uri="{FF2B5EF4-FFF2-40B4-BE49-F238E27FC236}">
                  <a16:creationId xmlns:a16="http://schemas.microsoft.com/office/drawing/2014/main" id="{5324A2CC-D322-9E94-2A92-D5E43CFDE9C1}"/>
                </a:ext>
              </a:extLst>
            </p:cNvPr>
            <p:cNvSpPr>
              <a:spLocks noChangeArrowheads="1"/>
            </p:cNvSpPr>
            <p:nvPr/>
          </p:nvSpPr>
          <p:spPr bwMode="auto">
            <a:xfrm>
              <a:off x="4298" y="2899"/>
              <a:ext cx="352"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FF9900"/>
                  </a:solidFill>
                  <a:latin typeface="Helvetica" pitchFamily="2" charset="0"/>
                </a:rPr>
                <a:t>Tripped</a:t>
              </a:r>
            </a:p>
          </p:txBody>
        </p:sp>
        <p:sp>
          <p:nvSpPr>
            <p:cNvPr id="43095" name="Rectangle 693">
              <a:extLst>
                <a:ext uri="{FF2B5EF4-FFF2-40B4-BE49-F238E27FC236}">
                  <a16:creationId xmlns:a16="http://schemas.microsoft.com/office/drawing/2014/main" id="{16BC9955-2D86-33AD-FC55-F95A77E4791F}"/>
                </a:ext>
              </a:extLst>
            </p:cNvPr>
            <p:cNvSpPr>
              <a:spLocks noChangeArrowheads="1"/>
            </p:cNvSpPr>
            <p:nvPr/>
          </p:nvSpPr>
          <p:spPr bwMode="auto">
            <a:xfrm>
              <a:off x="4298" y="3016"/>
              <a:ext cx="507"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FF9900"/>
                  </a:solidFill>
                  <a:latin typeface="Helvetica" pitchFamily="2" charset="0"/>
                </a:rPr>
                <a:t>(Turbulent)</a:t>
              </a:r>
            </a:p>
          </p:txBody>
        </p:sp>
        <p:sp>
          <p:nvSpPr>
            <p:cNvPr id="43096" name="Rectangle 694">
              <a:extLst>
                <a:ext uri="{FF2B5EF4-FFF2-40B4-BE49-F238E27FC236}">
                  <a16:creationId xmlns:a16="http://schemas.microsoft.com/office/drawing/2014/main" id="{14395D82-9DB1-5C20-C9CE-C5CF575EB104}"/>
                </a:ext>
              </a:extLst>
            </p:cNvPr>
            <p:cNvSpPr>
              <a:spLocks noChangeArrowheads="1"/>
            </p:cNvSpPr>
            <p:nvPr/>
          </p:nvSpPr>
          <p:spPr bwMode="auto">
            <a:xfrm>
              <a:off x="4298" y="3146"/>
              <a:ext cx="520"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FF9900"/>
                  </a:solidFill>
                  <a:latin typeface="Helvetica" pitchFamily="2" charset="0"/>
                </a:rPr>
                <a:t>k = 0.005-in</a:t>
              </a:r>
            </a:p>
          </p:txBody>
        </p:sp>
        <p:sp>
          <p:nvSpPr>
            <p:cNvPr id="43097" name="Rectangle 695">
              <a:extLst>
                <a:ext uri="{FF2B5EF4-FFF2-40B4-BE49-F238E27FC236}">
                  <a16:creationId xmlns:a16="http://schemas.microsoft.com/office/drawing/2014/main" id="{CAE6C107-1CF9-4044-659B-ADB28B6D4CE9}"/>
                </a:ext>
              </a:extLst>
            </p:cNvPr>
            <p:cNvSpPr>
              <a:spLocks noChangeArrowheads="1"/>
            </p:cNvSpPr>
            <p:nvPr/>
          </p:nvSpPr>
          <p:spPr bwMode="auto">
            <a:xfrm>
              <a:off x="4252" y="2585"/>
              <a:ext cx="480"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FF3300"/>
                  </a:solidFill>
                  <a:latin typeface="Helvetica" pitchFamily="2" charset="0"/>
                </a:rPr>
                <a:t>Untripped </a:t>
              </a:r>
            </a:p>
          </p:txBody>
        </p:sp>
        <p:sp>
          <p:nvSpPr>
            <p:cNvPr id="43098" name="Rectangle 696">
              <a:extLst>
                <a:ext uri="{FF2B5EF4-FFF2-40B4-BE49-F238E27FC236}">
                  <a16:creationId xmlns:a16="http://schemas.microsoft.com/office/drawing/2014/main" id="{972DB5A4-F8C6-8ABC-3209-19C7C5E495E1}"/>
                </a:ext>
              </a:extLst>
            </p:cNvPr>
            <p:cNvSpPr>
              <a:spLocks noChangeArrowheads="1"/>
            </p:cNvSpPr>
            <p:nvPr/>
          </p:nvSpPr>
          <p:spPr bwMode="auto">
            <a:xfrm>
              <a:off x="4252" y="2720"/>
              <a:ext cx="60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r>
                <a:rPr lang="en-US" altLang="en-US" sz="1200">
                  <a:solidFill>
                    <a:srgbClr val="FF3300"/>
                  </a:solidFill>
                  <a:latin typeface="Helvetica" pitchFamily="2" charset="0"/>
                </a:rPr>
                <a:t>(Transitional)</a:t>
              </a:r>
            </a:p>
          </p:txBody>
        </p:sp>
        <p:sp>
          <p:nvSpPr>
            <p:cNvPr id="43099" name="Text Box 697">
              <a:extLst>
                <a:ext uri="{FF2B5EF4-FFF2-40B4-BE49-F238E27FC236}">
                  <a16:creationId xmlns:a16="http://schemas.microsoft.com/office/drawing/2014/main" id="{25ED8273-D110-5545-E14D-7AF39D925FB1}"/>
                </a:ext>
              </a:extLst>
            </p:cNvPr>
            <p:cNvSpPr txBox="1">
              <a:spLocks noChangeArrowheads="1"/>
            </p:cNvSpPr>
            <p:nvPr/>
          </p:nvSpPr>
          <p:spPr bwMode="auto">
            <a:xfrm>
              <a:off x="4983" y="2810"/>
              <a:ext cx="57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sz="1200">
                  <a:latin typeface="Helvetica" pitchFamily="2" charset="0"/>
                </a:rPr>
                <a:t>Untripped</a:t>
              </a:r>
            </a:p>
          </p:txBody>
        </p:sp>
        <p:sp>
          <p:nvSpPr>
            <p:cNvPr id="43100" name="Text Box 698">
              <a:extLst>
                <a:ext uri="{FF2B5EF4-FFF2-40B4-BE49-F238E27FC236}">
                  <a16:creationId xmlns:a16="http://schemas.microsoft.com/office/drawing/2014/main" id="{703036A5-999E-3E59-D659-0D053A620949}"/>
                </a:ext>
              </a:extLst>
            </p:cNvPr>
            <p:cNvSpPr txBox="1">
              <a:spLocks noChangeArrowheads="1"/>
            </p:cNvSpPr>
            <p:nvPr/>
          </p:nvSpPr>
          <p:spPr bwMode="auto">
            <a:xfrm>
              <a:off x="4948" y="3738"/>
              <a:ext cx="68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200">
                  <a:latin typeface="Helvetica" pitchFamily="2" charset="0"/>
                </a:rPr>
                <a:t>Tripped</a:t>
              </a:r>
            </a:p>
            <a:p>
              <a:r>
                <a:rPr lang="en-US" altLang="en-US" sz="1200">
                  <a:latin typeface="Helvetica" pitchFamily="2" charset="0"/>
                </a:rPr>
                <a:t>k = 0.005 in.</a:t>
              </a:r>
            </a:p>
          </p:txBody>
        </p:sp>
        <p:pic>
          <p:nvPicPr>
            <p:cNvPr id="43101" name="Picture 699">
              <a:extLst>
                <a:ext uri="{FF2B5EF4-FFF2-40B4-BE49-F238E27FC236}">
                  <a16:creationId xmlns:a16="http://schemas.microsoft.com/office/drawing/2014/main" id="{E29AED96-90E8-FD5D-0DA0-D0D35B80030D}"/>
                </a:ext>
              </a:extLst>
            </p:cNvPr>
            <p:cNvPicPr>
              <a:picLocks noChangeAspect="1" noChangeArrowheads="1"/>
            </p:cNvPicPr>
            <p:nvPr/>
          </p:nvPicPr>
          <p:blipFill>
            <a:blip r:embed="rId8">
              <a:clrChange>
                <a:clrFrom>
                  <a:srgbClr val="0C1ADB"/>
                </a:clrFrom>
                <a:clrTo>
                  <a:srgbClr val="0C1ADB">
                    <a:alpha val="0"/>
                  </a:srgbClr>
                </a:clrTo>
              </a:clrChange>
              <a:extLst>
                <a:ext uri="{28A0092B-C50C-407E-A947-70E740481C1C}">
                  <a14:useLocalDpi xmlns:a14="http://schemas.microsoft.com/office/drawing/2010/main" val="0"/>
                </a:ext>
              </a:extLst>
            </a:blip>
            <a:srcRect/>
            <a:stretch>
              <a:fillRect/>
            </a:stretch>
          </p:blipFill>
          <p:spPr bwMode="auto">
            <a:xfrm>
              <a:off x="3864" y="3233"/>
              <a:ext cx="532" cy="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102" name="Text Box 700">
              <a:extLst>
                <a:ext uri="{FF2B5EF4-FFF2-40B4-BE49-F238E27FC236}">
                  <a16:creationId xmlns:a16="http://schemas.microsoft.com/office/drawing/2014/main" id="{A10B5A4D-3475-F5A3-50F2-6BC0F7750A92}"/>
                </a:ext>
              </a:extLst>
            </p:cNvPr>
            <p:cNvSpPr txBox="1">
              <a:spLocks noChangeArrowheads="1"/>
            </p:cNvSpPr>
            <p:nvPr/>
          </p:nvSpPr>
          <p:spPr bwMode="auto">
            <a:xfrm>
              <a:off x="4390" y="3280"/>
              <a:ext cx="70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spcBef>
                  <a:spcPct val="50000"/>
                </a:spcBef>
              </a:pPr>
              <a:r>
                <a:rPr lang="en-US" altLang="en-US" sz="1200">
                  <a:latin typeface="Helvetica" pitchFamily="2" charset="0"/>
                </a:rPr>
                <a:t>Boundary Layer trips</a:t>
              </a:r>
            </a:p>
          </p:txBody>
        </p:sp>
        <p:sp>
          <p:nvSpPr>
            <p:cNvPr id="17085" name="Line 701">
              <a:extLst>
                <a:ext uri="{FF2B5EF4-FFF2-40B4-BE49-F238E27FC236}">
                  <a16:creationId xmlns:a16="http://schemas.microsoft.com/office/drawing/2014/main" id="{9EE84E0C-6779-1758-AE1A-9CA83CC493E6}"/>
                </a:ext>
              </a:extLst>
            </p:cNvPr>
            <p:cNvSpPr>
              <a:spLocks noChangeShapeType="1"/>
            </p:cNvSpPr>
            <p:nvPr/>
          </p:nvSpPr>
          <p:spPr bwMode="auto">
            <a:xfrm flipH="1">
              <a:off x="4212" y="3349"/>
              <a:ext cx="205" cy="80"/>
            </a:xfrm>
            <a:prstGeom prst="line">
              <a:avLst/>
            </a:prstGeom>
            <a:noFill/>
            <a:ln w="9525">
              <a:solidFill>
                <a:schemeClr val="tx1"/>
              </a:solidFill>
              <a:round/>
              <a:headEnd/>
              <a:tailEnd/>
            </a:ln>
            <a:effectLst>
              <a:outerShdw blurRad="63500" dist="17961" dir="2700000" algn="ctr" rotWithShape="0">
                <a:schemeClr val="tx2">
                  <a:alpha val="74998"/>
                </a:schemeClr>
              </a:outerShdw>
            </a:effectLst>
          </p:spPr>
          <p:txBody>
            <a:bodyPr wrap="none" anchor="ctr"/>
            <a:lstStyle/>
            <a:p>
              <a:pPr algn="ctr">
                <a:defRPr/>
              </a:pPr>
              <a:endParaRPr lang="en-US">
                <a:latin typeface="Arial" pitchFamily="-112" charset="0"/>
                <a:ea typeface="+mn-ea"/>
              </a:endParaRPr>
            </a:p>
          </p:txBody>
        </p:sp>
      </p:grpSp>
      <p:sp>
        <p:nvSpPr>
          <p:cNvPr id="43013" name="Text Box 705">
            <a:extLst>
              <a:ext uri="{FF2B5EF4-FFF2-40B4-BE49-F238E27FC236}">
                <a16:creationId xmlns:a16="http://schemas.microsoft.com/office/drawing/2014/main" id="{EEDCD33A-48EB-A4EE-6ED8-903E921B9227}"/>
              </a:ext>
            </a:extLst>
          </p:cNvPr>
          <p:cNvSpPr txBox="1">
            <a:spLocks noChangeArrowheads="1"/>
          </p:cNvSpPr>
          <p:nvPr/>
        </p:nvSpPr>
        <p:spPr bwMode="auto">
          <a:xfrm>
            <a:off x="114300" y="599466"/>
            <a:ext cx="438150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spcBef>
                <a:spcPct val="50000"/>
              </a:spcBef>
            </a:pPr>
            <a:r>
              <a:rPr lang="en-US" altLang="en-US"/>
              <a:t>Issue:  </a:t>
            </a:r>
            <a:r>
              <a:rPr lang="en-US" altLang="en-US" sz="1600"/>
              <a:t>Thermal margin of body flap based on fully turbulent flow which may not be representative of local peak heating.</a:t>
            </a:r>
          </a:p>
          <a:p>
            <a:pPr algn="l">
              <a:spcBef>
                <a:spcPct val="50000"/>
              </a:spcBef>
            </a:pPr>
            <a:r>
              <a:rPr lang="en-US" altLang="en-US"/>
              <a:t>Impact: </a:t>
            </a:r>
            <a:r>
              <a:rPr lang="en-GB" altLang="en-US" sz="1600"/>
              <a:t>Improvement in an engineering model used to assess the thermal margin of the X-38 body flap in the presence of a separating/reattaching </a:t>
            </a:r>
            <a:r>
              <a:rPr lang="en-GB" altLang="en-US" sz="1600" i="1">
                <a:solidFill>
                  <a:srgbClr val="FF3300"/>
                </a:solidFill>
              </a:rPr>
              <a:t>transitional</a:t>
            </a:r>
            <a:r>
              <a:rPr lang="en-GB" altLang="en-US" sz="1600"/>
              <a:t> flow (nonlaminar but not fully turbulent).</a:t>
            </a:r>
            <a:endParaRPr lang="en-US" altLang="en-US" sz="1600"/>
          </a:p>
        </p:txBody>
      </p:sp>
      <p:sp>
        <p:nvSpPr>
          <p:cNvPr id="43014" name="Text Box 706">
            <a:extLst>
              <a:ext uri="{FF2B5EF4-FFF2-40B4-BE49-F238E27FC236}">
                <a16:creationId xmlns:a16="http://schemas.microsoft.com/office/drawing/2014/main" id="{2BEBE878-B1F0-1BBE-D521-FCEA9CC6F8B4}"/>
              </a:ext>
            </a:extLst>
          </p:cNvPr>
          <p:cNvSpPr txBox="1">
            <a:spLocks noChangeArrowheads="1"/>
          </p:cNvSpPr>
          <p:nvPr/>
        </p:nvSpPr>
        <p:spPr bwMode="auto">
          <a:xfrm>
            <a:off x="1635125" y="0"/>
            <a:ext cx="5873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3600" i="1"/>
              <a:t>X-38 Crew Return Vehicle</a:t>
            </a:r>
          </a:p>
        </p:txBody>
      </p:sp>
      <p:sp>
        <p:nvSpPr>
          <p:cNvPr id="43015" name="Line 709">
            <a:extLst>
              <a:ext uri="{FF2B5EF4-FFF2-40B4-BE49-F238E27FC236}">
                <a16:creationId xmlns:a16="http://schemas.microsoft.com/office/drawing/2014/main" id="{92A30B71-ABEB-3D49-D65F-740E9E260C8C}"/>
              </a:ext>
            </a:extLst>
          </p:cNvPr>
          <p:cNvSpPr>
            <a:spLocks noChangeShapeType="1"/>
          </p:cNvSpPr>
          <p:nvPr/>
        </p:nvSpPr>
        <p:spPr bwMode="auto">
          <a:xfrm>
            <a:off x="0" y="3373684"/>
            <a:ext cx="9144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016" name="Line 710">
            <a:extLst>
              <a:ext uri="{FF2B5EF4-FFF2-40B4-BE49-F238E27FC236}">
                <a16:creationId xmlns:a16="http://schemas.microsoft.com/office/drawing/2014/main" id="{83375486-BBAA-AFA4-A6DD-529F547D3553}"/>
              </a:ext>
            </a:extLst>
          </p:cNvPr>
          <p:cNvSpPr>
            <a:spLocks noChangeShapeType="1"/>
          </p:cNvSpPr>
          <p:nvPr/>
        </p:nvSpPr>
        <p:spPr bwMode="auto">
          <a:xfrm>
            <a:off x="4540251" y="557459"/>
            <a:ext cx="0" cy="598135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 name="TextBox 1">
            <a:extLst>
              <a:ext uri="{FF2B5EF4-FFF2-40B4-BE49-F238E27FC236}">
                <a16:creationId xmlns:a16="http://schemas.microsoft.com/office/drawing/2014/main" id="{4DECC6A7-9A70-ABA8-B4D0-52ABB71E14AB}"/>
              </a:ext>
            </a:extLst>
          </p:cNvPr>
          <p:cNvSpPr txBox="1"/>
          <p:nvPr/>
        </p:nvSpPr>
        <p:spPr>
          <a:xfrm>
            <a:off x="1248885" y="2934959"/>
            <a:ext cx="2128275" cy="338554"/>
          </a:xfrm>
          <a:prstGeom prst="rect">
            <a:avLst/>
          </a:prstGeom>
          <a:noFill/>
        </p:spPr>
        <p:txBody>
          <a:bodyPr wrap="none" rtlCol="0">
            <a:spAutoFit/>
          </a:bodyPr>
          <a:lstStyle/>
          <a:p>
            <a:r>
              <a:rPr lang="en-US" sz="1600" i="1" dirty="0">
                <a:cs typeface="Arial" panose="020B0604020202020204" pitchFamily="34" charset="0"/>
              </a:rPr>
              <a:t>See </a:t>
            </a:r>
            <a:r>
              <a:rPr lang="en-US" sz="1600" i="1" dirty="0">
                <a:effectLst/>
                <a:cs typeface="Arial" panose="020B0604020202020204" pitchFamily="34" charset="0"/>
              </a:rPr>
              <a:t>AIAA 2000-2685</a:t>
            </a:r>
          </a:p>
        </p:txBody>
      </p:sp>
      <p:sp>
        <p:nvSpPr>
          <p:cNvPr id="3" name="TextBox 2">
            <a:extLst>
              <a:ext uri="{FF2B5EF4-FFF2-40B4-BE49-F238E27FC236}">
                <a16:creationId xmlns:a16="http://schemas.microsoft.com/office/drawing/2014/main" id="{C1E280D9-DFBC-B4B0-A000-30E7D86D4598}"/>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4" name="Slide Number Placeholder 3">
            <a:extLst>
              <a:ext uri="{FF2B5EF4-FFF2-40B4-BE49-F238E27FC236}">
                <a16:creationId xmlns:a16="http://schemas.microsoft.com/office/drawing/2014/main" id="{F0E5B0CB-9E00-50B9-B9FD-8491B5E4FC85}"/>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18">
            <a:extLst>
              <a:ext uri="{FF2B5EF4-FFF2-40B4-BE49-F238E27FC236}">
                <a16:creationId xmlns:a16="http://schemas.microsoft.com/office/drawing/2014/main" id="{8A21714E-B773-5C0D-C1D1-3FEE3EEF52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3855180"/>
            <a:ext cx="2112963"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Rectangle 15">
            <a:extLst>
              <a:ext uri="{FF2B5EF4-FFF2-40B4-BE49-F238E27FC236}">
                <a16:creationId xmlns:a16="http://schemas.microsoft.com/office/drawing/2014/main" id="{BCC27CF9-A140-1331-8FDD-A2C9ED562DA0}"/>
              </a:ext>
            </a:extLst>
          </p:cNvPr>
          <p:cNvSpPr>
            <a:spLocks noChangeArrowheads="1"/>
          </p:cNvSpPr>
          <p:nvPr/>
        </p:nvSpPr>
        <p:spPr bwMode="auto">
          <a:xfrm>
            <a:off x="8775700" y="1518380"/>
            <a:ext cx="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sz="1000"/>
          </a:p>
        </p:txBody>
      </p:sp>
      <p:sp>
        <p:nvSpPr>
          <p:cNvPr id="30723" name="Rectangle 17">
            <a:extLst>
              <a:ext uri="{FF2B5EF4-FFF2-40B4-BE49-F238E27FC236}">
                <a16:creationId xmlns:a16="http://schemas.microsoft.com/office/drawing/2014/main" id="{DBF11449-3AB9-3500-9369-3F6D8B7374EF}"/>
              </a:ext>
            </a:extLst>
          </p:cNvPr>
          <p:cNvSpPr>
            <a:spLocks noChangeArrowheads="1"/>
          </p:cNvSpPr>
          <p:nvPr/>
        </p:nvSpPr>
        <p:spPr bwMode="auto">
          <a:xfrm>
            <a:off x="4457700" y="3537680"/>
            <a:ext cx="380365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200" b="0">
                <a:solidFill>
                  <a:srgbClr val="000000"/>
                </a:solidFill>
                <a:latin typeface="Helvetica" pitchFamily="2" charset="0"/>
              </a:rPr>
              <a:t>Single Row of 17 Holes (0.020-in D) with 1/8-in Spacing </a:t>
            </a:r>
            <a:endParaRPr lang="en-US" altLang="en-US" sz="1200"/>
          </a:p>
        </p:txBody>
      </p:sp>
      <p:pic>
        <p:nvPicPr>
          <p:cNvPr id="30724" name="Picture 21">
            <a:extLst>
              <a:ext uri="{FF2B5EF4-FFF2-40B4-BE49-F238E27FC236}">
                <a16:creationId xmlns:a16="http://schemas.microsoft.com/office/drawing/2014/main" id="{11729190-DA3F-D4C7-9204-13DCE59E7F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5718905"/>
            <a:ext cx="2112963"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23">
            <a:extLst>
              <a:ext uri="{FF2B5EF4-FFF2-40B4-BE49-F238E27FC236}">
                <a16:creationId xmlns:a16="http://schemas.microsoft.com/office/drawing/2014/main" id="{E578F97C-F41A-AFB0-CDB3-2C5D67DAFF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8438" y="3866293"/>
            <a:ext cx="2495550"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25">
            <a:extLst>
              <a:ext uri="{FF2B5EF4-FFF2-40B4-BE49-F238E27FC236}">
                <a16:creationId xmlns:a16="http://schemas.microsoft.com/office/drawing/2014/main" id="{FFF4DBAF-DCFB-7694-186C-28704A85A6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29388" y="4793393"/>
            <a:ext cx="2514600"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26">
            <a:extLst>
              <a:ext uri="{FF2B5EF4-FFF2-40B4-BE49-F238E27FC236}">
                <a16:creationId xmlns:a16="http://schemas.microsoft.com/office/drawing/2014/main" id="{296904C9-D134-4197-6E62-AEC9AB9B85D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43675" y="5701443"/>
            <a:ext cx="2500313"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8" name="Rectangle 28">
            <a:extLst>
              <a:ext uri="{FF2B5EF4-FFF2-40B4-BE49-F238E27FC236}">
                <a16:creationId xmlns:a16="http://schemas.microsoft.com/office/drawing/2014/main" id="{61C21FBA-40A4-DE48-3F57-011E80BCD7CE}"/>
              </a:ext>
            </a:extLst>
          </p:cNvPr>
          <p:cNvSpPr>
            <a:spLocks noChangeArrowheads="1"/>
          </p:cNvSpPr>
          <p:nvPr/>
        </p:nvSpPr>
        <p:spPr bwMode="auto">
          <a:xfrm>
            <a:off x="5976938" y="3998055"/>
            <a:ext cx="42386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000">
                <a:solidFill>
                  <a:srgbClr val="000000"/>
                </a:solidFill>
                <a:latin typeface="Helvetica" pitchFamily="2" charset="0"/>
              </a:rPr>
              <a:t>Run 78</a:t>
            </a:r>
            <a:endParaRPr lang="en-US" altLang="en-US" sz="1000"/>
          </a:p>
        </p:txBody>
      </p:sp>
      <p:sp>
        <p:nvSpPr>
          <p:cNvPr id="30729" name="Rectangle 29">
            <a:extLst>
              <a:ext uri="{FF2B5EF4-FFF2-40B4-BE49-F238E27FC236}">
                <a16:creationId xmlns:a16="http://schemas.microsoft.com/office/drawing/2014/main" id="{8A35664A-831F-5DC9-947E-CFCEF6FCDB7F}"/>
              </a:ext>
            </a:extLst>
          </p:cNvPr>
          <p:cNvSpPr>
            <a:spLocks noChangeArrowheads="1"/>
          </p:cNvSpPr>
          <p:nvPr/>
        </p:nvSpPr>
        <p:spPr bwMode="auto">
          <a:xfrm>
            <a:off x="5859463" y="4150455"/>
            <a:ext cx="6985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000">
                <a:solidFill>
                  <a:srgbClr val="000000"/>
                </a:solidFill>
                <a:latin typeface="Helvetica" pitchFamily="2" charset="0"/>
              </a:rPr>
              <a:t>No Blowing</a:t>
            </a:r>
            <a:endParaRPr lang="en-US" altLang="en-US" sz="1000"/>
          </a:p>
        </p:txBody>
      </p:sp>
      <p:sp>
        <p:nvSpPr>
          <p:cNvPr id="30730" name="Rectangle 30">
            <a:extLst>
              <a:ext uri="{FF2B5EF4-FFF2-40B4-BE49-F238E27FC236}">
                <a16:creationId xmlns:a16="http://schemas.microsoft.com/office/drawing/2014/main" id="{EC81549F-4DD6-BEC4-1FC3-20A8D53F8E6D}"/>
              </a:ext>
            </a:extLst>
          </p:cNvPr>
          <p:cNvSpPr>
            <a:spLocks noChangeArrowheads="1"/>
          </p:cNvSpPr>
          <p:nvPr/>
        </p:nvSpPr>
        <p:spPr bwMode="auto">
          <a:xfrm>
            <a:off x="5857875" y="4301268"/>
            <a:ext cx="8413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000">
                <a:solidFill>
                  <a:srgbClr val="000000"/>
                </a:solidFill>
                <a:latin typeface="Helvetica" pitchFamily="2" charset="0"/>
              </a:rPr>
              <a:t>P</a:t>
            </a:r>
            <a:endParaRPr lang="en-US" altLang="en-US" sz="1000"/>
          </a:p>
        </p:txBody>
      </p:sp>
      <p:sp>
        <p:nvSpPr>
          <p:cNvPr id="30731" name="Rectangle 31">
            <a:extLst>
              <a:ext uri="{FF2B5EF4-FFF2-40B4-BE49-F238E27FC236}">
                <a16:creationId xmlns:a16="http://schemas.microsoft.com/office/drawing/2014/main" id="{A1FBB5DC-B7F2-9412-D40D-111654AB519F}"/>
              </a:ext>
            </a:extLst>
          </p:cNvPr>
          <p:cNvSpPr>
            <a:spLocks noChangeArrowheads="1"/>
          </p:cNvSpPr>
          <p:nvPr/>
        </p:nvSpPr>
        <p:spPr bwMode="auto">
          <a:xfrm>
            <a:off x="5918200" y="4382230"/>
            <a:ext cx="698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000">
                <a:solidFill>
                  <a:srgbClr val="000000"/>
                </a:solidFill>
                <a:latin typeface="Helvetica" pitchFamily="2" charset="0"/>
              </a:rPr>
              <a:t>2</a:t>
            </a:r>
            <a:endParaRPr lang="en-US" altLang="en-US" sz="1000"/>
          </a:p>
        </p:txBody>
      </p:sp>
      <p:sp>
        <p:nvSpPr>
          <p:cNvPr id="30732" name="Rectangle 32">
            <a:extLst>
              <a:ext uri="{FF2B5EF4-FFF2-40B4-BE49-F238E27FC236}">
                <a16:creationId xmlns:a16="http://schemas.microsoft.com/office/drawing/2014/main" id="{972BAFE7-DAAC-F303-C2B4-75942C20CBCD}"/>
              </a:ext>
            </a:extLst>
          </p:cNvPr>
          <p:cNvSpPr>
            <a:spLocks noChangeArrowheads="1"/>
          </p:cNvSpPr>
          <p:nvPr/>
        </p:nvSpPr>
        <p:spPr bwMode="auto">
          <a:xfrm>
            <a:off x="5935663" y="4301268"/>
            <a:ext cx="611187"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000">
                <a:solidFill>
                  <a:srgbClr val="000000"/>
                </a:solidFill>
                <a:latin typeface="Helvetica" pitchFamily="2" charset="0"/>
              </a:rPr>
              <a:t> = 0.08 psi</a:t>
            </a:r>
            <a:endParaRPr lang="en-US" altLang="en-US" sz="1000"/>
          </a:p>
        </p:txBody>
      </p:sp>
      <p:sp>
        <p:nvSpPr>
          <p:cNvPr id="30733" name="Rectangle 37">
            <a:extLst>
              <a:ext uri="{FF2B5EF4-FFF2-40B4-BE49-F238E27FC236}">
                <a16:creationId xmlns:a16="http://schemas.microsoft.com/office/drawing/2014/main" id="{650D4F8B-7B85-5BFF-B6B2-8A82850FF70B}"/>
              </a:ext>
            </a:extLst>
          </p:cNvPr>
          <p:cNvSpPr>
            <a:spLocks noChangeArrowheads="1"/>
          </p:cNvSpPr>
          <p:nvPr/>
        </p:nvSpPr>
        <p:spPr bwMode="auto">
          <a:xfrm>
            <a:off x="6034088" y="5085493"/>
            <a:ext cx="42386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000">
                <a:solidFill>
                  <a:srgbClr val="000000"/>
                </a:solidFill>
                <a:latin typeface="Helvetica" pitchFamily="2" charset="0"/>
              </a:rPr>
              <a:t>Run 83</a:t>
            </a:r>
            <a:endParaRPr lang="en-US" altLang="en-US" sz="1000"/>
          </a:p>
        </p:txBody>
      </p:sp>
      <p:sp>
        <p:nvSpPr>
          <p:cNvPr id="30734" name="Rectangle 38">
            <a:extLst>
              <a:ext uri="{FF2B5EF4-FFF2-40B4-BE49-F238E27FC236}">
                <a16:creationId xmlns:a16="http://schemas.microsoft.com/office/drawing/2014/main" id="{5398CFF0-AE04-75C8-8F43-F81054D1FDCB}"/>
              </a:ext>
            </a:extLst>
          </p:cNvPr>
          <p:cNvSpPr>
            <a:spLocks noChangeArrowheads="1"/>
          </p:cNvSpPr>
          <p:nvPr/>
        </p:nvSpPr>
        <p:spPr bwMode="auto">
          <a:xfrm>
            <a:off x="5999163" y="5237893"/>
            <a:ext cx="204787"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000">
                <a:solidFill>
                  <a:srgbClr val="000000"/>
                </a:solidFill>
                <a:latin typeface="Helvetica" pitchFamily="2" charset="0"/>
              </a:rPr>
              <a:t>P/P</a:t>
            </a:r>
            <a:endParaRPr lang="en-US" altLang="en-US" sz="1000"/>
          </a:p>
        </p:txBody>
      </p:sp>
      <p:sp>
        <p:nvSpPr>
          <p:cNvPr id="30735" name="Rectangle 39">
            <a:extLst>
              <a:ext uri="{FF2B5EF4-FFF2-40B4-BE49-F238E27FC236}">
                <a16:creationId xmlns:a16="http://schemas.microsoft.com/office/drawing/2014/main" id="{4D185747-40DB-A71B-37A8-23DC854009DD}"/>
              </a:ext>
            </a:extLst>
          </p:cNvPr>
          <p:cNvSpPr>
            <a:spLocks noChangeArrowheads="1"/>
          </p:cNvSpPr>
          <p:nvPr/>
        </p:nvSpPr>
        <p:spPr bwMode="auto">
          <a:xfrm>
            <a:off x="6157913" y="5322030"/>
            <a:ext cx="698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000">
                <a:solidFill>
                  <a:srgbClr val="000000"/>
                </a:solidFill>
                <a:latin typeface="Helvetica" pitchFamily="2" charset="0"/>
              </a:rPr>
              <a:t>2</a:t>
            </a:r>
            <a:endParaRPr lang="en-US" altLang="en-US" sz="1000"/>
          </a:p>
        </p:txBody>
      </p:sp>
      <p:sp>
        <p:nvSpPr>
          <p:cNvPr id="30736" name="Rectangle 40">
            <a:extLst>
              <a:ext uri="{FF2B5EF4-FFF2-40B4-BE49-F238E27FC236}">
                <a16:creationId xmlns:a16="http://schemas.microsoft.com/office/drawing/2014/main" id="{0B5268FA-CDDA-B323-97DE-F95E621A9E39}"/>
              </a:ext>
            </a:extLst>
          </p:cNvPr>
          <p:cNvSpPr>
            <a:spLocks noChangeArrowheads="1"/>
          </p:cNvSpPr>
          <p:nvPr/>
        </p:nvSpPr>
        <p:spPr bwMode="auto">
          <a:xfrm>
            <a:off x="6202363" y="5237893"/>
            <a:ext cx="285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000">
                <a:solidFill>
                  <a:srgbClr val="000000"/>
                </a:solidFill>
                <a:latin typeface="Helvetica" pitchFamily="2" charset="0"/>
              </a:rPr>
              <a:t> = 20</a:t>
            </a:r>
            <a:endParaRPr lang="en-US" altLang="en-US" sz="1000"/>
          </a:p>
        </p:txBody>
      </p:sp>
      <p:sp>
        <p:nvSpPr>
          <p:cNvPr id="30737" name="Rectangle 41">
            <a:extLst>
              <a:ext uri="{FF2B5EF4-FFF2-40B4-BE49-F238E27FC236}">
                <a16:creationId xmlns:a16="http://schemas.microsoft.com/office/drawing/2014/main" id="{2F19F059-2097-4283-61D1-171761546E11}"/>
              </a:ext>
            </a:extLst>
          </p:cNvPr>
          <p:cNvSpPr>
            <a:spLocks noChangeArrowheads="1"/>
          </p:cNvSpPr>
          <p:nvPr/>
        </p:nvSpPr>
        <p:spPr bwMode="auto">
          <a:xfrm>
            <a:off x="6034088" y="5988780"/>
            <a:ext cx="42386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000">
                <a:solidFill>
                  <a:srgbClr val="000000"/>
                </a:solidFill>
                <a:latin typeface="Helvetica" pitchFamily="2" charset="0"/>
              </a:rPr>
              <a:t>Run 81</a:t>
            </a:r>
            <a:endParaRPr lang="en-US" altLang="en-US" sz="1000"/>
          </a:p>
        </p:txBody>
      </p:sp>
      <p:sp>
        <p:nvSpPr>
          <p:cNvPr id="30738" name="Rectangle 42">
            <a:extLst>
              <a:ext uri="{FF2B5EF4-FFF2-40B4-BE49-F238E27FC236}">
                <a16:creationId xmlns:a16="http://schemas.microsoft.com/office/drawing/2014/main" id="{AD3F4F99-1B25-C57E-CD12-1E73AD813370}"/>
              </a:ext>
            </a:extLst>
          </p:cNvPr>
          <p:cNvSpPr>
            <a:spLocks noChangeArrowheads="1"/>
          </p:cNvSpPr>
          <p:nvPr/>
        </p:nvSpPr>
        <p:spPr bwMode="auto">
          <a:xfrm>
            <a:off x="5999163" y="6139593"/>
            <a:ext cx="204787"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000">
                <a:solidFill>
                  <a:srgbClr val="000000"/>
                </a:solidFill>
                <a:latin typeface="Helvetica" pitchFamily="2" charset="0"/>
              </a:rPr>
              <a:t>P/P</a:t>
            </a:r>
            <a:endParaRPr lang="en-US" altLang="en-US" sz="1000"/>
          </a:p>
        </p:txBody>
      </p:sp>
      <p:sp>
        <p:nvSpPr>
          <p:cNvPr id="30739" name="Rectangle 43">
            <a:extLst>
              <a:ext uri="{FF2B5EF4-FFF2-40B4-BE49-F238E27FC236}">
                <a16:creationId xmlns:a16="http://schemas.microsoft.com/office/drawing/2014/main" id="{C0919207-A3CC-7CC8-3271-5FF7BADC43DF}"/>
              </a:ext>
            </a:extLst>
          </p:cNvPr>
          <p:cNvSpPr>
            <a:spLocks noChangeArrowheads="1"/>
          </p:cNvSpPr>
          <p:nvPr/>
        </p:nvSpPr>
        <p:spPr bwMode="auto">
          <a:xfrm>
            <a:off x="6157913" y="6225318"/>
            <a:ext cx="698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000">
                <a:solidFill>
                  <a:srgbClr val="000000"/>
                </a:solidFill>
                <a:latin typeface="Helvetica" pitchFamily="2" charset="0"/>
              </a:rPr>
              <a:t>2</a:t>
            </a:r>
            <a:endParaRPr lang="en-US" altLang="en-US" sz="1000"/>
          </a:p>
        </p:txBody>
      </p:sp>
      <p:sp>
        <p:nvSpPr>
          <p:cNvPr id="30740" name="Rectangle 44">
            <a:extLst>
              <a:ext uri="{FF2B5EF4-FFF2-40B4-BE49-F238E27FC236}">
                <a16:creationId xmlns:a16="http://schemas.microsoft.com/office/drawing/2014/main" id="{816866E1-EFB1-7D35-0435-C8D983236D16}"/>
              </a:ext>
            </a:extLst>
          </p:cNvPr>
          <p:cNvSpPr>
            <a:spLocks noChangeArrowheads="1"/>
          </p:cNvSpPr>
          <p:nvPr/>
        </p:nvSpPr>
        <p:spPr bwMode="auto">
          <a:xfrm>
            <a:off x="6202363" y="6139593"/>
            <a:ext cx="285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000">
                <a:solidFill>
                  <a:srgbClr val="000000"/>
                </a:solidFill>
                <a:latin typeface="Helvetica" pitchFamily="2" charset="0"/>
              </a:rPr>
              <a:t> = 80</a:t>
            </a:r>
            <a:endParaRPr lang="en-US" altLang="en-US" sz="1000"/>
          </a:p>
        </p:txBody>
      </p:sp>
      <p:sp>
        <p:nvSpPr>
          <p:cNvPr id="30741" name="Rectangle 49">
            <a:extLst>
              <a:ext uri="{FF2B5EF4-FFF2-40B4-BE49-F238E27FC236}">
                <a16:creationId xmlns:a16="http://schemas.microsoft.com/office/drawing/2014/main" id="{02AFA8F8-369A-4718-2A9C-78893914CEBF}"/>
              </a:ext>
            </a:extLst>
          </p:cNvPr>
          <p:cNvSpPr>
            <a:spLocks noChangeArrowheads="1"/>
          </p:cNvSpPr>
          <p:nvPr/>
        </p:nvSpPr>
        <p:spPr bwMode="auto">
          <a:xfrm>
            <a:off x="4065588" y="3707543"/>
            <a:ext cx="6699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000">
                <a:solidFill>
                  <a:srgbClr val="000000"/>
                </a:solidFill>
                <a:latin typeface="Helvetica" pitchFamily="2" charset="0"/>
              </a:rPr>
              <a:t>Bow shock</a:t>
            </a:r>
            <a:endParaRPr lang="en-US" altLang="en-US" sz="1000"/>
          </a:p>
        </p:txBody>
      </p:sp>
      <p:grpSp>
        <p:nvGrpSpPr>
          <p:cNvPr id="30742" name="Group 90">
            <a:extLst>
              <a:ext uri="{FF2B5EF4-FFF2-40B4-BE49-F238E27FC236}">
                <a16:creationId xmlns:a16="http://schemas.microsoft.com/office/drawing/2014/main" id="{EA7AE22B-D2BE-F7E2-7F67-74966787E643}"/>
              </a:ext>
            </a:extLst>
          </p:cNvPr>
          <p:cNvGrpSpPr>
            <a:grpSpLocks/>
          </p:cNvGrpSpPr>
          <p:nvPr/>
        </p:nvGrpSpPr>
        <p:grpSpPr bwMode="auto">
          <a:xfrm>
            <a:off x="3689350" y="4661630"/>
            <a:ext cx="2157413" cy="923925"/>
            <a:chOff x="2331" y="2511"/>
            <a:chExt cx="1359" cy="582"/>
          </a:xfrm>
        </p:grpSpPr>
        <p:pic>
          <p:nvPicPr>
            <p:cNvPr id="30756" name="Picture 20">
              <a:extLst>
                <a:ext uri="{FF2B5EF4-FFF2-40B4-BE49-F238E27FC236}">
                  <a16:creationId xmlns:a16="http://schemas.microsoft.com/office/drawing/2014/main" id="{D270395C-F3CB-745E-80D0-0A1C25B132B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59" y="2609"/>
              <a:ext cx="1331" cy="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7" name="Rectangle 50">
              <a:extLst>
                <a:ext uri="{FF2B5EF4-FFF2-40B4-BE49-F238E27FC236}">
                  <a16:creationId xmlns:a16="http://schemas.microsoft.com/office/drawing/2014/main" id="{14A992F9-84C1-4B33-3FA0-101E915424D8}"/>
                </a:ext>
              </a:extLst>
            </p:cNvPr>
            <p:cNvSpPr>
              <a:spLocks noChangeArrowheads="1"/>
            </p:cNvSpPr>
            <p:nvPr/>
          </p:nvSpPr>
          <p:spPr bwMode="auto">
            <a:xfrm>
              <a:off x="2331" y="2511"/>
              <a:ext cx="1009"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000">
                  <a:solidFill>
                    <a:srgbClr val="000000"/>
                  </a:solidFill>
                  <a:latin typeface="Helvetica" pitchFamily="2" charset="0"/>
                </a:rPr>
                <a:t>Shock induced by blowing</a:t>
              </a:r>
              <a:endParaRPr lang="en-US" altLang="en-US" sz="1000"/>
            </a:p>
          </p:txBody>
        </p:sp>
        <p:sp>
          <p:nvSpPr>
            <p:cNvPr id="30758" name="Freeform 51">
              <a:extLst>
                <a:ext uri="{FF2B5EF4-FFF2-40B4-BE49-F238E27FC236}">
                  <a16:creationId xmlns:a16="http://schemas.microsoft.com/office/drawing/2014/main" id="{173DAA1E-55A8-2544-2F00-FDD5994B1C4F}"/>
                </a:ext>
              </a:extLst>
            </p:cNvPr>
            <p:cNvSpPr>
              <a:spLocks/>
            </p:cNvSpPr>
            <p:nvPr/>
          </p:nvSpPr>
          <p:spPr bwMode="auto">
            <a:xfrm>
              <a:off x="3350" y="2567"/>
              <a:ext cx="94" cy="181"/>
            </a:xfrm>
            <a:custGeom>
              <a:avLst/>
              <a:gdLst>
                <a:gd name="T0" fmla="*/ 0 w 103"/>
                <a:gd name="T1" fmla="*/ 0 h 144"/>
                <a:gd name="T2" fmla="*/ 78 w 103"/>
                <a:gd name="T3" fmla="*/ 0 h 144"/>
                <a:gd name="T4" fmla="*/ 28 w 103"/>
                <a:gd name="T5" fmla="*/ 287 h 144"/>
                <a:gd name="T6" fmla="*/ 0 60000 65536"/>
                <a:gd name="T7" fmla="*/ 0 60000 65536"/>
                <a:gd name="T8" fmla="*/ 0 60000 65536"/>
                <a:gd name="T9" fmla="*/ 0 w 103"/>
                <a:gd name="T10" fmla="*/ 0 h 144"/>
                <a:gd name="T11" fmla="*/ 103 w 103"/>
                <a:gd name="T12" fmla="*/ 144 h 144"/>
              </a:gdLst>
              <a:ahLst/>
              <a:cxnLst>
                <a:cxn ang="T6">
                  <a:pos x="T0" y="T1"/>
                </a:cxn>
                <a:cxn ang="T7">
                  <a:pos x="T2" y="T3"/>
                </a:cxn>
                <a:cxn ang="T8">
                  <a:pos x="T4" y="T5"/>
                </a:cxn>
              </a:cxnLst>
              <a:rect l="T9" t="T10" r="T11" b="T12"/>
              <a:pathLst>
                <a:path w="103" h="144">
                  <a:moveTo>
                    <a:pt x="0" y="0"/>
                  </a:moveTo>
                  <a:lnTo>
                    <a:pt x="103" y="0"/>
                  </a:lnTo>
                  <a:lnTo>
                    <a:pt x="37" y="144"/>
                  </a:lnTo>
                </a:path>
              </a:pathLst>
            </a:custGeom>
            <a:noFill/>
            <a:ln w="9525">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30743" name="Freeform 53">
            <a:extLst>
              <a:ext uri="{FF2B5EF4-FFF2-40B4-BE49-F238E27FC236}">
                <a16:creationId xmlns:a16="http://schemas.microsoft.com/office/drawing/2014/main" id="{0B42A5D3-DBAE-D86E-05C7-D96F42E06AAD}"/>
              </a:ext>
            </a:extLst>
          </p:cNvPr>
          <p:cNvSpPr>
            <a:spLocks/>
          </p:cNvSpPr>
          <p:nvPr/>
        </p:nvSpPr>
        <p:spPr bwMode="auto">
          <a:xfrm>
            <a:off x="3924300" y="3782155"/>
            <a:ext cx="147638" cy="271463"/>
          </a:xfrm>
          <a:custGeom>
            <a:avLst/>
            <a:gdLst>
              <a:gd name="T0" fmla="*/ 2147483646 w 94"/>
              <a:gd name="T1" fmla="*/ 0 h 124"/>
              <a:gd name="T2" fmla="*/ 0 w 94"/>
              <a:gd name="T3" fmla="*/ 0 h 124"/>
              <a:gd name="T4" fmla="*/ 2147483646 w 94"/>
              <a:gd name="T5" fmla="*/ 2147483646 h 124"/>
              <a:gd name="T6" fmla="*/ 0 60000 65536"/>
              <a:gd name="T7" fmla="*/ 0 60000 65536"/>
              <a:gd name="T8" fmla="*/ 0 60000 65536"/>
              <a:gd name="T9" fmla="*/ 0 w 94"/>
              <a:gd name="T10" fmla="*/ 0 h 124"/>
              <a:gd name="T11" fmla="*/ 94 w 94"/>
              <a:gd name="T12" fmla="*/ 124 h 124"/>
            </a:gdLst>
            <a:ahLst/>
            <a:cxnLst>
              <a:cxn ang="T6">
                <a:pos x="T0" y="T1"/>
              </a:cxn>
              <a:cxn ang="T7">
                <a:pos x="T2" y="T3"/>
              </a:cxn>
              <a:cxn ang="T8">
                <a:pos x="T4" y="T5"/>
              </a:cxn>
            </a:cxnLst>
            <a:rect l="T9" t="T10" r="T11" b="T12"/>
            <a:pathLst>
              <a:path w="94" h="124">
                <a:moveTo>
                  <a:pt x="94" y="0"/>
                </a:moveTo>
                <a:lnTo>
                  <a:pt x="0" y="0"/>
                </a:lnTo>
                <a:lnTo>
                  <a:pt x="54" y="124"/>
                </a:lnTo>
              </a:path>
            </a:pathLst>
          </a:custGeom>
          <a:noFill/>
          <a:ln w="9525">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30744" name="Picture 60">
            <a:extLst>
              <a:ext uri="{FF2B5EF4-FFF2-40B4-BE49-F238E27FC236}">
                <a16:creationId xmlns:a16="http://schemas.microsoft.com/office/drawing/2014/main" id="{334AF0F8-C6FA-ABCA-1877-ECE8B2D582C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1313" y="3582130"/>
            <a:ext cx="2886075"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5" name="Picture 65">
            <a:extLst>
              <a:ext uri="{FF2B5EF4-FFF2-40B4-BE49-F238E27FC236}">
                <a16:creationId xmlns:a16="http://schemas.microsoft.com/office/drawing/2014/main" id="{F87374AE-6B22-0FEB-CB51-8355B07F942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7338" y="5302980"/>
            <a:ext cx="3146425"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6" name="Rectangle 66">
            <a:extLst>
              <a:ext uri="{FF2B5EF4-FFF2-40B4-BE49-F238E27FC236}">
                <a16:creationId xmlns:a16="http://schemas.microsoft.com/office/drawing/2014/main" id="{68D7F5AC-8264-498B-3597-B8C6CFB2FF82}"/>
              </a:ext>
            </a:extLst>
          </p:cNvPr>
          <p:cNvSpPr>
            <a:spLocks noChangeArrowheads="1"/>
          </p:cNvSpPr>
          <p:nvPr/>
        </p:nvSpPr>
        <p:spPr bwMode="auto">
          <a:xfrm>
            <a:off x="2157413" y="6477730"/>
            <a:ext cx="896937"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200">
                <a:solidFill>
                  <a:srgbClr val="000000"/>
                </a:solidFill>
                <a:latin typeface="Helvetica Bold" pitchFamily="2" charset="0"/>
              </a:rPr>
              <a:t>Closed-cowl</a:t>
            </a:r>
            <a:endParaRPr lang="en-US" altLang="en-US" sz="1200"/>
          </a:p>
        </p:txBody>
      </p:sp>
      <p:sp>
        <p:nvSpPr>
          <p:cNvPr id="30747" name="Freeform 67">
            <a:extLst>
              <a:ext uri="{FF2B5EF4-FFF2-40B4-BE49-F238E27FC236}">
                <a16:creationId xmlns:a16="http://schemas.microsoft.com/office/drawing/2014/main" id="{852B3323-462E-47FE-E548-1A486B0C3BC8}"/>
              </a:ext>
            </a:extLst>
          </p:cNvPr>
          <p:cNvSpPr>
            <a:spLocks/>
          </p:cNvSpPr>
          <p:nvPr/>
        </p:nvSpPr>
        <p:spPr bwMode="auto">
          <a:xfrm>
            <a:off x="2717800" y="6201505"/>
            <a:ext cx="93663" cy="269875"/>
          </a:xfrm>
          <a:custGeom>
            <a:avLst/>
            <a:gdLst>
              <a:gd name="T0" fmla="*/ 0 w 44"/>
              <a:gd name="T1" fmla="*/ 2147483646 h 127"/>
              <a:gd name="T2" fmla="*/ 2147483646 w 44"/>
              <a:gd name="T3" fmla="*/ 2147483646 h 127"/>
              <a:gd name="T4" fmla="*/ 2147483646 w 44"/>
              <a:gd name="T5" fmla="*/ 2147483646 h 127"/>
              <a:gd name="T6" fmla="*/ 2147483646 w 44"/>
              <a:gd name="T7" fmla="*/ 0 h 127"/>
              <a:gd name="T8" fmla="*/ 2147483646 w 44"/>
              <a:gd name="T9" fmla="*/ 2147483646 h 127"/>
              <a:gd name="T10" fmla="*/ 0 w 44"/>
              <a:gd name="T11" fmla="*/ 2147483646 h 127"/>
              <a:gd name="T12" fmla="*/ 0 60000 65536"/>
              <a:gd name="T13" fmla="*/ 0 60000 65536"/>
              <a:gd name="T14" fmla="*/ 0 60000 65536"/>
              <a:gd name="T15" fmla="*/ 0 60000 65536"/>
              <a:gd name="T16" fmla="*/ 0 60000 65536"/>
              <a:gd name="T17" fmla="*/ 0 60000 65536"/>
              <a:gd name="T18" fmla="*/ 0 w 44"/>
              <a:gd name="T19" fmla="*/ 0 h 127"/>
              <a:gd name="T20" fmla="*/ 44 w 44"/>
              <a:gd name="T21" fmla="*/ 127 h 127"/>
            </a:gdLst>
            <a:ahLst/>
            <a:cxnLst>
              <a:cxn ang="T12">
                <a:pos x="T0" y="T1"/>
              </a:cxn>
              <a:cxn ang="T13">
                <a:pos x="T2" y="T3"/>
              </a:cxn>
              <a:cxn ang="T14">
                <a:pos x="T4" y="T5"/>
              </a:cxn>
              <a:cxn ang="T15">
                <a:pos x="T6" y="T7"/>
              </a:cxn>
              <a:cxn ang="T16">
                <a:pos x="T8" y="T9"/>
              </a:cxn>
              <a:cxn ang="T17">
                <a:pos x="T10" y="T11"/>
              </a:cxn>
            </a:cxnLst>
            <a:rect l="T18" t="T19" r="T20" b="T21"/>
            <a:pathLst>
              <a:path w="44" h="127">
                <a:moveTo>
                  <a:pt x="0" y="125"/>
                </a:moveTo>
                <a:lnTo>
                  <a:pt x="3" y="127"/>
                </a:lnTo>
                <a:lnTo>
                  <a:pt x="44" y="1"/>
                </a:lnTo>
                <a:lnTo>
                  <a:pt x="41" y="0"/>
                </a:lnTo>
                <a:lnTo>
                  <a:pt x="1" y="125"/>
                </a:lnTo>
                <a:lnTo>
                  <a:pt x="0" y="1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748" name="Freeform 68">
            <a:extLst>
              <a:ext uri="{FF2B5EF4-FFF2-40B4-BE49-F238E27FC236}">
                <a16:creationId xmlns:a16="http://schemas.microsoft.com/office/drawing/2014/main" id="{C2EE6B07-809F-3CFC-7A6A-5EEFA5EAE808}"/>
              </a:ext>
            </a:extLst>
          </p:cNvPr>
          <p:cNvSpPr>
            <a:spLocks/>
          </p:cNvSpPr>
          <p:nvPr/>
        </p:nvSpPr>
        <p:spPr bwMode="auto">
          <a:xfrm>
            <a:off x="2784475" y="6128480"/>
            <a:ext cx="47625" cy="85725"/>
          </a:xfrm>
          <a:custGeom>
            <a:avLst/>
            <a:gdLst>
              <a:gd name="T0" fmla="*/ 2147483646 w 23"/>
              <a:gd name="T1" fmla="*/ 2147483646 h 40"/>
              <a:gd name="T2" fmla="*/ 2147483646 w 23"/>
              <a:gd name="T3" fmla="*/ 0 h 40"/>
              <a:gd name="T4" fmla="*/ 0 w 23"/>
              <a:gd name="T5" fmla="*/ 2147483646 h 40"/>
              <a:gd name="T6" fmla="*/ 2147483646 w 23"/>
              <a:gd name="T7" fmla="*/ 2147483646 h 40"/>
              <a:gd name="T8" fmla="*/ 2147483646 w 23"/>
              <a:gd name="T9" fmla="*/ 2147483646 h 40"/>
              <a:gd name="T10" fmla="*/ 0 60000 65536"/>
              <a:gd name="T11" fmla="*/ 0 60000 65536"/>
              <a:gd name="T12" fmla="*/ 0 60000 65536"/>
              <a:gd name="T13" fmla="*/ 0 60000 65536"/>
              <a:gd name="T14" fmla="*/ 0 60000 65536"/>
              <a:gd name="T15" fmla="*/ 0 w 23"/>
              <a:gd name="T16" fmla="*/ 0 h 40"/>
              <a:gd name="T17" fmla="*/ 23 w 23"/>
              <a:gd name="T18" fmla="*/ 40 h 40"/>
            </a:gdLst>
            <a:ahLst/>
            <a:cxnLst>
              <a:cxn ang="T10">
                <a:pos x="T0" y="T1"/>
              </a:cxn>
              <a:cxn ang="T11">
                <a:pos x="T2" y="T3"/>
              </a:cxn>
              <a:cxn ang="T12">
                <a:pos x="T4" y="T5"/>
              </a:cxn>
              <a:cxn ang="T13">
                <a:pos x="T6" y="T7"/>
              </a:cxn>
              <a:cxn ang="T14">
                <a:pos x="T8" y="T9"/>
              </a:cxn>
            </a:cxnLst>
            <a:rect l="T15" t="T16" r="T17" b="T18"/>
            <a:pathLst>
              <a:path w="23" h="40">
                <a:moveTo>
                  <a:pt x="23" y="40"/>
                </a:moveTo>
                <a:lnTo>
                  <a:pt x="23" y="0"/>
                </a:lnTo>
                <a:lnTo>
                  <a:pt x="0" y="32"/>
                </a:lnTo>
                <a:lnTo>
                  <a:pt x="22" y="40"/>
                </a:lnTo>
                <a:lnTo>
                  <a:pt x="23"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749" name="Text Box 87">
            <a:extLst>
              <a:ext uri="{FF2B5EF4-FFF2-40B4-BE49-F238E27FC236}">
                <a16:creationId xmlns:a16="http://schemas.microsoft.com/office/drawing/2014/main" id="{34B35832-997F-5E82-898C-A5D7F4C5EC44}"/>
              </a:ext>
            </a:extLst>
          </p:cNvPr>
          <p:cNvSpPr txBox="1">
            <a:spLocks noChangeArrowheads="1"/>
          </p:cNvSpPr>
          <p:nvPr/>
        </p:nvSpPr>
        <p:spPr bwMode="auto">
          <a:xfrm>
            <a:off x="90488" y="584930"/>
            <a:ext cx="482282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spcBef>
                <a:spcPct val="50000"/>
              </a:spcBef>
            </a:pPr>
            <a:r>
              <a:rPr lang="en-US" altLang="en-US" sz="1600" dirty="0"/>
              <a:t>Issue: To improve inlet and engine performance and to provide data relevant for a full-scale scramjet powered vehicle, turbulent flow ahead of X-43 engine inlet was required</a:t>
            </a:r>
          </a:p>
          <a:p>
            <a:pPr algn="l">
              <a:spcBef>
                <a:spcPct val="50000"/>
              </a:spcBef>
            </a:pPr>
            <a:r>
              <a:rPr lang="en-US" altLang="en-US" sz="1600" dirty="0"/>
              <a:t>Impact: Trips for both X-43 flight vehicles were selected based on the passive results obtained </a:t>
            </a:r>
            <a:r>
              <a:rPr lang="en-US" altLang="en-US" sz="1600" i="1" dirty="0"/>
              <a:t>(not shown, see AIAA 2000-4012) </a:t>
            </a:r>
            <a:r>
              <a:rPr lang="en-US" altLang="en-US" sz="1600" dirty="0"/>
              <a:t>and </a:t>
            </a:r>
            <a:r>
              <a:rPr lang="en-GB" altLang="en-US" sz="1600" dirty="0"/>
              <a:t>active blowing was found to be equally effective while having smaller jet-induced shock and flow separation than corresponding discrete trips</a:t>
            </a:r>
            <a:r>
              <a:rPr lang="en-US" altLang="en-US" sz="1600" dirty="0"/>
              <a:t> </a:t>
            </a:r>
          </a:p>
        </p:txBody>
      </p:sp>
      <p:sp>
        <p:nvSpPr>
          <p:cNvPr id="30751" name="Line 89">
            <a:extLst>
              <a:ext uri="{FF2B5EF4-FFF2-40B4-BE49-F238E27FC236}">
                <a16:creationId xmlns:a16="http://schemas.microsoft.com/office/drawing/2014/main" id="{E59E15D6-CF18-5E51-5BE5-EE15CD21CCB0}"/>
              </a:ext>
            </a:extLst>
          </p:cNvPr>
          <p:cNvSpPr>
            <a:spLocks noChangeShapeType="1"/>
          </p:cNvSpPr>
          <p:nvPr/>
        </p:nvSpPr>
        <p:spPr bwMode="auto">
          <a:xfrm>
            <a:off x="3567113" y="3496405"/>
            <a:ext cx="0" cy="3042406"/>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52" name="Text Box 92">
            <a:extLst>
              <a:ext uri="{FF2B5EF4-FFF2-40B4-BE49-F238E27FC236}">
                <a16:creationId xmlns:a16="http://schemas.microsoft.com/office/drawing/2014/main" id="{EBCC44EC-8D0D-ECE5-CDE2-6D33B95A3130}"/>
              </a:ext>
            </a:extLst>
          </p:cNvPr>
          <p:cNvSpPr txBox="1">
            <a:spLocks noChangeArrowheads="1"/>
          </p:cNvSpPr>
          <p:nvPr/>
        </p:nvSpPr>
        <p:spPr bwMode="auto">
          <a:xfrm>
            <a:off x="273050" y="4821968"/>
            <a:ext cx="874713" cy="5810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a:solidFill>
                  <a:srgbClr val="FF3300"/>
                </a:solidFill>
              </a:rPr>
              <a:t>Trip array</a:t>
            </a:r>
            <a:endParaRPr lang="en-US" altLang="en-US">
              <a:solidFill>
                <a:srgbClr val="FF3300"/>
              </a:solidFill>
            </a:endParaRPr>
          </a:p>
        </p:txBody>
      </p:sp>
      <p:sp>
        <p:nvSpPr>
          <p:cNvPr id="30753" name="Text Box 93">
            <a:extLst>
              <a:ext uri="{FF2B5EF4-FFF2-40B4-BE49-F238E27FC236}">
                <a16:creationId xmlns:a16="http://schemas.microsoft.com/office/drawing/2014/main" id="{38DBC21C-61A4-6557-5A00-40BD5D4F2944}"/>
              </a:ext>
            </a:extLst>
          </p:cNvPr>
          <p:cNvSpPr txBox="1">
            <a:spLocks noChangeArrowheads="1"/>
          </p:cNvSpPr>
          <p:nvPr/>
        </p:nvSpPr>
        <p:spPr bwMode="auto">
          <a:xfrm>
            <a:off x="1001713" y="4021868"/>
            <a:ext cx="212725"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nSpc>
                <a:spcPct val="25000"/>
              </a:lnSpc>
            </a:pPr>
            <a:r>
              <a:rPr lang="en-US" altLang="en-US" sz="800">
                <a:solidFill>
                  <a:srgbClr val="FF3300"/>
                </a:solidFill>
              </a:rPr>
              <a:t>.</a:t>
            </a:r>
          </a:p>
          <a:p>
            <a:pPr>
              <a:lnSpc>
                <a:spcPct val="25000"/>
              </a:lnSpc>
            </a:pPr>
            <a:r>
              <a:rPr lang="en-US" altLang="en-US" sz="800">
                <a:solidFill>
                  <a:srgbClr val="FF3300"/>
                </a:solidFill>
              </a:rPr>
              <a:t>.</a:t>
            </a:r>
          </a:p>
          <a:p>
            <a:pPr>
              <a:lnSpc>
                <a:spcPct val="25000"/>
              </a:lnSpc>
            </a:pPr>
            <a:r>
              <a:rPr lang="en-US" altLang="en-US" sz="800">
                <a:solidFill>
                  <a:srgbClr val="FF3300"/>
                </a:solidFill>
              </a:rPr>
              <a:t>.</a:t>
            </a:r>
          </a:p>
          <a:p>
            <a:pPr>
              <a:lnSpc>
                <a:spcPct val="25000"/>
              </a:lnSpc>
            </a:pPr>
            <a:r>
              <a:rPr lang="en-US" altLang="en-US" sz="800">
                <a:solidFill>
                  <a:srgbClr val="FF3300"/>
                </a:solidFill>
              </a:rPr>
              <a:t>.</a:t>
            </a:r>
          </a:p>
          <a:p>
            <a:pPr>
              <a:lnSpc>
                <a:spcPct val="25000"/>
              </a:lnSpc>
            </a:pPr>
            <a:r>
              <a:rPr lang="en-US" altLang="en-US" sz="800">
                <a:solidFill>
                  <a:srgbClr val="FF3300"/>
                </a:solidFill>
              </a:rPr>
              <a:t>.</a:t>
            </a:r>
          </a:p>
          <a:p>
            <a:pPr>
              <a:lnSpc>
                <a:spcPct val="25000"/>
              </a:lnSpc>
            </a:pPr>
            <a:r>
              <a:rPr lang="en-US" altLang="en-US" sz="800">
                <a:solidFill>
                  <a:srgbClr val="FF3300"/>
                </a:solidFill>
              </a:rPr>
              <a:t>.</a:t>
            </a:r>
          </a:p>
          <a:p>
            <a:pPr>
              <a:lnSpc>
                <a:spcPct val="25000"/>
              </a:lnSpc>
            </a:pPr>
            <a:r>
              <a:rPr lang="en-US" altLang="en-US" sz="800">
                <a:solidFill>
                  <a:srgbClr val="FF3300"/>
                </a:solidFill>
              </a:rPr>
              <a:t>.</a:t>
            </a:r>
          </a:p>
          <a:p>
            <a:pPr>
              <a:lnSpc>
                <a:spcPct val="25000"/>
              </a:lnSpc>
            </a:pPr>
            <a:r>
              <a:rPr lang="en-US" altLang="en-US" sz="800">
                <a:solidFill>
                  <a:srgbClr val="FF3300"/>
                </a:solidFill>
              </a:rPr>
              <a:t>.</a:t>
            </a:r>
          </a:p>
          <a:p>
            <a:pPr>
              <a:lnSpc>
                <a:spcPct val="25000"/>
              </a:lnSpc>
            </a:pPr>
            <a:r>
              <a:rPr lang="en-US" altLang="en-US" sz="800">
                <a:solidFill>
                  <a:srgbClr val="FF3300"/>
                </a:solidFill>
              </a:rPr>
              <a:t>.</a:t>
            </a:r>
          </a:p>
          <a:p>
            <a:pPr>
              <a:lnSpc>
                <a:spcPct val="25000"/>
              </a:lnSpc>
            </a:pPr>
            <a:r>
              <a:rPr lang="en-US" altLang="en-US" sz="800">
                <a:solidFill>
                  <a:srgbClr val="FF3300"/>
                </a:solidFill>
              </a:rPr>
              <a:t>.</a:t>
            </a:r>
          </a:p>
          <a:p>
            <a:pPr>
              <a:lnSpc>
                <a:spcPct val="25000"/>
              </a:lnSpc>
            </a:pPr>
            <a:r>
              <a:rPr lang="en-US" altLang="en-US" sz="800">
                <a:solidFill>
                  <a:srgbClr val="FF3300"/>
                </a:solidFill>
              </a:rPr>
              <a:t>.</a:t>
            </a:r>
          </a:p>
          <a:p>
            <a:pPr>
              <a:lnSpc>
                <a:spcPct val="25000"/>
              </a:lnSpc>
            </a:pPr>
            <a:r>
              <a:rPr lang="en-US" altLang="en-US" sz="800">
                <a:solidFill>
                  <a:srgbClr val="FF3300"/>
                </a:solidFill>
              </a:rPr>
              <a:t>.</a:t>
            </a:r>
          </a:p>
          <a:p>
            <a:pPr>
              <a:lnSpc>
                <a:spcPct val="25000"/>
              </a:lnSpc>
            </a:pPr>
            <a:r>
              <a:rPr lang="en-US" altLang="en-US" sz="800">
                <a:solidFill>
                  <a:srgbClr val="FF3300"/>
                </a:solidFill>
              </a:rPr>
              <a:t>.</a:t>
            </a:r>
          </a:p>
          <a:p>
            <a:pPr>
              <a:lnSpc>
                <a:spcPct val="25000"/>
              </a:lnSpc>
            </a:pPr>
            <a:r>
              <a:rPr lang="en-US" altLang="en-US" sz="800">
                <a:solidFill>
                  <a:srgbClr val="FF3300"/>
                </a:solidFill>
              </a:rPr>
              <a:t>.</a:t>
            </a:r>
          </a:p>
          <a:p>
            <a:pPr>
              <a:lnSpc>
                <a:spcPct val="25000"/>
              </a:lnSpc>
            </a:pPr>
            <a:r>
              <a:rPr lang="en-US" altLang="en-US" sz="800">
                <a:solidFill>
                  <a:srgbClr val="FF3300"/>
                </a:solidFill>
              </a:rPr>
              <a:t>.</a:t>
            </a:r>
          </a:p>
          <a:p>
            <a:pPr>
              <a:lnSpc>
                <a:spcPct val="25000"/>
              </a:lnSpc>
            </a:pPr>
            <a:r>
              <a:rPr lang="en-US" altLang="en-US" sz="800">
                <a:solidFill>
                  <a:srgbClr val="FF3300"/>
                </a:solidFill>
              </a:rPr>
              <a:t>.</a:t>
            </a:r>
          </a:p>
          <a:p>
            <a:pPr>
              <a:lnSpc>
                <a:spcPct val="25000"/>
              </a:lnSpc>
            </a:pPr>
            <a:r>
              <a:rPr lang="en-US" altLang="en-US" sz="800">
                <a:solidFill>
                  <a:srgbClr val="FF3300"/>
                </a:solidFill>
              </a:rPr>
              <a:t>.</a:t>
            </a:r>
          </a:p>
        </p:txBody>
      </p:sp>
      <p:pic>
        <p:nvPicPr>
          <p:cNvPr id="30754" name="Picture 94" descr="t385">
            <a:extLst>
              <a:ext uri="{FF2B5EF4-FFF2-40B4-BE49-F238E27FC236}">
                <a16:creationId xmlns:a16="http://schemas.microsoft.com/office/drawing/2014/main" id="{3CA2158B-7E7D-6EE6-B1DB-D40E5B3514EE}"/>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408" t="1972" r="527" b="7836"/>
          <a:stretch/>
        </p:blipFill>
        <p:spPr bwMode="auto">
          <a:xfrm>
            <a:off x="4955107" y="666407"/>
            <a:ext cx="3975653" cy="261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5" name="Text Box 83">
            <a:extLst>
              <a:ext uri="{FF2B5EF4-FFF2-40B4-BE49-F238E27FC236}">
                <a16:creationId xmlns:a16="http://schemas.microsoft.com/office/drawing/2014/main" id="{88137231-F51C-1950-584A-1F37968A38E9}"/>
              </a:ext>
            </a:extLst>
          </p:cNvPr>
          <p:cNvSpPr txBox="1">
            <a:spLocks noChangeArrowheads="1"/>
          </p:cNvSpPr>
          <p:nvPr/>
        </p:nvSpPr>
        <p:spPr bwMode="auto">
          <a:xfrm>
            <a:off x="347663" y="60325"/>
            <a:ext cx="8401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3600" i="1"/>
              <a:t>Trip Screening for Hyper-X</a:t>
            </a:r>
          </a:p>
        </p:txBody>
      </p:sp>
      <p:sp>
        <p:nvSpPr>
          <p:cNvPr id="2" name="TextBox 1">
            <a:extLst>
              <a:ext uri="{FF2B5EF4-FFF2-40B4-BE49-F238E27FC236}">
                <a16:creationId xmlns:a16="http://schemas.microsoft.com/office/drawing/2014/main" id="{63DD2759-408F-99D8-2F08-201659499DC6}"/>
              </a:ext>
            </a:extLst>
          </p:cNvPr>
          <p:cNvSpPr txBox="1"/>
          <p:nvPr/>
        </p:nvSpPr>
        <p:spPr>
          <a:xfrm>
            <a:off x="1252588" y="3199921"/>
            <a:ext cx="2128275" cy="338554"/>
          </a:xfrm>
          <a:prstGeom prst="rect">
            <a:avLst/>
          </a:prstGeom>
          <a:noFill/>
        </p:spPr>
        <p:txBody>
          <a:bodyPr wrap="none" rtlCol="0">
            <a:spAutoFit/>
          </a:bodyPr>
          <a:lstStyle/>
          <a:p>
            <a:r>
              <a:rPr lang="en-US" altLang="en-US" sz="1600" i="1" dirty="0"/>
              <a:t>See AIAA 2004-2246</a:t>
            </a:r>
            <a:endParaRPr lang="en-US" sz="1600" dirty="0"/>
          </a:p>
        </p:txBody>
      </p:sp>
      <p:sp>
        <p:nvSpPr>
          <p:cNvPr id="3" name="TextBox 2">
            <a:extLst>
              <a:ext uri="{FF2B5EF4-FFF2-40B4-BE49-F238E27FC236}">
                <a16:creationId xmlns:a16="http://schemas.microsoft.com/office/drawing/2014/main" id="{C7F09EA3-1382-65B0-5297-028B16E4E5BC}"/>
              </a:ext>
            </a:extLst>
          </p:cNvPr>
          <p:cNvSpPr txBox="1"/>
          <p:nvPr/>
        </p:nvSpPr>
        <p:spPr>
          <a:xfrm>
            <a:off x="6802244" y="627502"/>
            <a:ext cx="841897" cy="276999"/>
          </a:xfrm>
          <a:prstGeom prst="rect">
            <a:avLst/>
          </a:prstGeom>
          <a:solidFill>
            <a:schemeClr val="bg1"/>
          </a:solidFill>
        </p:spPr>
        <p:txBody>
          <a:bodyPr wrap="none" rtlCol="0">
            <a:spAutoFit/>
          </a:bodyPr>
          <a:lstStyle/>
          <a:p>
            <a:r>
              <a:rPr lang="en-US" sz="1200" b="0" dirty="0">
                <a:latin typeface="Symbol" pitchFamily="2" charset="2"/>
              </a:rPr>
              <a:t>a</a:t>
            </a:r>
            <a:r>
              <a:rPr lang="en-US" sz="1200" b="0" dirty="0"/>
              <a:t> = 2 deg</a:t>
            </a:r>
          </a:p>
        </p:txBody>
      </p:sp>
      <p:sp>
        <p:nvSpPr>
          <p:cNvPr id="4" name="TextBox 3">
            <a:extLst>
              <a:ext uri="{FF2B5EF4-FFF2-40B4-BE49-F238E27FC236}">
                <a16:creationId xmlns:a16="http://schemas.microsoft.com/office/drawing/2014/main" id="{859215B9-7683-9E24-AB08-77C151BF74A6}"/>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5" name="TextBox 4">
            <a:extLst>
              <a:ext uri="{FF2B5EF4-FFF2-40B4-BE49-F238E27FC236}">
                <a16:creationId xmlns:a16="http://schemas.microsoft.com/office/drawing/2014/main" id="{508B6B63-F24F-3E92-53EC-E05325883246}"/>
              </a:ext>
            </a:extLst>
          </p:cNvPr>
          <p:cNvSpPr txBox="1"/>
          <p:nvPr/>
        </p:nvSpPr>
        <p:spPr>
          <a:xfrm>
            <a:off x="5621495" y="3242514"/>
            <a:ext cx="657552" cy="246221"/>
          </a:xfrm>
          <a:prstGeom prst="rect">
            <a:avLst/>
          </a:prstGeom>
          <a:solidFill>
            <a:schemeClr val="bg1"/>
          </a:solidFill>
        </p:spPr>
        <p:txBody>
          <a:bodyPr wrap="none" rtlCol="0">
            <a:spAutoFit/>
          </a:bodyPr>
          <a:lstStyle/>
          <a:p>
            <a:r>
              <a:rPr lang="en-US" sz="1000" dirty="0"/>
              <a:t>Passive</a:t>
            </a:r>
          </a:p>
        </p:txBody>
      </p:sp>
      <p:sp>
        <p:nvSpPr>
          <p:cNvPr id="6" name="TextBox 5">
            <a:extLst>
              <a:ext uri="{FF2B5EF4-FFF2-40B4-BE49-F238E27FC236}">
                <a16:creationId xmlns:a16="http://schemas.microsoft.com/office/drawing/2014/main" id="{C1736E1E-DC8C-8DF0-AC5D-383FEED30289}"/>
              </a:ext>
            </a:extLst>
          </p:cNvPr>
          <p:cNvSpPr txBox="1"/>
          <p:nvPr/>
        </p:nvSpPr>
        <p:spPr>
          <a:xfrm>
            <a:off x="7644141" y="3242514"/>
            <a:ext cx="567784" cy="246221"/>
          </a:xfrm>
          <a:prstGeom prst="rect">
            <a:avLst/>
          </a:prstGeom>
          <a:solidFill>
            <a:schemeClr val="bg1"/>
          </a:solidFill>
        </p:spPr>
        <p:txBody>
          <a:bodyPr wrap="none" rtlCol="0">
            <a:spAutoFit/>
          </a:bodyPr>
          <a:lstStyle/>
          <a:p>
            <a:r>
              <a:rPr lang="en-US" sz="1000" dirty="0"/>
              <a:t>Active</a:t>
            </a:r>
          </a:p>
        </p:txBody>
      </p:sp>
      <p:sp>
        <p:nvSpPr>
          <p:cNvPr id="30750" name="Line 88">
            <a:extLst>
              <a:ext uri="{FF2B5EF4-FFF2-40B4-BE49-F238E27FC236}">
                <a16:creationId xmlns:a16="http://schemas.microsoft.com/office/drawing/2014/main" id="{6A59F898-ED34-8E07-6293-293DC85E9A40}"/>
              </a:ext>
            </a:extLst>
          </p:cNvPr>
          <p:cNvSpPr>
            <a:spLocks noChangeShapeType="1"/>
          </p:cNvSpPr>
          <p:nvPr/>
        </p:nvSpPr>
        <p:spPr bwMode="auto">
          <a:xfrm>
            <a:off x="0" y="3494818"/>
            <a:ext cx="9155113"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Slide Number Placeholder 3">
            <a:extLst>
              <a:ext uri="{FF2B5EF4-FFF2-40B4-BE49-F238E27FC236}">
                <a16:creationId xmlns:a16="http://schemas.microsoft.com/office/drawing/2014/main" id="{D55815FE-7238-2A4D-3590-28366B18211D}"/>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47" descr="Cone_trips">
            <a:extLst>
              <a:ext uri="{FF2B5EF4-FFF2-40B4-BE49-F238E27FC236}">
                <a16:creationId xmlns:a16="http://schemas.microsoft.com/office/drawing/2014/main" id="{1BA95F2C-672A-3900-831C-77790B92C8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3549" y="3033530"/>
            <a:ext cx="1671638"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8" name="Picture 43" descr="Trip_type_comp">
            <a:extLst>
              <a:ext uri="{FF2B5EF4-FFF2-40B4-BE49-F238E27FC236}">
                <a16:creationId xmlns:a16="http://schemas.microsoft.com/office/drawing/2014/main" id="{70970EE8-2F52-2770-E5DD-8C13BEDE1DBF}"/>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81550" y="2765941"/>
            <a:ext cx="3821113" cy="365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46" descr="Fig_4b_new">
            <a:extLst>
              <a:ext uri="{FF2B5EF4-FFF2-40B4-BE49-F238E27FC236}">
                <a16:creationId xmlns:a16="http://schemas.microsoft.com/office/drawing/2014/main" id="{3D401186-00F2-7E66-670C-2054BF9F69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100" y="2764354"/>
            <a:ext cx="4090988" cy="365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Rectangle 3">
            <a:extLst>
              <a:ext uri="{FF2B5EF4-FFF2-40B4-BE49-F238E27FC236}">
                <a16:creationId xmlns:a16="http://schemas.microsoft.com/office/drawing/2014/main" id="{19A68BB9-6B3F-98BD-A22A-70C9188FF63A}"/>
              </a:ext>
            </a:extLst>
          </p:cNvPr>
          <p:cNvSpPr>
            <a:spLocks noChangeArrowheads="1"/>
          </p:cNvSpPr>
          <p:nvPr/>
        </p:nvSpPr>
        <p:spPr bwMode="auto">
          <a:xfrm>
            <a:off x="8775700" y="1654175"/>
            <a:ext cx="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sz="1000"/>
          </a:p>
        </p:txBody>
      </p:sp>
      <p:sp>
        <p:nvSpPr>
          <p:cNvPr id="34821" name="Text Box 33">
            <a:extLst>
              <a:ext uri="{FF2B5EF4-FFF2-40B4-BE49-F238E27FC236}">
                <a16:creationId xmlns:a16="http://schemas.microsoft.com/office/drawing/2014/main" id="{ED1EE487-F630-F9D4-890D-EB87B9683369}"/>
              </a:ext>
            </a:extLst>
          </p:cNvPr>
          <p:cNvSpPr txBox="1">
            <a:spLocks noChangeArrowheads="1"/>
          </p:cNvSpPr>
          <p:nvPr/>
        </p:nvSpPr>
        <p:spPr bwMode="auto">
          <a:xfrm>
            <a:off x="82550" y="665592"/>
            <a:ext cx="8978900" cy="143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spcBef>
                <a:spcPct val="50000"/>
              </a:spcBef>
            </a:pPr>
            <a:r>
              <a:rPr lang="en-US" altLang="en-US" sz="1600" dirty="0"/>
              <a:t>Issue:  Quantification of tunnel disturbance environment and assessment of discrete versus distributed roughness</a:t>
            </a:r>
          </a:p>
          <a:p>
            <a:pPr algn="l">
              <a:spcBef>
                <a:spcPct val="50000"/>
              </a:spcBef>
            </a:pPr>
            <a:r>
              <a:rPr lang="en-US" altLang="en-US" sz="1600" dirty="0"/>
              <a:t>Impact: </a:t>
            </a:r>
            <a:r>
              <a:rPr lang="en-GB" altLang="en-US" sz="1600" dirty="0"/>
              <a:t>First comparison of transition onset locations between conventional and low disturbance hypersonic tunnels using common model and transition detection technique </a:t>
            </a:r>
            <a:r>
              <a:rPr lang="en-US" altLang="en-US" sz="1600" i="1" dirty="0"/>
              <a:t>(not shown, see AIAA 2002-2743)</a:t>
            </a:r>
            <a:r>
              <a:rPr lang="en-GB" altLang="en-US" sz="1600" dirty="0"/>
              <a:t> and determination of relative trip effectiveness</a:t>
            </a:r>
            <a:endParaRPr lang="en-US" altLang="en-US" sz="1600" dirty="0"/>
          </a:p>
        </p:txBody>
      </p:sp>
      <p:sp>
        <p:nvSpPr>
          <p:cNvPr id="34822" name="Line 34">
            <a:extLst>
              <a:ext uri="{FF2B5EF4-FFF2-40B4-BE49-F238E27FC236}">
                <a16:creationId xmlns:a16="http://schemas.microsoft.com/office/drawing/2014/main" id="{4D090AA6-A359-A46B-F3CC-3487B737FEAA}"/>
              </a:ext>
            </a:extLst>
          </p:cNvPr>
          <p:cNvSpPr>
            <a:spLocks noChangeShapeType="1"/>
          </p:cNvSpPr>
          <p:nvPr/>
        </p:nvSpPr>
        <p:spPr bwMode="auto">
          <a:xfrm>
            <a:off x="0" y="2159516"/>
            <a:ext cx="9155113"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823" name="Line 35">
            <a:extLst>
              <a:ext uri="{FF2B5EF4-FFF2-40B4-BE49-F238E27FC236}">
                <a16:creationId xmlns:a16="http://schemas.microsoft.com/office/drawing/2014/main" id="{2D0B8230-DC53-B425-3555-F2C6AC401D8D}"/>
              </a:ext>
            </a:extLst>
          </p:cNvPr>
          <p:cNvSpPr>
            <a:spLocks noChangeShapeType="1"/>
          </p:cNvSpPr>
          <p:nvPr/>
        </p:nvSpPr>
        <p:spPr bwMode="auto">
          <a:xfrm>
            <a:off x="4572000" y="2153167"/>
            <a:ext cx="0" cy="42672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824" name="Text Box 39">
            <a:extLst>
              <a:ext uri="{FF2B5EF4-FFF2-40B4-BE49-F238E27FC236}">
                <a16:creationId xmlns:a16="http://schemas.microsoft.com/office/drawing/2014/main" id="{4BEB9F73-536F-4561-905B-D8662F385C94}"/>
              </a:ext>
            </a:extLst>
          </p:cNvPr>
          <p:cNvSpPr txBox="1">
            <a:spLocks noChangeArrowheads="1"/>
          </p:cNvSpPr>
          <p:nvPr/>
        </p:nvSpPr>
        <p:spPr bwMode="auto">
          <a:xfrm>
            <a:off x="347663" y="60325"/>
            <a:ext cx="8401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3600" i="1"/>
              <a:t>Roughness on Slender Cones</a:t>
            </a:r>
          </a:p>
        </p:txBody>
      </p:sp>
      <p:sp>
        <p:nvSpPr>
          <p:cNvPr id="34825" name="Text Box 44">
            <a:extLst>
              <a:ext uri="{FF2B5EF4-FFF2-40B4-BE49-F238E27FC236}">
                <a16:creationId xmlns:a16="http://schemas.microsoft.com/office/drawing/2014/main" id="{B2A9AEFF-2DC3-EABA-C75B-784B9219D7E0}"/>
              </a:ext>
            </a:extLst>
          </p:cNvPr>
          <p:cNvSpPr txBox="1">
            <a:spLocks noChangeArrowheads="1"/>
          </p:cNvSpPr>
          <p:nvPr/>
        </p:nvSpPr>
        <p:spPr bwMode="auto">
          <a:xfrm>
            <a:off x="5069341" y="2313504"/>
            <a:ext cx="36487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dirty="0"/>
              <a:t>Sharp Nose 5-deg Flared Cone</a:t>
            </a:r>
          </a:p>
          <a:p>
            <a:r>
              <a:rPr lang="en-US" altLang="en-US" sz="1400" b="0" dirty="0"/>
              <a:t>Mach 6  </a:t>
            </a:r>
            <a:r>
              <a:rPr lang="en-US" altLang="en-US" sz="1400" b="0" dirty="0">
                <a:latin typeface="Symbol" pitchFamily="2" charset="2"/>
                <a:sym typeface="Symbol" pitchFamily="2" charset="2"/>
              </a:rPr>
              <a:t>α</a:t>
            </a:r>
            <a:r>
              <a:rPr lang="en-US" altLang="en-US" sz="1400" b="0" dirty="0"/>
              <a:t>=0 deg  Re=4.4 million/ft  k/</a:t>
            </a:r>
            <a:r>
              <a:rPr lang="en-US" altLang="en-US" sz="1400" b="0" dirty="0" err="1">
                <a:latin typeface="Symbol" pitchFamily="2" charset="2"/>
                <a:sym typeface="Symbol" pitchFamily="2" charset="2"/>
              </a:rPr>
              <a:t>δ</a:t>
            </a:r>
            <a:r>
              <a:rPr lang="en-US" altLang="en-US" sz="1400" b="0" dirty="0"/>
              <a:t>=0.7</a:t>
            </a:r>
            <a:r>
              <a:rPr lang="en-US" altLang="en-US" sz="1400" dirty="0"/>
              <a:t> </a:t>
            </a:r>
          </a:p>
        </p:txBody>
      </p:sp>
      <p:sp>
        <p:nvSpPr>
          <p:cNvPr id="34826" name="Text Box 45">
            <a:extLst>
              <a:ext uri="{FF2B5EF4-FFF2-40B4-BE49-F238E27FC236}">
                <a16:creationId xmlns:a16="http://schemas.microsoft.com/office/drawing/2014/main" id="{19B8726E-A2C8-4DA5-C63F-8287B41A47B7}"/>
              </a:ext>
            </a:extLst>
          </p:cNvPr>
          <p:cNvSpPr txBox="1">
            <a:spLocks noChangeArrowheads="1"/>
          </p:cNvSpPr>
          <p:nvPr/>
        </p:nvSpPr>
        <p:spPr bwMode="auto">
          <a:xfrm>
            <a:off x="755650" y="2313504"/>
            <a:ext cx="2941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dirty="0"/>
              <a:t>Sharp Nose 5-deg Straight Cone</a:t>
            </a:r>
          </a:p>
          <a:p>
            <a:r>
              <a:rPr lang="en-US" altLang="en-US" sz="1400" b="0" dirty="0"/>
              <a:t>Mach 6 </a:t>
            </a:r>
            <a:r>
              <a:rPr lang="en-US" altLang="en-US" sz="1400" b="0" dirty="0">
                <a:latin typeface="Symbol" pitchFamily="2" charset="2"/>
                <a:sym typeface="Symbol" pitchFamily="2" charset="2"/>
              </a:rPr>
              <a:t> α</a:t>
            </a:r>
            <a:r>
              <a:rPr lang="en-US" altLang="en-US" sz="1400" b="0" dirty="0"/>
              <a:t>=0 deg  Re=4.4 million/ft</a:t>
            </a:r>
            <a:endParaRPr lang="en-US" altLang="en-US" sz="1400" dirty="0"/>
          </a:p>
        </p:txBody>
      </p:sp>
      <p:sp>
        <p:nvSpPr>
          <p:cNvPr id="3" name="TextBox 2">
            <a:extLst>
              <a:ext uri="{FF2B5EF4-FFF2-40B4-BE49-F238E27FC236}">
                <a16:creationId xmlns:a16="http://schemas.microsoft.com/office/drawing/2014/main" id="{16DCA685-D1EB-F18C-78DD-A41AD2A9174B}"/>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4" name="Slide Number Placeholder 3">
            <a:extLst>
              <a:ext uri="{FF2B5EF4-FFF2-40B4-BE49-F238E27FC236}">
                <a16:creationId xmlns:a16="http://schemas.microsoft.com/office/drawing/2014/main" id="{D4A291E3-6EA7-5613-7614-5B5B6C1B0B29}"/>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145F437-7626-3B81-A6A3-3F0E4CEEC2A5}"/>
              </a:ext>
            </a:extLst>
          </p:cNvPr>
          <p:cNvGrpSpPr/>
          <p:nvPr/>
        </p:nvGrpSpPr>
        <p:grpSpPr>
          <a:xfrm>
            <a:off x="152400" y="3284582"/>
            <a:ext cx="4773613" cy="3146425"/>
            <a:chOff x="152400" y="3284582"/>
            <a:chExt cx="4773613" cy="3146425"/>
          </a:xfrm>
        </p:grpSpPr>
        <p:pic>
          <p:nvPicPr>
            <p:cNvPr id="44033" name="Picture 4" descr="Fig">
              <a:extLst>
                <a:ext uri="{FF2B5EF4-FFF2-40B4-BE49-F238E27FC236}">
                  <a16:creationId xmlns:a16="http://schemas.microsoft.com/office/drawing/2014/main" id="{CC9946B7-3A4E-58EC-FCFD-C38406E2AE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1761"/>
            <a:stretch>
              <a:fillRect/>
            </a:stretch>
          </p:blipFill>
          <p:spPr bwMode="auto">
            <a:xfrm>
              <a:off x="152400" y="3284582"/>
              <a:ext cx="4773613" cy="3146425"/>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FF32688-D843-506D-DF4F-45A0B8C4FBDF}"/>
                </a:ext>
              </a:extLst>
            </p:cNvPr>
            <p:cNvSpPr/>
            <p:nvPr/>
          </p:nvSpPr>
          <p:spPr bwMode="auto">
            <a:xfrm>
              <a:off x="4337050" y="3607088"/>
              <a:ext cx="247650" cy="126531"/>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12" charset="0"/>
              </a:endParaRPr>
            </a:p>
          </p:txBody>
        </p:sp>
      </p:grpSp>
      <p:pic>
        <p:nvPicPr>
          <p:cNvPr id="44034" name="Picture 5" descr="Fig">
            <a:extLst>
              <a:ext uri="{FF2B5EF4-FFF2-40B4-BE49-F238E27FC236}">
                <a16:creationId xmlns:a16="http://schemas.microsoft.com/office/drawing/2014/main" id="{2DF863A5-B596-9449-2E50-B498163D3C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1624"/>
          <a:stretch>
            <a:fillRect/>
          </a:stretch>
        </p:blipFill>
        <p:spPr bwMode="auto">
          <a:xfrm>
            <a:off x="4475163" y="710857"/>
            <a:ext cx="4552950" cy="30099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4035" name="Text Box 6">
            <a:extLst>
              <a:ext uri="{FF2B5EF4-FFF2-40B4-BE49-F238E27FC236}">
                <a16:creationId xmlns:a16="http://schemas.microsoft.com/office/drawing/2014/main" id="{B95532CF-6B00-067E-B757-783C1C984BBF}"/>
              </a:ext>
            </a:extLst>
          </p:cNvPr>
          <p:cNvSpPr txBox="1">
            <a:spLocks noChangeArrowheads="1"/>
          </p:cNvSpPr>
          <p:nvPr/>
        </p:nvSpPr>
        <p:spPr bwMode="auto">
          <a:xfrm>
            <a:off x="293688" y="38100"/>
            <a:ext cx="86693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3600" i="1"/>
              <a:t>Columbia Accident Investigation (CAI)</a:t>
            </a:r>
          </a:p>
        </p:txBody>
      </p:sp>
      <p:sp>
        <p:nvSpPr>
          <p:cNvPr id="44036" name="Text Box 10">
            <a:extLst>
              <a:ext uri="{FF2B5EF4-FFF2-40B4-BE49-F238E27FC236}">
                <a16:creationId xmlns:a16="http://schemas.microsoft.com/office/drawing/2014/main" id="{9CA6BCA8-C278-23B2-9A81-E3243A5B198F}"/>
              </a:ext>
            </a:extLst>
          </p:cNvPr>
          <p:cNvSpPr txBox="1">
            <a:spLocks noChangeArrowheads="1"/>
          </p:cNvSpPr>
          <p:nvPr/>
        </p:nvSpPr>
        <p:spPr bwMode="auto">
          <a:xfrm>
            <a:off x="114300" y="661645"/>
            <a:ext cx="4232275" cy="244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7013" indent="-227013"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spcBef>
                <a:spcPct val="50000"/>
              </a:spcBef>
            </a:pPr>
            <a:r>
              <a:rPr lang="en-US" altLang="en-US"/>
              <a:t>Issue:  Could asymmetric BLT from a damaged “rough” wing affected the Orbiter aerodynamics and accelerated the erosion of </a:t>
            </a:r>
            <a:r>
              <a:rPr lang="en-US" altLang="en-US" i="1"/>
              <a:t>Columbia’s </a:t>
            </a:r>
            <a:r>
              <a:rPr lang="en-US" altLang="en-US"/>
              <a:t>TPS tiles?</a:t>
            </a:r>
          </a:p>
          <a:p>
            <a:pPr algn="l">
              <a:spcBef>
                <a:spcPct val="50000"/>
              </a:spcBef>
            </a:pPr>
            <a:r>
              <a:rPr lang="en-US" altLang="en-US"/>
              <a:t>Impact:  Simultaneous aerodynamic and heating measurements refuted “rough” wing hypothesis.  </a:t>
            </a:r>
          </a:p>
        </p:txBody>
      </p:sp>
      <p:sp>
        <p:nvSpPr>
          <p:cNvPr id="44037" name="Text Box 11">
            <a:extLst>
              <a:ext uri="{FF2B5EF4-FFF2-40B4-BE49-F238E27FC236}">
                <a16:creationId xmlns:a16="http://schemas.microsoft.com/office/drawing/2014/main" id="{DB46795A-BED8-709C-C6B5-1E3BF31B30F2}"/>
              </a:ext>
            </a:extLst>
          </p:cNvPr>
          <p:cNvSpPr txBox="1">
            <a:spLocks noChangeArrowheads="1"/>
          </p:cNvSpPr>
          <p:nvPr/>
        </p:nvSpPr>
        <p:spPr bwMode="auto">
          <a:xfrm>
            <a:off x="5032375" y="4119177"/>
            <a:ext cx="4064000"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7013" indent="-227013"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spcAft>
                <a:spcPts val="1200"/>
              </a:spcAft>
            </a:pPr>
            <a:r>
              <a:rPr lang="en-GB" altLang="en-US" dirty="0"/>
              <a:t>Impact:</a:t>
            </a:r>
            <a:r>
              <a:rPr lang="en-GB" altLang="en-US" b="0" dirty="0"/>
              <a:t>  </a:t>
            </a:r>
            <a:r>
              <a:rPr lang="en-GB" altLang="en-US" dirty="0"/>
              <a:t>Closure achieved through wind tunnel tests that identified leeside flow-field perturbations (separation and reattachment) which replicated the temperature anomalies observed in </a:t>
            </a:r>
            <a:r>
              <a:rPr lang="en-GB" altLang="en-US" i="1" dirty="0"/>
              <a:t>Columbia </a:t>
            </a:r>
            <a:r>
              <a:rPr lang="en-GB" altLang="en-US" dirty="0"/>
              <a:t>data</a:t>
            </a:r>
            <a:endParaRPr lang="en-US" altLang="en-US" dirty="0"/>
          </a:p>
        </p:txBody>
      </p:sp>
      <p:sp>
        <p:nvSpPr>
          <p:cNvPr id="2" name="TextBox 1">
            <a:extLst>
              <a:ext uri="{FF2B5EF4-FFF2-40B4-BE49-F238E27FC236}">
                <a16:creationId xmlns:a16="http://schemas.microsoft.com/office/drawing/2014/main" id="{ACBE96F3-8FCA-499F-334F-8ACD93D5D085}"/>
              </a:ext>
            </a:extLst>
          </p:cNvPr>
          <p:cNvSpPr txBox="1"/>
          <p:nvPr/>
        </p:nvSpPr>
        <p:spPr>
          <a:xfrm>
            <a:off x="6122707" y="6192036"/>
            <a:ext cx="2128275" cy="338554"/>
          </a:xfrm>
          <a:prstGeom prst="rect">
            <a:avLst/>
          </a:prstGeom>
          <a:noFill/>
        </p:spPr>
        <p:txBody>
          <a:bodyPr wrap="none" rtlCol="0">
            <a:spAutoFit/>
          </a:bodyPr>
          <a:lstStyle/>
          <a:p>
            <a:r>
              <a:rPr lang="en-US" sz="1600" i="1" dirty="0">
                <a:solidFill>
                  <a:srgbClr val="242424"/>
                </a:solidFill>
                <a:effectLst/>
                <a:cs typeface="Arial" panose="020B0604020202020204" pitchFamily="34" charset="0"/>
              </a:rPr>
              <a:t>See AIAA 2004-1387</a:t>
            </a:r>
            <a:endParaRPr lang="en-US" sz="1600" i="1" dirty="0">
              <a:cs typeface="Arial" panose="020B0604020202020204" pitchFamily="34" charset="0"/>
            </a:endParaRPr>
          </a:p>
        </p:txBody>
      </p:sp>
      <p:sp>
        <p:nvSpPr>
          <p:cNvPr id="3" name="TextBox 2">
            <a:extLst>
              <a:ext uri="{FF2B5EF4-FFF2-40B4-BE49-F238E27FC236}">
                <a16:creationId xmlns:a16="http://schemas.microsoft.com/office/drawing/2014/main" id="{C74F4253-8F41-BADF-0290-8B3001E60EE9}"/>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6" name="Slide Number Placeholder 3">
            <a:extLst>
              <a:ext uri="{FF2B5EF4-FFF2-40B4-BE49-F238E27FC236}">
                <a16:creationId xmlns:a16="http://schemas.microsoft.com/office/drawing/2014/main" id="{548156E3-C558-0CD1-283B-8FC32DA0DCDE}"/>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5">
            <a:extLst>
              <a:ext uri="{FF2B5EF4-FFF2-40B4-BE49-F238E27FC236}">
                <a16:creationId xmlns:a16="http://schemas.microsoft.com/office/drawing/2014/main" id="{28EF39F5-D121-7A77-BCA7-9749DBC54E5D}"/>
              </a:ext>
            </a:extLst>
          </p:cNvPr>
          <p:cNvSpPr>
            <a:spLocks noChangeArrowheads="1"/>
          </p:cNvSpPr>
          <p:nvPr/>
        </p:nvSpPr>
        <p:spPr bwMode="auto">
          <a:xfrm>
            <a:off x="1008063" y="63500"/>
            <a:ext cx="7372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3600" i="1"/>
              <a:t>Consistent Correlation Approach</a:t>
            </a:r>
            <a:endParaRPr lang="en-GB" altLang="en-US" sz="3600" i="1"/>
          </a:p>
        </p:txBody>
      </p:sp>
      <p:grpSp>
        <p:nvGrpSpPr>
          <p:cNvPr id="45058" name="Group 649">
            <a:extLst>
              <a:ext uri="{FF2B5EF4-FFF2-40B4-BE49-F238E27FC236}">
                <a16:creationId xmlns:a16="http://schemas.microsoft.com/office/drawing/2014/main" id="{383AB3F4-5422-1D29-D08E-674E6CD85C6B}"/>
              </a:ext>
            </a:extLst>
          </p:cNvPr>
          <p:cNvGrpSpPr>
            <a:grpSpLocks/>
          </p:cNvGrpSpPr>
          <p:nvPr/>
        </p:nvGrpSpPr>
        <p:grpSpPr bwMode="auto">
          <a:xfrm>
            <a:off x="177800" y="657750"/>
            <a:ext cx="8785225" cy="5438775"/>
            <a:chOff x="58" y="546"/>
            <a:chExt cx="5534" cy="3426"/>
          </a:xfrm>
        </p:grpSpPr>
        <p:grpSp>
          <p:nvGrpSpPr>
            <p:cNvPr id="45060" name="Group 648">
              <a:extLst>
                <a:ext uri="{FF2B5EF4-FFF2-40B4-BE49-F238E27FC236}">
                  <a16:creationId xmlns:a16="http://schemas.microsoft.com/office/drawing/2014/main" id="{2FFEBACA-943E-9AAC-2B88-5B10D1783C4F}"/>
                </a:ext>
              </a:extLst>
            </p:cNvPr>
            <p:cNvGrpSpPr>
              <a:grpSpLocks/>
            </p:cNvGrpSpPr>
            <p:nvPr/>
          </p:nvGrpSpPr>
          <p:grpSpPr bwMode="auto">
            <a:xfrm>
              <a:off x="58" y="921"/>
              <a:ext cx="4028" cy="3051"/>
              <a:chOff x="40" y="1023"/>
              <a:chExt cx="4028" cy="3051"/>
            </a:xfrm>
          </p:grpSpPr>
          <p:sp>
            <p:nvSpPr>
              <p:cNvPr id="45065" name="AutoShape 20">
                <a:extLst>
                  <a:ext uri="{FF2B5EF4-FFF2-40B4-BE49-F238E27FC236}">
                    <a16:creationId xmlns:a16="http://schemas.microsoft.com/office/drawing/2014/main" id="{E46511E2-08C1-4FC0-76D2-CF4E3E6C816A}"/>
                  </a:ext>
                </a:extLst>
              </p:cNvPr>
              <p:cNvSpPr>
                <a:spLocks noChangeAspect="1" noChangeArrowheads="1" noTextEdit="1"/>
              </p:cNvSpPr>
              <p:nvPr/>
            </p:nvSpPr>
            <p:spPr bwMode="auto">
              <a:xfrm>
                <a:off x="40" y="1023"/>
                <a:ext cx="4028" cy="3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45066" name="Group 584">
                <a:extLst>
                  <a:ext uri="{FF2B5EF4-FFF2-40B4-BE49-F238E27FC236}">
                    <a16:creationId xmlns:a16="http://schemas.microsoft.com/office/drawing/2014/main" id="{84B673CC-E902-6000-29A6-5BA112C76ABB}"/>
                  </a:ext>
                </a:extLst>
              </p:cNvPr>
              <p:cNvGrpSpPr>
                <a:grpSpLocks/>
              </p:cNvGrpSpPr>
              <p:nvPr/>
            </p:nvGrpSpPr>
            <p:grpSpPr bwMode="auto">
              <a:xfrm>
                <a:off x="321" y="1041"/>
                <a:ext cx="3720" cy="2740"/>
                <a:chOff x="249" y="1563"/>
                <a:chExt cx="3293" cy="2426"/>
              </a:xfrm>
            </p:grpSpPr>
            <p:grpSp>
              <p:nvGrpSpPr>
                <p:cNvPr id="45123" name="Group 26">
                  <a:extLst>
                    <a:ext uri="{FF2B5EF4-FFF2-40B4-BE49-F238E27FC236}">
                      <a16:creationId xmlns:a16="http://schemas.microsoft.com/office/drawing/2014/main" id="{A5E6679A-29D8-4651-24E3-EABEA0FE7F10}"/>
                    </a:ext>
                  </a:extLst>
                </p:cNvPr>
                <p:cNvGrpSpPr>
                  <a:grpSpLocks/>
                </p:cNvGrpSpPr>
                <p:nvPr/>
              </p:nvGrpSpPr>
              <p:grpSpPr bwMode="auto">
                <a:xfrm>
                  <a:off x="501" y="1654"/>
                  <a:ext cx="2966" cy="2225"/>
                  <a:chOff x="501" y="1654"/>
                  <a:chExt cx="2966" cy="2225"/>
                </a:xfrm>
              </p:grpSpPr>
              <p:sp>
                <p:nvSpPr>
                  <p:cNvPr id="45681" name="Rectangle 22">
                    <a:extLst>
                      <a:ext uri="{FF2B5EF4-FFF2-40B4-BE49-F238E27FC236}">
                        <a16:creationId xmlns:a16="http://schemas.microsoft.com/office/drawing/2014/main" id="{02794F96-7AF1-42A3-D75C-E31A5EFF53C4}"/>
                      </a:ext>
                    </a:extLst>
                  </p:cNvPr>
                  <p:cNvSpPr>
                    <a:spLocks noChangeArrowheads="1"/>
                  </p:cNvSpPr>
                  <p:nvPr/>
                </p:nvSpPr>
                <p:spPr bwMode="auto">
                  <a:xfrm>
                    <a:off x="501" y="3870"/>
                    <a:ext cx="2966" cy="9"/>
                  </a:xfrm>
                  <a:prstGeom prst="rect">
                    <a:avLst/>
                  </a:prstGeom>
                  <a:blipFill dpi="0" rotWithShape="0">
                    <a:blip/>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682" name="Rectangle 23">
                    <a:extLst>
                      <a:ext uri="{FF2B5EF4-FFF2-40B4-BE49-F238E27FC236}">
                        <a16:creationId xmlns:a16="http://schemas.microsoft.com/office/drawing/2014/main" id="{FCADBF3F-D9DE-81F1-628D-1D8EDD97DE66}"/>
                      </a:ext>
                    </a:extLst>
                  </p:cNvPr>
                  <p:cNvSpPr>
                    <a:spLocks noChangeArrowheads="1"/>
                  </p:cNvSpPr>
                  <p:nvPr/>
                </p:nvSpPr>
                <p:spPr bwMode="auto">
                  <a:xfrm>
                    <a:off x="501" y="3131"/>
                    <a:ext cx="2966" cy="9"/>
                  </a:xfrm>
                  <a:prstGeom prst="rect">
                    <a:avLst/>
                  </a:prstGeom>
                  <a:blipFill dpi="0" rotWithShape="0">
                    <a:blip/>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683" name="Rectangle 24">
                    <a:extLst>
                      <a:ext uri="{FF2B5EF4-FFF2-40B4-BE49-F238E27FC236}">
                        <a16:creationId xmlns:a16="http://schemas.microsoft.com/office/drawing/2014/main" id="{A8C7EE01-EE2B-29E0-2B1B-C5E92107AEE8}"/>
                      </a:ext>
                    </a:extLst>
                  </p:cNvPr>
                  <p:cNvSpPr>
                    <a:spLocks noChangeArrowheads="1"/>
                  </p:cNvSpPr>
                  <p:nvPr/>
                </p:nvSpPr>
                <p:spPr bwMode="auto">
                  <a:xfrm>
                    <a:off x="501" y="2393"/>
                    <a:ext cx="2966" cy="8"/>
                  </a:xfrm>
                  <a:prstGeom prst="rect">
                    <a:avLst/>
                  </a:prstGeom>
                  <a:blipFill dpi="0" rotWithShape="0">
                    <a:blip/>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684" name="Rectangle 25">
                    <a:extLst>
                      <a:ext uri="{FF2B5EF4-FFF2-40B4-BE49-F238E27FC236}">
                        <a16:creationId xmlns:a16="http://schemas.microsoft.com/office/drawing/2014/main" id="{ACEF7C63-539A-227E-6B86-7657F8A5F763}"/>
                      </a:ext>
                    </a:extLst>
                  </p:cNvPr>
                  <p:cNvSpPr>
                    <a:spLocks noChangeArrowheads="1"/>
                  </p:cNvSpPr>
                  <p:nvPr/>
                </p:nvSpPr>
                <p:spPr bwMode="auto">
                  <a:xfrm>
                    <a:off x="501" y="1654"/>
                    <a:ext cx="2966" cy="8"/>
                  </a:xfrm>
                  <a:prstGeom prst="rect">
                    <a:avLst/>
                  </a:prstGeom>
                  <a:blipFill dpi="0" rotWithShape="0">
                    <a:blip/>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grpSp>
              <p:nvGrpSpPr>
                <p:cNvPr id="45124" name="Group 30">
                  <a:extLst>
                    <a:ext uri="{FF2B5EF4-FFF2-40B4-BE49-F238E27FC236}">
                      <a16:creationId xmlns:a16="http://schemas.microsoft.com/office/drawing/2014/main" id="{D4707B4E-2C19-C784-C16F-82EC77926A4F}"/>
                    </a:ext>
                  </a:extLst>
                </p:cNvPr>
                <p:cNvGrpSpPr>
                  <a:grpSpLocks/>
                </p:cNvGrpSpPr>
                <p:nvPr/>
              </p:nvGrpSpPr>
              <p:grpSpPr bwMode="auto">
                <a:xfrm>
                  <a:off x="501" y="1654"/>
                  <a:ext cx="2966" cy="2225"/>
                  <a:chOff x="501" y="1654"/>
                  <a:chExt cx="2966" cy="2225"/>
                </a:xfrm>
              </p:grpSpPr>
              <p:sp>
                <p:nvSpPr>
                  <p:cNvPr id="45678" name="Rectangle 27">
                    <a:extLst>
                      <a:ext uri="{FF2B5EF4-FFF2-40B4-BE49-F238E27FC236}">
                        <a16:creationId xmlns:a16="http://schemas.microsoft.com/office/drawing/2014/main" id="{421CC1D8-57A5-0663-5B54-08097F81C1BF}"/>
                      </a:ext>
                    </a:extLst>
                  </p:cNvPr>
                  <p:cNvSpPr>
                    <a:spLocks noChangeArrowheads="1"/>
                  </p:cNvSpPr>
                  <p:nvPr/>
                </p:nvSpPr>
                <p:spPr bwMode="auto">
                  <a:xfrm>
                    <a:off x="501" y="1654"/>
                    <a:ext cx="8" cy="2225"/>
                  </a:xfrm>
                  <a:prstGeom prst="rect">
                    <a:avLst/>
                  </a:prstGeom>
                  <a:blipFill dpi="0" rotWithShape="0">
                    <a:blip/>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679" name="Rectangle 28">
                    <a:extLst>
                      <a:ext uri="{FF2B5EF4-FFF2-40B4-BE49-F238E27FC236}">
                        <a16:creationId xmlns:a16="http://schemas.microsoft.com/office/drawing/2014/main" id="{E48BCCB9-73F5-0A87-D268-FF9142A880E5}"/>
                      </a:ext>
                    </a:extLst>
                  </p:cNvPr>
                  <p:cNvSpPr>
                    <a:spLocks noChangeArrowheads="1"/>
                  </p:cNvSpPr>
                  <p:nvPr/>
                </p:nvSpPr>
                <p:spPr bwMode="auto">
                  <a:xfrm>
                    <a:off x="1980" y="1654"/>
                    <a:ext cx="8" cy="2225"/>
                  </a:xfrm>
                  <a:prstGeom prst="rect">
                    <a:avLst/>
                  </a:prstGeom>
                  <a:blipFill dpi="0" rotWithShape="0">
                    <a:blip/>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680" name="Rectangle 29">
                    <a:extLst>
                      <a:ext uri="{FF2B5EF4-FFF2-40B4-BE49-F238E27FC236}">
                        <a16:creationId xmlns:a16="http://schemas.microsoft.com/office/drawing/2014/main" id="{8E1CA535-E6B9-4F1C-04DB-C17BA0BD940F}"/>
                      </a:ext>
                    </a:extLst>
                  </p:cNvPr>
                  <p:cNvSpPr>
                    <a:spLocks noChangeArrowheads="1"/>
                  </p:cNvSpPr>
                  <p:nvPr/>
                </p:nvSpPr>
                <p:spPr bwMode="auto">
                  <a:xfrm>
                    <a:off x="3459" y="1654"/>
                    <a:ext cx="8" cy="2225"/>
                  </a:xfrm>
                  <a:prstGeom prst="rect">
                    <a:avLst/>
                  </a:prstGeom>
                  <a:blipFill dpi="0" rotWithShape="0">
                    <a:blip/>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grpSp>
              <p:nvGrpSpPr>
                <p:cNvPr id="45125" name="Group 153">
                  <a:extLst>
                    <a:ext uri="{FF2B5EF4-FFF2-40B4-BE49-F238E27FC236}">
                      <a16:creationId xmlns:a16="http://schemas.microsoft.com/office/drawing/2014/main" id="{985F1A7A-4C10-F9C7-0320-BBCBC837C035}"/>
                    </a:ext>
                  </a:extLst>
                </p:cNvPr>
                <p:cNvGrpSpPr>
                  <a:grpSpLocks/>
                </p:cNvGrpSpPr>
                <p:nvPr/>
              </p:nvGrpSpPr>
              <p:grpSpPr bwMode="auto">
                <a:xfrm>
                  <a:off x="501" y="1843"/>
                  <a:ext cx="2950" cy="1470"/>
                  <a:chOff x="501" y="1843"/>
                  <a:chExt cx="2950" cy="1470"/>
                </a:xfrm>
              </p:grpSpPr>
              <p:sp>
                <p:nvSpPr>
                  <p:cNvPr id="45556" name="Line 31">
                    <a:extLst>
                      <a:ext uri="{FF2B5EF4-FFF2-40B4-BE49-F238E27FC236}">
                        <a16:creationId xmlns:a16="http://schemas.microsoft.com/office/drawing/2014/main" id="{F2D360C5-2F21-1E01-5701-22EA72AFE01A}"/>
                      </a:ext>
                    </a:extLst>
                  </p:cNvPr>
                  <p:cNvSpPr>
                    <a:spLocks noChangeShapeType="1"/>
                  </p:cNvSpPr>
                  <p:nvPr/>
                </p:nvSpPr>
                <p:spPr bwMode="auto">
                  <a:xfrm>
                    <a:off x="501" y="1843"/>
                    <a:ext cx="140" cy="65"/>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57" name="Line 32">
                    <a:extLst>
                      <a:ext uri="{FF2B5EF4-FFF2-40B4-BE49-F238E27FC236}">
                        <a16:creationId xmlns:a16="http://schemas.microsoft.com/office/drawing/2014/main" id="{F7828788-349F-872E-477B-D42B3D7BAE86}"/>
                      </a:ext>
                    </a:extLst>
                  </p:cNvPr>
                  <p:cNvSpPr>
                    <a:spLocks noChangeShapeType="1"/>
                  </p:cNvSpPr>
                  <p:nvPr/>
                </p:nvSpPr>
                <p:spPr bwMode="auto">
                  <a:xfrm>
                    <a:off x="641" y="1908"/>
                    <a:ext cx="123" cy="6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58" name="Line 33">
                    <a:extLst>
                      <a:ext uri="{FF2B5EF4-FFF2-40B4-BE49-F238E27FC236}">
                        <a16:creationId xmlns:a16="http://schemas.microsoft.com/office/drawing/2014/main" id="{8BD080C4-1BB2-F7B3-3428-2FD0C78A5880}"/>
                      </a:ext>
                    </a:extLst>
                  </p:cNvPr>
                  <p:cNvSpPr>
                    <a:spLocks noChangeShapeType="1"/>
                  </p:cNvSpPr>
                  <p:nvPr/>
                </p:nvSpPr>
                <p:spPr bwMode="auto">
                  <a:xfrm>
                    <a:off x="764" y="1974"/>
                    <a:ext cx="99" cy="4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59" name="Line 34">
                    <a:extLst>
                      <a:ext uri="{FF2B5EF4-FFF2-40B4-BE49-F238E27FC236}">
                        <a16:creationId xmlns:a16="http://schemas.microsoft.com/office/drawing/2014/main" id="{18C4C035-39EA-8730-70B5-12004CA8CCD1}"/>
                      </a:ext>
                    </a:extLst>
                  </p:cNvPr>
                  <p:cNvSpPr>
                    <a:spLocks noChangeShapeType="1"/>
                  </p:cNvSpPr>
                  <p:nvPr/>
                </p:nvSpPr>
                <p:spPr bwMode="auto">
                  <a:xfrm>
                    <a:off x="863" y="2023"/>
                    <a:ext cx="82" cy="4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60" name="Line 35">
                    <a:extLst>
                      <a:ext uri="{FF2B5EF4-FFF2-40B4-BE49-F238E27FC236}">
                        <a16:creationId xmlns:a16="http://schemas.microsoft.com/office/drawing/2014/main" id="{89CFA090-ED5E-3CB1-0A03-BFDB1CFC7F33}"/>
                      </a:ext>
                    </a:extLst>
                  </p:cNvPr>
                  <p:cNvSpPr>
                    <a:spLocks noChangeShapeType="1"/>
                  </p:cNvSpPr>
                  <p:nvPr/>
                </p:nvSpPr>
                <p:spPr bwMode="auto">
                  <a:xfrm>
                    <a:off x="945" y="2064"/>
                    <a:ext cx="74" cy="33"/>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61" name="Line 36">
                    <a:extLst>
                      <a:ext uri="{FF2B5EF4-FFF2-40B4-BE49-F238E27FC236}">
                        <a16:creationId xmlns:a16="http://schemas.microsoft.com/office/drawing/2014/main" id="{77A78A5E-47D4-D8BA-EEA8-868A6E306853}"/>
                      </a:ext>
                    </a:extLst>
                  </p:cNvPr>
                  <p:cNvSpPr>
                    <a:spLocks noChangeShapeType="1"/>
                  </p:cNvSpPr>
                  <p:nvPr/>
                </p:nvSpPr>
                <p:spPr bwMode="auto">
                  <a:xfrm>
                    <a:off x="1019" y="2097"/>
                    <a:ext cx="74" cy="4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62" name="Line 37">
                    <a:extLst>
                      <a:ext uri="{FF2B5EF4-FFF2-40B4-BE49-F238E27FC236}">
                        <a16:creationId xmlns:a16="http://schemas.microsoft.com/office/drawing/2014/main" id="{EB60D535-66DF-AE53-CD86-D4188FC64607}"/>
                      </a:ext>
                    </a:extLst>
                  </p:cNvPr>
                  <p:cNvSpPr>
                    <a:spLocks noChangeShapeType="1"/>
                  </p:cNvSpPr>
                  <p:nvPr/>
                </p:nvSpPr>
                <p:spPr bwMode="auto">
                  <a:xfrm>
                    <a:off x="1093" y="2138"/>
                    <a:ext cx="57" cy="25"/>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63" name="Line 38">
                    <a:extLst>
                      <a:ext uri="{FF2B5EF4-FFF2-40B4-BE49-F238E27FC236}">
                        <a16:creationId xmlns:a16="http://schemas.microsoft.com/office/drawing/2014/main" id="{F4F8A4D6-74FA-18ED-572E-F680CFF9A92A}"/>
                      </a:ext>
                    </a:extLst>
                  </p:cNvPr>
                  <p:cNvSpPr>
                    <a:spLocks noChangeShapeType="1"/>
                  </p:cNvSpPr>
                  <p:nvPr/>
                </p:nvSpPr>
                <p:spPr bwMode="auto">
                  <a:xfrm>
                    <a:off x="1150" y="2163"/>
                    <a:ext cx="58" cy="33"/>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64" name="Line 39">
                    <a:extLst>
                      <a:ext uri="{FF2B5EF4-FFF2-40B4-BE49-F238E27FC236}">
                        <a16:creationId xmlns:a16="http://schemas.microsoft.com/office/drawing/2014/main" id="{B096238D-1DA7-A2A4-0E41-696925BF9F3B}"/>
                      </a:ext>
                    </a:extLst>
                  </p:cNvPr>
                  <p:cNvSpPr>
                    <a:spLocks noChangeShapeType="1"/>
                  </p:cNvSpPr>
                  <p:nvPr/>
                </p:nvSpPr>
                <p:spPr bwMode="auto">
                  <a:xfrm>
                    <a:off x="1208" y="2196"/>
                    <a:ext cx="49" cy="24"/>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65" name="Line 40">
                    <a:extLst>
                      <a:ext uri="{FF2B5EF4-FFF2-40B4-BE49-F238E27FC236}">
                        <a16:creationId xmlns:a16="http://schemas.microsoft.com/office/drawing/2014/main" id="{77C78BF8-163D-0088-8FDA-9EDE6C346F82}"/>
                      </a:ext>
                    </a:extLst>
                  </p:cNvPr>
                  <p:cNvSpPr>
                    <a:spLocks noChangeShapeType="1"/>
                  </p:cNvSpPr>
                  <p:nvPr/>
                </p:nvSpPr>
                <p:spPr bwMode="auto">
                  <a:xfrm>
                    <a:off x="1257" y="2220"/>
                    <a:ext cx="49" cy="25"/>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66" name="Line 41">
                    <a:extLst>
                      <a:ext uri="{FF2B5EF4-FFF2-40B4-BE49-F238E27FC236}">
                        <a16:creationId xmlns:a16="http://schemas.microsoft.com/office/drawing/2014/main" id="{997F86E9-C8A0-C384-127B-C3E4D36749AF}"/>
                      </a:ext>
                    </a:extLst>
                  </p:cNvPr>
                  <p:cNvSpPr>
                    <a:spLocks noChangeShapeType="1"/>
                  </p:cNvSpPr>
                  <p:nvPr/>
                </p:nvSpPr>
                <p:spPr bwMode="auto">
                  <a:xfrm>
                    <a:off x="1306" y="2245"/>
                    <a:ext cx="42"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67" name="Line 42">
                    <a:extLst>
                      <a:ext uri="{FF2B5EF4-FFF2-40B4-BE49-F238E27FC236}">
                        <a16:creationId xmlns:a16="http://schemas.microsoft.com/office/drawing/2014/main" id="{A62E0CEB-8F59-1DF8-FE01-652CB1165A91}"/>
                      </a:ext>
                    </a:extLst>
                  </p:cNvPr>
                  <p:cNvSpPr>
                    <a:spLocks noChangeShapeType="1"/>
                  </p:cNvSpPr>
                  <p:nvPr/>
                </p:nvSpPr>
                <p:spPr bwMode="auto">
                  <a:xfrm>
                    <a:off x="1348" y="2261"/>
                    <a:ext cx="41" cy="25"/>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68" name="Line 43">
                    <a:extLst>
                      <a:ext uri="{FF2B5EF4-FFF2-40B4-BE49-F238E27FC236}">
                        <a16:creationId xmlns:a16="http://schemas.microsoft.com/office/drawing/2014/main" id="{B11AB0AE-8E3D-E7D0-5955-DC479B53E0A4}"/>
                      </a:ext>
                    </a:extLst>
                  </p:cNvPr>
                  <p:cNvSpPr>
                    <a:spLocks noChangeShapeType="1"/>
                  </p:cNvSpPr>
                  <p:nvPr/>
                </p:nvSpPr>
                <p:spPr bwMode="auto">
                  <a:xfrm>
                    <a:off x="1389" y="2286"/>
                    <a:ext cx="41"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69" name="Line 44">
                    <a:extLst>
                      <a:ext uri="{FF2B5EF4-FFF2-40B4-BE49-F238E27FC236}">
                        <a16:creationId xmlns:a16="http://schemas.microsoft.com/office/drawing/2014/main" id="{532AFFC3-CDCC-3B5B-29DC-6214FB2F63B8}"/>
                      </a:ext>
                    </a:extLst>
                  </p:cNvPr>
                  <p:cNvSpPr>
                    <a:spLocks noChangeShapeType="1"/>
                  </p:cNvSpPr>
                  <p:nvPr/>
                </p:nvSpPr>
                <p:spPr bwMode="auto">
                  <a:xfrm>
                    <a:off x="1430" y="2302"/>
                    <a:ext cx="41"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70" name="Line 45">
                    <a:extLst>
                      <a:ext uri="{FF2B5EF4-FFF2-40B4-BE49-F238E27FC236}">
                        <a16:creationId xmlns:a16="http://schemas.microsoft.com/office/drawing/2014/main" id="{0ADBEFA4-802A-33B2-AF04-47197060484C}"/>
                      </a:ext>
                    </a:extLst>
                  </p:cNvPr>
                  <p:cNvSpPr>
                    <a:spLocks noChangeShapeType="1"/>
                  </p:cNvSpPr>
                  <p:nvPr/>
                </p:nvSpPr>
                <p:spPr bwMode="auto">
                  <a:xfrm>
                    <a:off x="1471" y="2319"/>
                    <a:ext cx="33" cy="24"/>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71" name="Line 46">
                    <a:extLst>
                      <a:ext uri="{FF2B5EF4-FFF2-40B4-BE49-F238E27FC236}">
                        <a16:creationId xmlns:a16="http://schemas.microsoft.com/office/drawing/2014/main" id="{A8AD0988-F49B-B753-31EB-5EEE4D0C5CA0}"/>
                      </a:ext>
                    </a:extLst>
                  </p:cNvPr>
                  <p:cNvSpPr>
                    <a:spLocks noChangeShapeType="1"/>
                  </p:cNvSpPr>
                  <p:nvPr/>
                </p:nvSpPr>
                <p:spPr bwMode="auto">
                  <a:xfrm>
                    <a:off x="1504" y="2343"/>
                    <a:ext cx="33"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72" name="Line 47">
                    <a:extLst>
                      <a:ext uri="{FF2B5EF4-FFF2-40B4-BE49-F238E27FC236}">
                        <a16:creationId xmlns:a16="http://schemas.microsoft.com/office/drawing/2014/main" id="{2A5D2E93-C2C3-C3E8-EA7A-668652821AB1}"/>
                      </a:ext>
                    </a:extLst>
                  </p:cNvPr>
                  <p:cNvSpPr>
                    <a:spLocks noChangeShapeType="1"/>
                  </p:cNvSpPr>
                  <p:nvPr/>
                </p:nvSpPr>
                <p:spPr bwMode="auto">
                  <a:xfrm>
                    <a:off x="1537" y="2360"/>
                    <a:ext cx="32"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73" name="Line 48">
                    <a:extLst>
                      <a:ext uri="{FF2B5EF4-FFF2-40B4-BE49-F238E27FC236}">
                        <a16:creationId xmlns:a16="http://schemas.microsoft.com/office/drawing/2014/main" id="{D331356F-4AA7-D1EC-DDFE-34F51ED6D775}"/>
                      </a:ext>
                    </a:extLst>
                  </p:cNvPr>
                  <p:cNvSpPr>
                    <a:spLocks noChangeShapeType="1"/>
                  </p:cNvSpPr>
                  <p:nvPr/>
                </p:nvSpPr>
                <p:spPr bwMode="auto">
                  <a:xfrm>
                    <a:off x="1569" y="2376"/>
                    <a:ext cx="25"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74" name="Line 49">
                    <a:extLst>
                      <a:ext uri="{FF2B5EF4-FFF2-40B4-BE49-F238E27FC236}">
                        <a16:creationId xmlns:a16="http://schemas.microsoft.com/office/drawing/2014/main" id="{496E3B72-4112-60BA-B669-375C16219291}"/>
                      </a:ext>
                    </a:extLst>
                  </p:cNvPr>
                  <p:cNvSpPr>
                    <a:spLocks noChangeShapeType="1"/>
                  </p:cNvSpPr>
                  <p:nvPr/>
                </p:nvSpPr>
                <p:spPr bwMode="auto">
                  <a:xfrm>
                    <a:off x="1594" y="2384"/>
                    <a:ext cx="33"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75" name="Line 50">
                    <a:extLst>
                      <a:ext uri="{FF2B5EF4-FFF2-40B4-BE49-F238E27FC236}">
                        <a16:creationId xmlns:a16="http://schemas.microsoft.com/office/drawing/2014/main" id="{4DD0C99E-EEE9-49D5-5EB7-0A085B46C233}"/>
                      </a:ext>
                    </a:extLst>
                  </p:cNvPr>
                  <p:cNvSpPr>
                    <a:spLocks noChangeShapeType="1"/>
                  </p:cNvSpPr>
                  <p:nvPr/>
                </p:nvSpPr>
                <p:spPr bwMode="auto">
                  <a:xfrm>
                    <a:off x="1627" y="2401"/>
                    <a:ext cx="25"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76" name="Line 51">
                    <a:extLst>
                      <a:ext uri="{FF2B5EF4-FFF2-40B4-BE49-F238E27FC236}">
                        <a16:creationId xmlns:a16="http://schemas.microsoft.com/office/drawing/2014/main" id="{94EE0AD3-AB41-CC9F-5846-F921779A53D2}"/>
                      </a:ext>
                    </a:extLst>
                  </p:cNvPr>
                  <p:cNvSpPr>
                    <a:spLocks noChangeShapeType="1"/>
                  </p:cNvSpPr>
                  <p:nvPr/>
                </p:nvSpPr>
                <p:spPr bwMode="auto">
                  <a:xfrm>
                    <a:off x="1652" y="2417"/>
                    <a:ext cx="24"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77" name="Line 52">
                    <a:extLst>
                      <a:ext uri="{FF2B5EF4-FFF2-40B4-BE49-F238E27FC236}">
                        <a16:creationId xmlns:a16="http://schemas.microsoft.com/office/drawing/2014/main" id="{9F37B3B9-03CC-9039-1D4C-88557BEA8358}"/>
                      </a:ext>
                    </a:extLst>
                  </p:cNvPr>
                  <p:cNvSpPr>
                    <a:spLocks noChangeShapeType="1"/>
                  </p:cNvSpPr>
                  <p:nvPr/>
                </p:nvSpPr>
                <p:spPr bwMode="auto">
                  <a:xfrm>
                    <a:off x="1676" y="2425"/>
                    <a:ext cx="25"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78" name="Line 53">
                    <a:extLst>
                      <a:ext uri="{FF2B5EF4-FFF2-40B4-BE49-F238E27FC236}">
                        <a16:creationId xmlns:a16="http://schemas.microsoft.com/office/drawing/2014/main" id="{B4ED4904-04BA-3355-C343-83AC61684CF7}"/>
                      </a:ext>
                    </a:extLst>
                  </p:cNvPr>
                  <p:cNvSpPr>
                    <a:spLocks noChangeShapeType="1"/>
                  </p:cNvSpPr>
                  <p:nvPr/>
                </p:nvSpPr>
                <p:spPr bwMode="auto">
                  <a:xfrm>
                    <a:off x="1701" y="2442"/>
                    <a:ext cx="24"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79" name="Line 54">
                    <a:extLst>
                      <a:ext uri="{FF2B5EF4-FFF2-40B4-BE49-F238E27FC236}">
                        <a16:creationId xmlns:a16="http://schemas.microsoft.com/office/drawing/2014/main" id="{9D9031A5-9FB8-F9D5-ECB7-9F00D22EEBBB}"/>
                      </a:ext>
                    </a:extLst>
                  </p:cNvPr>
                  <p:cNvSpPr>
                    <a:spLocks noChangeShapeType="1"/>
                  </p:cNvSpPr>
                  <p:nvPr/>
                </p:nvSpPr>
                <p:spPr bwMode="auto">
                  <a:xfrm>
                    <a:off x="1725" y="2450"/>
                    <a:ext cx="25"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80" name="Line 55">
                    <a:extLst>
                      <a:ext uri="{FF2B5EF4-FFF2-40B4-BE49-F238E27FC236}">
                        <a16:creationId xmlns:a16="http://schemas.microsoft.com/office/drawing/2014/main" id="{96D7ACE3-06C1-1CF9-EA96-EFB2E5CE3663}"/>
                      </a:ext>
                    </a:extLst>
                  </p:cNvPr>
                  <p:cNvSpPr>
                    <a:spLocks noChangeShapeType="1"/>
                  </p:cNvSpPr>
                  <p:nvPr/>
                </p:nvSpPr>
                <p:spPr bwMode="auto">
                  <a:xfrm>
                    <a:off x="1750" y="2466"/>
                    <a:ext cx="25"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81" name="Line 56">
                    <a:extLst>
                      <a:ext uri="{FF2B5EF4-FFF2-40B4-BE49-F238E27FC236}">
                        <a16:creationId xmlns:a16="http://schemas.microsoft.com/office/drawing/2014/main" id="{F85EFA1E-9E49-CC25-E69F-835DA2D22996}"/>
                      </a:ext>
                    </a:extLst>
                  </p:cNvPr>
                  <p:cNvSpPr>
                    <a:spLocks noChangeShapeType="1"/>
                  </p:cNvSpPr>
                  <p:nvPr/>
                </p:nvSpPr>
                <p:spPr bwMode="auto">
                  <a:xfrm>
                    <a:off x="1775" y="2475"/>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82" name="Line 57">
                    <a:extLst>
                      <a:ext uri="{FF2B5EF4-FFF2-40B4-BE49-F238E27FC236}">
                        <a16:creationId xmlns:a16="http://schemas.microsoft.com/office/drawing/2014/main" id="{4F24A455-3D98-AA3B-1E8B-1C1C32152D17}"/>
                      </a:ext>
                    </a:extLst>
                  </p:cNvPr>
                  <p:cNvSpPr>
                    <a:spLocks noChangeShapeType="1"/>
                  </p:cNvSpPr>
                  <p:nvPr/>
                </p:nvSpPr>
                <p:spPr bwMode="auto">
                  <a:xfrm>
                    <a:off x="1791" y="2483"/>
                    <a:ext cx="25"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83" name="Line 58">
                    <a:extLst>
                      <a:ext uri="{FF2B5EF4-FFF2-40B4-BE49-F238E27FC236}">
                        <a16:creationId xmlns:a16="http://schemas.microsoft.com/office/drawing/2014/main" id="{E394152D-4F9C-6EAF-1E52-65346F7ACFD1}"/>
                      </a:ext>
                    </a:extLst>
                  </p:cNvPr>
                  <p:cNvSpPr>
                    <a:spLocks noChangeShapeType="1"/>
                  </p:cNvSpPr>
                  <p:nvPr/>
                </p:nvSpPr>
                <p:spPr bwMode="auto">
                  <a:xfrm>
                    <a:off x="1816" y="2499"/>
                    <a:ext cx="25"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84" name="Line 59">
                    <a:extLst>
                      <a:ext uri="{FF2B5EF4-FFF2-40B4-BE49-F238E27FC236}">
                        <a16:creationId xmlns:a16="http://schemas.microsoft.com/office/drawing/2014/main" id="{1B5E44DA-ED41-9A5D-C674-14DCB1DE1E31}"/>
                      </a:ext>
                    </a:extLst>
                  </p:cNvPr>
                  <p:cNvSpPr>
                    <a:spLocks noChangeShapeType="1"/>
                  </p:cNvSpPr>
                  <p:nvPr/>
                </p:nvSpPr>
                <p:spPr bwMode="auto">
                  <a:xfrm>
                    <a:off x="1841" y="2508"/>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85" name="Line 60">
                    <a:extLst>
                      <a:ext uri="{FF2B5EF4-FFF2-40B4-BE49-F238E27FC236}">
                        <a16:creationId xmlns:a16="http://schemas.microsoft.com/office/drawing/2014/main" id="{21A62E6C-7E6A-CEAA-797D-33A1DE1972A8}"/>
                      </a:ext>
                    </a:extLst>
                  </p:cNvPr>
                  <p:cNvSpPr>
                    <a:spLocks noChangeShapeType="1"/>
                  </p:cNvSpPr>
                  <p:nvPr/>
                </p:nvSpPr>
                <p:spPr bwMode="auto">
                  <a:xfrm>
                    <a:off x="1857" y="2516"/>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86" name="Line 61">
                    <a:extLst>
                      <a:ext uri="{FF2B5EF4-FFF2-40B4-BE49-F238E27FC236}">
                        <a16:creationId xmlns:a16="http://schemas.microsoft.com/office/drawing/2014/main" id="{7C07614D-F562-8E9A-8C15-C366AE026116}"/>
                      </a:ext>
                    </a:extLst>
                  </p:cNvPr>
                  <p:cNvSpPr>
                    <a:spLocks noChangeShapeType="1"/>
                  </p:cNvSpPr>
                  <p:nvPr/>
                </p:nvSpPr>
                <p:spPr bwMode="auto">
                  <a:xfrm>
                    <a:off x="1873" y="2524"/>
                    <a:ext cx="25"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87" name="Line 62">
                    <a:extLst>
                      <a:ext uri="{FF2B5EF4-FFF2-40B4-BE49-F238E27FC236}">
                        <a16:creationId xmlns:a16="http://schemas.microsoft.com/office/drawing/2014/main" id="{39E2D2A7-B9D7-B215-3DB6-C57BD06A3AD5}"/>
                      </a:ext>
                    </a:extLst>
                  </p:cNvPr>
                  <p:cNvSpPr>
                    <a:spLocks noChangeShapeType="1"/>
                  </p:cNvSpPr>
                  <p:nvPr/>
                </p:nvSpPr>
                <p:spPr bwMode="auto">
                  <a:xfrm>
                    <a:off x="1898" y="2532"/>
                    <a:ext cx="16"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88" name="Line 63">
                    <a:extLst>
                      <a:ext uri="{FF2B5EF4-FFF2-40B4-BE49-F238E27FC236}">
                        <a16:creationId xmlns:a16="http://schemas.microsoft.com/office/drawing/2014/main" id="{41AAEEEF-DB40-AD73-C392-AA85D156A78F}"/>
                      </a:ext>
                    </a:extLst>
                  </p:cNvPr>
                  <p:cNvSpPr>
                    <a:spLocks noChangeShapeType="1"/>
                  </p:cNvSpPr>
                  <p:nvPr/>
                </p:nvSpPr>
                <p:spPr bwMode="auto">
                  <a:xfrm>
                    <a:off x="1914" y="2549"/>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89" name="Line 64">
                    <a:extLst>
                      <a:ext uri="{FF2B5EF4-FFF2-40B4-BE49-F238E27FC236}">
                        <a16:creationId xmlns:a16="http://schemas.microsoft.com/office/drawing/2014/main" id="{16567059-36D1-0192-2508-1ED0B0A0A607}"/>
                      </a:ext>
                    </a:extLst>
                  </p:cNvPr>
                  <p:cNvSpPr>
                    <a:spLocks noChangeShapeType="1"/>
                  </p:cNvSpPr>
                  <p:nvPr/>
                </p:nvSpPr>
                <p:spPr bwMode="auto">
                  <a:xfrm>
                    <a:off x="1931" y="2557"/>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90" name="Line 65">
                    <a:extLst>
                      <a:ext uri="{FF2B5EF4-FFF2-40B4-BE49-F238E27FC236}">
                        <a16:creationId xmlns:a16="http://schemas.microsoft.com/office/drawing/2014/main" id="{810775B0-8A03-4A61-2D55-55608F74CF20}"/>
                      </a:ext>
                    </a:extLst>
                  </p:cNvPr>
                  <p:cNvSpPr>
                    <a:spLocks noChangeShapeType="1"/>
                  </p:cNvSpPr>
                  <p:nvPr/>
                </p:nvSpPr>
                <p:spPr bwMode="auto">
                  <a:xfrm>
                    <a:off x="1947" y="2565"/>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91" name="Line 66">
                    <a:extLst>
                      <a:ext uri="{FF2B5EF4-FFF2-40B4-BE49-F238E27FC236}">
                        <a16:creationId xmlns:a16="http://schemas.microsoft.com/office/drawing/2014/main" id="{B7DE5251-446E-0D18-2E74-19A0A9807172}"/>
                      </a:ext>
                    </a:extLst>
                  </p:cNvPr>
                  <p:cNvSpPr>
                    <a:spLocks noChangeShapeType="1"/>
                  </p:cNvSpPr>
                  <p:nvPr/>
                </p:nvSpPr>
                <p:spPr bwMode="auto">
                  <a:xfrm>
                    <a:off x="1964" y="2573"/>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92" name="Line 67">
                    <a:extLst>
                      <a:ext uri="{FF2B5EF4-FFF2-40B4-BE49-F238E27FC236}">
                        <a16:creationId xmlns:a16="http://schemas.microsoft.com/office/drawing/2014/main" id="{D43AB8B4-229D-CDF5-23F4-462E26D19D9F}"/>
                      </a:ext>
                    </a:extLst>
                  </p:cNvPr>
                  <p:cNvSpPr>
                    <a:spLocks noChangeShapeType="1"/>
                  </p:cNvSpPr>
                  <p:nvPr/>
                </p:nvSpPr>
                <p:spPr bwMode="auto">
                  <a:xfrm>
                    <a:off x="1980" y="2581"/>
                    <a:ext cx="58" cy="25"/>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93" name="Line 68">
                    <a:extLst>
                      <a:ext uri="{FF2B5EF4-FFF2-40B4-BE49-F238E27FC236}">
                        <a16:creationId xmlns:a16="http://schemas.microsoft.com/office/drawing/2014/main" id="{CA035A3D-67AD-70A6-1263-9390FF557F72}"/>
                      </a:ext>
                    </a:extLst>
                  </p:cNvPr>
                  <p:cNvSpPr>
                    <a:spLocks noChangeShapeType="1"/>
                  </p:cNvSpPr>
                  <p:nvPr/>
                </p:nvSpPr>
                <p:spPr bwMode="auto">
                  <a:xfrm>
                    <a:off x="2038" y="2606"/>
                    <a:ext cx="57" cy="33"/>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94" name="Line 69">
                    <a:extLst>
                      <a:ext uri="{FF2B5EF4-FFF2-40B4-BE49-F238E27FC236}">
                        <a16:creationId xmlns:a16="http://schemas.microsoft.com/office/drawing/2014/main" id="{03816491-3A23-B12F-9E8F-E77FB1D7CDB2}"/>
                      </a:ext>
                    </a:extLst>
                  </p:cNvPr>
                  <p:cNvSpPr>
                    <a:spLocks noChangeShapeType="1"/>
                  </p:cNvSpPr>
                  <p:nvPr/>
                </p:nvSpPr>
                <p:spPr bwMode="auto">
                  <a:xfrm>
                    <a:off x="2095" y="2639"/>
                    <a:ext cx="50" cy="25"/>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95" name="Line 70">
                    <a:extLst>
                      <a:ext uri="{FF2B5EF4-FFF2-40B4-BE49-F238E27FC236}">
                        <a16:creationId xmlns:a16="http://schemas.microsoft.com/office/drawing/2014/main" id="{CDC0918E-693B-DA31-850A-3EEAFD80998A}"/>
                      </a:ext>
                    </a:extLst>
                  </p:cNvPr>
                  <p:cNvSpPr>
                    <a:spLocks noChangeShapeType="1"/>
                  </p:cNvSpPr>
                  <p:nvPr/>
                </p:nvSpPr>
                <p:spPr bwMode="auto">
                  <a:xfrm>
                    <a:off x="2145" y="2664"/>
                    <a:ext cx="49" cy="24"/>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96" name="Line 71">
                    <a:extLst>
                      <a:ext uri="{FF2B5EF4-FFF2-40B4-BE49-F238E27FC236}">
                        <a16:creationId xmlns:a16="http://schemas.microsoft.com/office/drawing/2014/main" id="{F9900519-5070-A6D5-29A6-D80F960C340F}"/>
                      </a:ext>
                    </a:extLst>
                  </p:cNvPr>
                  <p:cNvSpPr>
                    <a:spLocks noChangeShapeType="1"/>
                  </p:cNvSpPr>
                  <p:nvPr/>
                </p:nvSpPr>
                <p:spPr bwMode="auto">
                  <a:xfrm>
                    <a:off x="2194" y="2688"/>
                    <a:ext cx="49" cy="25"/>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97" name="Line 72">
                    <a:extLst>
                      <a:ext uri="{FF2B5EF4-FFF2-40B4-BE49-F238E27FC236}">
                        <a16:creationId xmlns:a16="http://schemas.microsoft.com/office/drawing/2014/main" id="{F9FA52B6-6AA7-5FFE-7E74-D7FDF3373A1E}"/>
                      </a:ext>
                    </a:extLst>
                  </p:cNvPr>
                  <p:cNvSpPr>
                    <a:spLocks noChangeShapeType="1"/>
                  </p:cNvSpPr>
                  <p:nvPr/>
                </p:nvSpPr>
                <p:spPr bwMode="auto">
                  <a:xfrm>
                    <a:off x="2243" y="2713"/>
                    <a:ext cx="41"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98" name="Line 73">
                    <a:extLst>
                      <a:ext uri="{FF2B5EF4-FFF2-40B4-BE49-F238E27FC236}">
                        <a16:creationId xmlns:a16="http://schemas.microsoft.com/office/drawing/2014/main" id="{DD1DD113-D1F4-9F8C-08B5-362305FFE9D0}"/>
                      </a:ext>
                    </a:extLst>
                  </p:cNvPr>
                  <p:cNvSpPr>
                    <a:spLocks noChangeShapeType="1"/>
                  </p:cNvSpPr>
                  <p:nvPr/>
                </p:nvSpPr>
                <p:spPr bwMode="auto">
                  <a:xfrm>
                    <a:off x="2284" y="2729"/>
                    <a:ext cx="33"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99" name="Line 74">
                    <a:extLst>
                      <a:ext uri="{FF2B5EF4-FFF2-40B4-BE49-F238E27FC236}">
                        <a16:creationId xmlns:a16="http://schemas.microsoft.com/office/drawing/2014/main" id="{78773D14-84D8-0CBC-ECD0-A8F20B767A47}"/>
                      </a:ext>
                    </a:extLst>
                  </p:cNvPr>
                  <p:cNvSpPr>
                    <a:spLocks noChangeShapeType="1"/>
                  </p:cNvSpPr>
                  <p:nvPr/>
                </p:nvSpPr>
                <p:spPr bwMode="auto">
                  <a:xfrm>
                    <a:off x="2317" y="2746"/>
                    <a:ext cx="41" cy="24"/>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00" name="Line 75">
                    <a:extLst>
                      <a:ext uri="{FF2B5EF4-FFF2-40B4-BE49-F238E27FC236}">
                        <a16:creationId xmlns:a16="http://schemas.microsoft.com/office/drawing/2014/main" id="{1B4836CD-9A67-1DD6-7BDA-E21CDA24E940}"/>
                      </a:ext>
                    </a:extLst>
                  </p:cNvPr>
                  <p:cNvSpPr>
                    <a:spLocks noChangeShapeType="1"/>
                  </p:cNvSpPr>
                  <p:nvPr/>
                </p:nvSpPr>
                <p:spPr bwMode="auto">
                  <a:xfrm>
                    <a:off x="2358" y="2770"/>
                    <a:ext cx="33"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01" name="Line 76">
                    <a:extLst>
                      <a:ext uri="{FF2B5EF4-FFF2-40B4-BE49-F238E27FC236}">
                        <a16:creationId xmlns:a16="http://schemas.microsoft.com/office/drawing/2014/main" id="{B9550D75-9F9F-E6F5-B03F-8AF48AA9882C}"/>
                      </a:ext>
                    </a:extLst>
                  </p:cNvPr>
                  <p:cNvSpPr>
                    <a:spLocks noChangeShapeType="1"/>
                  </p:cNvSpPr>
                  <p:nvPr/>
                </p:nvSpPr>
                <p:spPr bwMode="auto">
                  <a:xfrm>
                    <a:off x="2391" y="2787"/>
                    <a:ext cx="33"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02" name="Line 77">
                    <a:extLst>
                      <a:ext uri="{FF2B5EF4-FFF2-40B4-BE49-F238E27FC236}">
                        <a16:creationId xmlns:a16="http://schemas.microsoft.com/office/drawing/2014/main" id="{0A091285-5050-165A-396A-91AF2AD1DAEF}"/>
                      </a:ext>
                    </a:extLst>
                  </p:cNvPr>
                  <p:cNvSpPr>
                    <a:spLocks noChangeShapeType="1"/>
                  </p:cNvSpPr>
                  <p:nvPr/>
                </p:nvSpPr>
                <p:spPr bwMode="auto">
                  <a:xfrm>
                    <a:off x="2424" y="2803"/>
                    <a:ext cx="33"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03" name="Line 78">
                    <a:extLst>
                      <a:ext uri="{FF2B5EF4-FFF2-40B4-BE49-F238E27FC236}">
                        <a16:creationId xmlns:a16="http://schemas.microsoft.com/office/drawing/2014/main" id="{F3A3CBC9-6A97-BA86-2651-B658786096A3}"/>
                      </a:ext>
                    </a:extLst>
                  </p:cNvPr>
                  <p:cNvSpPr>
                    <a:spLocks noChangeShapeType="1"/>
                  </p:cNvSpPr>
                  <p:nvPr/>
                </p:nvSpPr>
                <p:spPr bwMode="auto">
                  <a:xfrm>
                    <a:off x="2457" y="2820"/>
                    <a:ext cx="33"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04" name="Line 79">
                    <a:extLst>
                      <a:ext uri="{FF2B5EF4-FFF2-40B4-BE49-F238E27FC236}">
                        <a16:creationId xmlns:a16="http://schemas.microsoft.com/office/drawing/2014/main" id="{6D880356-5413-6347-0835-B98B9B38D8B8}"/>
                      </a:ext>
                    </a:extLst>
                  </p:cNvPr>
                  <p:cNvSpPr>
                    <a:spLocks noChangeShapeType="1"/>
                  </p:cNvSpPr>
                  <p:nvPr/>
                </p:nvSpPr>
                <p:spPr bwMode="auto">
                  <a:xfrm>
                    <a:off x="2490" y="2836"/>
                    <a:ext cx="24"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05" name="Line 80">
                    <a:extLst>
                      <a:ext uri="{FF2B5EF4-FFF2-40B4-BE49-F238E27FC236}">
                        <a16:creationId xmlns:a16="http://schemas.microsoft.com/office/drawing/2014/main" id="{C3100EF1-CFB0-0ACB-6B25-D6E310A6D241}"/>
                      </a:ext>
                    </a:extLst>
                  </p:cNvPr>
                  <p:cNvSpPr>
                    <a:spLocks noChangeShapeType="1"/>
                  </p:cNvSpPr>
                  <p:nvPr/>
                </p:nvSpPr>
                <p:spPr bwMode="auto">
                  <a:xfrm>
                    <a:off x="2514" y="2844"/>
                    <a:ext cx="25"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06" name="Line 81">
                    <a:extLst>
                      <a:ext uri="{FF2B5EF4-FFF2-40B4-BE49-F238E27FC236}">
                        <a16:creationId xmlns:a16="http://schemas.microsoft.com/office/drawing/2014/main" id="{CC2C78A7-6AA3-CCE9-EE87-DB35335260AC}"/>
                      </a:ext>
                    </a:extLst>
                  </p:cNvPr>
                  <p:cNvSpPr>
                    <a:spLocks noChangeShapeType="1"/>
                  </p:cNvSpPr>
                  <p:nvPr/>
                </p:nvSpPr>
                <p:spPr bwMode="auto">
                  <a:xfrm>
                    <a:off x="2539" y="2861"/>
                    <a:ext cx="33"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07" name="Line 82">
                    <a:extLst>
                      <a:ext uri="{FF2B5EF4-FFF2-40B4-BE49-F238E27FC236}">
                        <a16:creationId xmlns:a16="http://schemas.microsoft.com/office/drawing/2014/main" id="{62A6444D-519E-28D7-715C-92CE57FFFCE2}"/>
                      </a:ext>
                    </a:extLst>
                  </p:cNvPr>
                  <p:cNvSpPr>
                    <a:spLocks noChangeShapeType="1"/>
                  </p:cNvSpPr>
                  <p:nvPr/>
                </p:nvSpPr>
                <p:spPr bwMode="auto">
                  <a:xfrm>
                    <a:off x="2572" y="2877"/>
                    <a:ext cx="24"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08" name="Line 83">
                    <a:extLst>
                      <a:ext uri="{FF2B5EF4-FFF2-40B4-BE49-F238E27FC236}">
                        <a16:creationId xmlns:a16="http://schemas.microsoft.com/office/drawing/2014/main" id="{C2401461-84D6-A79A-AE77-0DBC9953F3CF}"/>
                      </a:ext>
                    </a:extLst>
                  </p:cNvPr>
                  <p:cNvSpPr>
                    <a:spLocks noChangeShapeType="1"/>
                  </p:cNvSpPr>
                  <p:nvPr/>
                </p:nvSpPr>
                <p:spPr bwMode="auto">
                  <a:xfrm>
                    <a:off x="2596" y="2885"/>
                    <a:ext cx="25"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09" name="Line 84">
                    <a:extLst>
                      <a:ext uri="{FF2B5EF4-FFF2-40B4-BE49-F238E27FC236}">
                        <a16:creationId xmlns:a16="http://schemas.microsoft.com/office/drawing/2014/main" id="{4155313C-B64A-CC03-E2EC-73693AEC1498}"/>
                      </a:ext>
                    </a:extLst>
                  </p:cNvPr>
                  <p:cNvSpPr>
                    <a:spLocks noChangeShapeType="1"/>
                  </p:cNvSpPr>
                  <p:nvPr/>
                </p:nvSpPr>
                <p:spPr bwMode="auto">
                  <a:xfrm>
                    <a:off x="2621" y="2902"/>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10" name="Line 85">
                    <a:extLst>
                      <a:ext uri="{FF2B5EF4-FFF2-40B4-BE49-F238E27FC236}">
                        <a16:creationId xmlns:a16="http://schemas.microsoft.com/office/drawing/2014/main" id="{AC1529B6-A311-CAD5-C1C6-D0C8173F0732}"/>
                      </a:ext>
                    </a:extLst>
                  </p:cNvPr>
                  <p:cNvSpPr>
                    <a:spLocks noChangeShapeType="1"/>
                  </p:cNvSpPr>
                  <p:nvPr/>
                </p:nvSpPr>
                <p:spPr bwMode="auto">
                  <a:xfrm>
                    <a:off x="2638" y="2910"/>
                    <a:ext cx="24"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11" name="Line 86">
                    <a:extLst>
                      <a:ext uri="{FF2B5EF4-FFF2-40B4-BE49-F238E27FC236}">
                        <a16:creationId xmlns:a16="http://schemas.microsoft.com/office/drawing/2014/main" id="{F4ED3864-15D3-65C9-6AB7-C36826728B33}"/>
                      </a:ext>
                    </a:extLst>
                  </p:cNvPr>
                  <p:cNvSpPr>
                    <a:spLocks noChangeShapeType="1"/>
                  </p:cNvSpPr>
                  <p:nvPr/>
                </p:nvSpPr>
                <p:spPr bwMode="auto">
                  <a:xfrm>
                    <a:off x="2662" y="2918"/>
                    <a:ext cx="25"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12" name="Line 87">
                    <a:extLst>
                      <a:ext uri="{FF2B5EF4-FFF2-40B4-BE49-F238E27FC236}">
                        <a16:creationId xmlns:a16="http://schemas.microsoft.com/office/drawing/2014/main" id="{BABDEE30-E644-B2E4-5CAF-A38FE7A6D8CA}"/>
                      </a:ext>
                    </a:extLst>
                  </p:cNvPr>
                  <p:cNvSpPr>
                    <a:spLocks noChangeShapeType="1"/>
                  </p:cNvSpPr>
                  <p:nvPr/>
                </p:nvSpPr>
                <p:spPr bwMode="auto">
                  <a:xfrm>
                    <a:off x="2687" y="2934"/>
                    <a:ext cx="16"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13" name="Line 88">
                    <a:extLst>
                      <a:ext uri="{FF2B5EF4-FFF2-40B4-BE49-F238E27FC236}">
                        <a16:creationId xmlns:a16="http://schemas.microsoft.com/office/drawing/2014/main" id="{D861D068-6D36-7057-511C-58A5D92209B7}"/>
                      </a:ext>
                    </a:extLst>
                  </p:cNvPr>
                  <p:cNvSpPr>
                    <a:spLocks noChangeShapeType="1"/>
                  </p:cNvSpPr>
                  <p:nvPr/>
                </p:nvSpPr>
                <p:spPr bwMode="auto">
                  <a:xfrm>
                    <a:off x="2703" y="2943"/>
                    <a:ext cx="25"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14" name="Line 89">
                    <a:extLst>
                      <a:ext uri="{FF2B5EF4-FFF2-40B4-BE49-F238E27FC236}">
                        <a16:creationId xmlns:a16="http://schemas.microsoft.com/office/drawing/2014/main" id="{E5185688-A771-3CC8-3B6E-E74825CBA25E}"/>
                      </a:ext>
                    </a:extLst>
                  </p:cNvPr>
                  <p:cNvSpPr>
                    <a:spLocks noChangeShapeType="1"/>
                  </p:cNvSpPr>
                  <p:nvPr/>
                </p:nvSpPr>
                <p:spPr bwMode="auto">
                  <a:xfrm>
                    <a:off x="2728" y="2951"/>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15" name="Line 90">
                    <a:extLst>
                      <a:ext uri="{FF2B5EF4-FFF2-40B4-BE49-F238E27FC236}">
                        <a16:creationId xmlns:a16="http://schemas.microsoft.com/office/drawing/2014/main" id="{1D3C7940-076A-96A2-4EAC-EF23106C3961}"/>
                      </a:ext>
                    </a:extLst>
                  </p:cNvPr>
                  <p:cNvSpPr>
                    <a:spLocks noChangeShapeType="1"/>
                  </p:cNvSpPr>
                  <p:nvPr/>
                </p:nvSpPr>
                <p:spPr bwMode="auto">
                  <a:xfrm>
                    <a:off x="2744" y="2959"/>
                    <a:ext cx="25"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16" name="Line 91">
                    <a:extLst>
                      <a:ext uri="{FF2B5EF4-FFF2-40B4-BE49-F238E27FC236}">
                        <a16:creationId xmlns:a16="http://schemas.microsoft.com/office/drawing/2014/main" id="{57F321BD-2ECF-B6FC-24E6-069EE49992A4}"/>
                      </a:ext>
                    </a:extLst>
                  </p:cNvPr>
                  <p:cNvSpPr>
                    <a:spLocks noChangeShapeType="1"/>
                  </p:cNvSpPr>
                  <p:nvPr/>
                </p:nvSpPr>
                <p:spPr bwMode="auto">
                  <a:xfrm>
                    <a:off x="2769" y="2975"/>
                    <a:ext cx="16"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17" name="Line 92">
                    <a:extLst>
                      <a:ext uri="{FF2B5EF4-FFF2-40B4-BE49-F238E27FC236}">
                        <a16:creationId xmlns:a16="http://schemas.microsoft.com/office/drawing/2014/main" id="{7DC44360-92AF-8745-F093-EB83EF7F61A8}"/>
                      </a:ext>
                    </a:extLst>
                  </p:cNvPr>
                  <p:cNvSpPr>
                    <a:spLocks noChangeShapeType="1"/>
                  </p:cNvSpPr>
                  <p:nvPr/>
                </p:nvSpPr>
                <p:spPr bwMode="auto">
                  <a:xfrm>
                    <a:off x="2785" y="2984"/>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18" name="Line 93">
                    <a:extLst>
                      <a:ext uri="{FF2B5EF4-FFF2-40B4-BE49-F238E27FC236}">
                        <a16:creationId xmlns:a16="http://schemas.microsoft.com/office/drawing/2014/main" id="{AE94041D-A001-A130-C14E-15C87227255E}"/>
                      </a:ext>
                    </a:extLst>
                  </p:cNvPr>
                  <p:cNvSpPr>
                    <a:spLocks noChangeShapeType="1"/>
                  </p:cNvSpPr>
                  <p:nvPr/>
                </p:nvSpPr>
                <p:spPr bwMode="auto">
                  <a:xfrm>
                    <a:off x="2802" y="2992"/>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19" name="Line 94">
                    <a:extLst>
                      <a:ext uri="{FF2B5EF4-FFF2-40B4-BE49-F238E27FC236}">
                        <a16:creationId xmlns:a16="http://schemas.microsoft.com/office/drawing/2014/main" id="{51EB4151-AA0D-CBB9-4B82-AA5346783079}"/>
                      </a:ext>
                    </a:extLst>
                  </p:cNvPr>
                  <p:cNvSpPr>
                    <a:spLocks noChangeShapeType="1"/>
                  </p:cNvSpPr>
                  <p:nvPr/>
                </p:nvSpPr>
                <p:spPr bwMode="auto">
                  <a:xfrm>
                    <a:off x="2818" y="3000"/>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20" name="Line 95">
                    <a:extLst>
                      <a:ext uri="{FF2B5EF4-FFF2-40B4-BE49-F238E27FC236}">
                        <a16:creationId xmlns:a16="http://schemas.microsoft.com/office/drawing/2014/main" id="{C1FCAD89-1D8E-994F-3088-5AC7F7CFDDA5}"/>
                      </a:ext>
                    </a:extLst>
                  </p:cNvPr>
                  <p:cNvSpPr>
                    <a:spLocks noChangeShapeType="1"/>
                  </p:cNvSpPr>
                  <p:nvPr/>
                </p:nvSpPr>
                <p:spPr bwMode="auto">
                  <a:xfrm>
                    <a:off x="2835" y="3008"/>
                    <a:ext cx="16"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21" name="Line 96">
                    <a:extLst>
                      <a:ext uri="{FF2B5EF4-FFF2-40B4-BE49-F238E27FC236}">
                        <a16:creationId xmlns:a16="http://schemas.microsoft.com/office/drawing/2014/main" id="{4F19052A-D929-2A6A-2EC5-6FD1EDB5F8F8}"/>
                      </a:ext>
                    </a:extLst>
                  </p:cNvPr>
                  <p:cNvSpPr>
                    <a:spLocks noChangeShapeType="1"/>
                  </p:cNvSpPr>
                  <p:nvPr/>
                </p:nvSpPr>
                <p:spPr bwMode="auto">
                  <a:xfrm>
                    <a:off x="2851" y="3017"/>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22" name="Line 97">
                    <a:extLst>
                      <a:ext uri="{FF2B5EF4-FFF2-40B4-BE49-F238E27FC236}">
                        <a16:creationId xmlns:a16="http://schemas.microsoft.com/office/drawing/2014/main" id="{DB1F2DD2-4E25-0F61-73E1-7D38D6B8FB27}"/>
                      </a:ext>
                    </a:extLst>
                  </p:cNvPr>
                  <p:cNvSpPr>
                    <a:spLocks noChangeShapeType="1"/>
                  </p:cNvSpPr>
                  <p:nvPr/>
                </p:nvSpPr>
                <p:spPr bwMode="auto">
                  <a:xfrm>
                    <a:off x="2868" y="3025"/>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23" name="Line 98">
                    <a:extLst>
                      <a:ext uri="{FF2B5EF4-FFF2-40B4-BE49-F238E27FC236}">
                        <a16:creationId xmlns:a16="http://schemas.microsoft.com/office/drawing/2014/main" id="{9FDE2A46-0624-B126-7417-5C1EEA080DC9}"/>
                      </a:ext>
                    </a:extLst>
                  </p:cNvPr>
                  <p:cNvSpPr>
                    <a:spLocks noChangeShapeType="1"/>
                  </p:cNvSpPr>
                  <p:nvPr/>
                </p:nvSpPr>
                <p:spPr bwMode="auto">
                  <a:xfrm>
                    <a:off x="2884" y="3033"/>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24" name="Line 99">
                    <a:extLst>
                      <a:ext uri="{FF2B5EF4-FFF2-40B4-BE49-F238E27FC236}">
                        <a16:creationId xmlns:a16="http://schemas.microsoft.com/office/drawing/2014/main" id="{2172A8BF-B077-5AF0-4F6E-7DC17771427D}"/>
                      </a:ext>
                    </a:extLst>
                  </p:cNvPr>
                  <p:cNvSpPr>
                    <a:spLocks noChangeShapeType="1"/>
                  </p:cNvSpPr>
                  <p:nvPr/>
                </p:nvSpPr>
                <p:spPr bwMode="auto">
                  <a:xfrm>
                    <a:off x="2900" y="3041"/>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25" name="Line 100">
                    <a:extLst>
                      <a:ext uri="{FF2B5EF4-FFF2-40B4-BE49-F238E27FC236}">
                        <a16:creationId xmlns:a16="http://schemas.microsoft.com/office/drawing/2014/main" id="{2C43872E-21C1-EB0C-F091-A08E7291285F}"/>
                      </a:ext>
                    </a:extLst>
                  </p:cNvPr>
                  <p:cNvSpPr>
                    <a:spLocks noChangeShapeType="1"/>
                  </p:cNvSpPr>
                  <p:nvPr/>
                </p:nvSpPr>
                <p:spPr bwMode="auto">
                  <a:xfrm>
                    <a:off x="2917" y="3049"/>
                    <a:ext cx="16"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26" name="Line 101">
                    <a:extLst>
                      <a:ext uri="{FF2B5EF4-FFF2-40B4-BE49-F238E27FC236}">
                        <a16:creationId xmlns:a16="http://schemas.microsoft.com/office/drawing/2014/main" id="{F734608B-8130-CFC2-6BB8-3F329B2B4A3F}"/>
                      </a:ext>
                    </a:extLst>
                  </p:cNvPr>
                  <p:cNvSpPr>
                    <a:spLocks noChangeShapeType="1"/>
                  </p:cNvSpPr>
                  <p:nvPr/>
                </p:nvSpPr>
                <p:spPr bwMode="auto">
                  <a:xfrm>
                    <a:off x="2933" y="3058"/>
                    <a:ext cx="17"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27" name="Line 102">
                    <a:extLst>
                      <a:ext uri="{FF2B5EF4-FFF2-40B4-BE49-F238E27FC236}">
                        <a16:creationId xmlns:a16="http://schemas.microsoft.com/office/drawing/2014/main" id="{A6FCE2D4-5C0A-55AA-7467-E5D55236A37C}"/>
                      </a:ext>
                    </a:extLst>
                  </p:cNvPr>
                  <p:cNvSpPr>
                    <a:spLocks noChangeShapeType="1"/>
                  </p:cNvSpPr>
                  <p:nvPr/>
                </p:nvSpPr>
                <p:spPr bwMode="auto">
                  <a:xfrm>
                    <a:off x="2950" y="3058"/>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28" name="Line 103">
                    <a:extLst>
                      <a:ext uri="{FF2B5EF4-FFF2-40B4-BE49-F238E27FC236}">
                        <a16:creationId xmlns:a16="http://schemas.microsoft.com/office/drawing/2014/main" id="{F6215915-7DF3-BBCF-5EAF-253EB6B0335C}"/>
                      </a:ext>
                    </a:extLst>
                  </p:cNvPr>
                  <p:cNvSpPr>
                    <a:spLocks noChangeShapeType="1"/>
                  </p:cNvSpPr>
                  <p:nvPr/>
                </p:nvSpPr>
                <p:spPr bwMode="auto">
                  <a:xfrm>
                    <a:off x="2958" y="3066"/>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29" name="Line 104">
                    <a:extLst>
                      <a:ext uri="{FF2B5EF4-FFF2-40B4-BE49-F238E27FC236}">
                        <a16:creationId xmlns:a16="http://schemas.microsoft.com/office/drawing/2014/main" id="{6A6B2DEE-D8A0-3C2A-D090-3EE0951DCE5D}"/>
                      </a:ext>
                    </a:extLst>
                  </p:cNvPr>
                  <p:cNvSpPr>
                    <a:spLocks noChangeShapeType="1"/>
                  </p:cNvSpPr>
                  <p:nvPr/>
                </p:nvSpPr>
                <p:spPr bwMode="auto">
                  <a:xfrm>
                    <a:off x="2974" y="3074"/>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30" name="Line 105">
                    <a:extLst>
                      <a:ext uri="{FF2B5EF4-FFF2-40B4-BE49-F238E27FC236}">
                        <a16:creationId xmlns:a16="http://schemas.microsoft.com/office/drawing/2014/main" id="{5CAE1740-7ECA-9633-8C6D-2C20EED899FC}"/>
                      </a:ext>
                    </a:extLst>
                  </p:cNvPr>
                  <p:cNvSpPr>
                    <a:spLocks noChangeShapeType="1"/>
                  </p:cNvSpPr>
                  <p:nvPr/>
                </p:nvSpPr>
                <p:spPr bwMode="auto">
                  <a:xfrm>
                    <a:off x="2991" y="3082"/>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31" name="Line 106">
                    <a:extLst>
                      <a:ext uri="{FF2B5EF4-FFF2-40B4-BE49-F238E27FC236}">
                        <a16:creationId xmlns:a16="http://schemas.microsoft.com/office/drawing/2014/main" id="{FB93A6E8-31E3-6AD7-B537-F66585BC59F6}"/>
                      </a:ext>
                    </a:extLst>
                  </p:cNvPr>
                  <p:cNvSpPr>
                    <a:spLocks noChangeShapeType="1"/>
                  </p:cNvSpPr>
                  <p:nvPr/>
                </p:nvSpPr>
                <p:spPr bwMode="auto">
                  <a:xfrm>
                    <a:off x="2999" y="3090"/>
                    <a:ext cx="16"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32" name="Line 107">
                    <a:extLst>
                      <a:ext uri="{FF2B5EF4-FFF2-40B4-BE49-F238E27FC236}">
                        <a16:creationId xmlns:a16="http://schemas.microsoft.com/office/drawing/2014/main" id="{1B8611DD-D6DB-754C-A490-896F6160CA6F}"/>
                      </a:ext>
                    </a:extLst>
                  </p:cNvPr>
                  <p:cNvSpPr>
                    <a:spLocks noChangeShapeType="1"/>
                  </p:cNvSpPr>
                  <p:nvPr/>
                </p:nvSpPr>
                <p:spPr bwMode="auto">
                  <a:xfrm>
                    <a:off x="3015" y="3099"/>
                    <a:ext cx="9"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33" name="Line 108">
                    <a:extLst>
                      <a:ext uri="{FF2B5EF4-FFF2-40B4-BE49-F238E27FC236}">
                        <a16:creationId xmlns:a16="http://schemas.microsoft.com/office/drawing/2014/main" id="{DDF1109E-344C-DD09-0E50-079CD3D9D6F6}"/>
                      </a:ext>
                    </a:extLst>
                  </p:cNvPr>
                  <p:cNvSpPr>
                    <a:spLocks noChangeShapeType="1"/>
                  </p:cNvSpPr>
                  <p:nvPr/>
                </p:nvSpPr>
                <p:spPr bwMode="auto">
                  <a:xfrm>
                    <a:off x="3024" y="3099"/>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34" name="Line 109">
                    <a:extLst>
                      <a:ext uri="{FF2B5EF4-FFF2-40B4-BE49-F238E27FC236}">
                        <a16:creationId xmlns:a16="http://schemas.microsoft.com/office/drawing/2014/main" id="{86DB9B49-2E7B-CA7C-492E-C288AB2D4C0A}"/>
                      </a:ext>
                    </a:extLst>
                  </p:cNvPr>
                  <p:cNvSpPr>
                    <a:spLocks noChangeShapeType="1"/>
                  </p:cNvSpPr>
                  <p:nvPr/>
                </p:nvSpPr>
                <p:spPr bwMode="auto">
                  <a:xfrm>
                    <a:off x="3040" y="3107"/>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35" name="Line 110">
                    <a:extLst>
                      <a:ext uri="{FF2B5EF4-FFF2-40B4-BE49-F238E27FC236}">
                        <a16:creationId xmlns:a16="http://schemas.microsoft.com/office/drawing/2014/main" id="{6ED1A9ED-A76C-F19C-8187-A5E2B0EC18A9}"/>
                      </a:ext>
                    </a:extLst>
                  </p:cNvPr>
                  <p:cNvSpPr>
                    <a:spLocks noChangeShapeType="1"/>
                  </p:cNvSpPr>
                  <p:nvPr/>
                </p:nvSpPr>
                <p:spPr bwMode="auto">
                  <a:xfrm>
                    <a:off x="3048" y="3115"/>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36" name="Line 111">
                    <a:extLst>
                      <a:ext uri="{FF2B5EF4-FFF2-40B4-BE49-F238E27FC236}">
                        <a16:creationId xmlns:a16="http://schemas.microsoft.com/office/drawing/2014/main" id="{96A6AD3A-0D5A-C601-9466-2CB7C27D18CD}"/>
                      </a:ext>
                    </a:extLst>
                  </p:cNvPr>
                  <p:cNvSpPr>
                    <a:spLocks noChangeShapeType="1"/>
                  </p:cNvSpPr>
                  <p:nvPr/>
                </p:nvSpPr>
                <p:spPr bwMode="auto">
                  <a:xfrm>
                    <a:off x="3065" y="3123"/>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37" name="Line 112">
                    <a:extLst>
                      <a:ext uri="{FF2B5EF4-FFF2-40B4-BE49-F238E27FC236}">
                        <a16:creationId xmlns:a16="http://schemas.microsoft.com/office/drawing/2014/main" id="{02E7C0C9-58F1-CF95-C182-2A52A826D3AF}"/>
                      </a:ext>
                    </a:extLst>
                  </p:cNvPr>
                  <p:cNvSpPr>
                    <a:spLocks noChangeShapeType="1"/>
                  </p:cNvSpPr>
                  <p:nvPr/>
                </p:nvSpPr>
                <p:spPr bwMode="auto">
                  <a:xfrm>
                    <a:off x="3073" y="3123"/>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38" name="Line 113">
                    <a:extLst>
                      <a:ext uri="{FF2B5EF4-FFF2-40B4-BE49-F238E27FC236}">
                        <a16:creationId xmlns:a16="http://schemas.microsoft.com/office/drawing/2014/main" id="{E41F2BBA-FFAA-2CDA-7DA4-BDC385EBA532}"/>
                      </a:ext>
                    </a:extLst>
                  </p:cNvPr>
                  <p:cNvSpPr>
                    <a:spLocks noChangeShapeType="1"/>
                  </p:cNvSpPr>
                  <p:nvPr/>
                </p:nvSpPr>
                <p:spPr bwMode="auto">
                  <a:xfrm>
                    <a:off x="3089" y="3131"/>
                    <a:ext cx="9"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39" name="Line 114">
                    <a:extLst>
                      <a:ext uri="{FF2B5EF4-FFF2-40B4-BE49-F238E27FC236}">
                        <a16:creationId xmlns:a16="http://schemas.microsoft.com/office/drawing/2014/main" id="{DF73B466-69FB-AAB8-A98D-4C4762B3A20F}"/>
                      </a:ext>
                    </a:extLst>
                  </p:cNvPr>
                  <p:cNvSpPr>
                    <a:spLocks noChangeShapeType="1"/>
                  </p:cNvSpPr>
                  <p:nvPr/>
                </p:nvSpPr>
                <p:spPr bwMode="auto">
                  <a:xfrm>
                    <a:off x="3098" y="3140"/>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40" name="Line 115">
                    <a:extLst>
                      <a:ext uri="{FF2B5EF4-FFF2-40B4-BE49-F238E27FC236}">
                        <a16:creationId xmlns:a16="http://schemas.microsoft.com/office/drawing/2014/main" id="{1D34DA5B-B85E-5737-AE9A-4BBC1E935EB5}"/>
                      </a:ext>
                    </a:extLst>
                  </p:cNvPr>
                  <p:cNvSpPr>
                    <a:spLocks noChangeShapeType="1"/>
                  </p:cNvSpPr>
                  <p:nvPr/>
                </p:nvSpPr>
                <p:spPr bwMode="auto">
                  <a:xfrm>
                    <a:off x="3106" y="3140"/>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41" name="Line 116">
                    <a:extLst>
                      <a:ext uri="{FF2B5EF4-FFF2-40B4-BE49-F238E27FC236}">
                        <a16:creationId xmlns:a16="http://schemas.microsoft.com/office/drawing/2014/main" id="{71A2F899-C338-56A1-D95B-58DC7CE1D192}"/>
                      </a:ext>
                    </a:extLst>
                  </p:cNvPr>
                  <p:cNvSpPr>
                    <a:spLocks noChangeShapeType="1"/>
                  </p:cNvSpPr>
                  <p:nvPr/>
                </p:nvSpPr>
                <p:spPr bwMode="auto">
                  <a:xfrm>
                    <a:off x="3122" y="3148"/>
                    <a:ext cx="9"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42" name="Line 117">
                    <a:extLst>
                      <a:ext uri="{FF2B5EF4-FFF2-40B4-BE49-F238E27FC236}">
                        <a16:creationId xmlns:a16="http://schemas.microsoft.com/office/drawing/2014/main" id="{A7762143-DF71-C253-3898-6B91FCB05763}"/>
                      </a:ext>
                    </a:extLst>
                  </p:cNvPr>
                  <p:cNvSpPr>
                    <a:spLocks noChangeShapeType="1"/>
                  </p:cNvSpPr>
                  <p:nvPr/>
                </p:nvSpPr>
                <p:spPr bwMode="auto">
                  <a:xfrm>
                    <a:off x="3131" y="3156"/>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43" name="Line 118">
                    <a:extLst>
                      <a:ext uri="{FF2B5EF4-FFF2-40B4-BE49-F238E27FC236}">
                        <a16:creationId xmlns:a16="http://schemas.microsoft.com/office/drawing/2014/main" id="{7684734B-0052-C947-53A2-33AC4742289E}"/>
                      </a:ext>
                    </a:extLst>
                  </p:cNvPr>
                  <p:cNvSpPr>
                    <a:spLocks noChangeShapeType="1"/>
                  </p:cNvSpPr>
                  <p:nvPr/>
                </p:nvSpPr>
                <p:spPr bwMode="auto">
                  <a:xfrm>
                    <a:off x="3139" y="3156"/>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44" name="Line 119">
                    <a:extLst>
                      <a:ext uri="{FF2B5EF4-FFF2-40B4-BE49-F238E27FC236}">
                        <a16:creationId xmlns:a16="http://schemas.microsoft.com/office/drawing/2014/main" id="{DBE76943-FA38-3931-3F8E-7336D9D8007E}"/>
                      </a:ext>
                    </a:extLst>
                  </p:cNvPr>
                  <p:cNvSpPr>
                    <a:spLocks noChangeShapeType="1"/>
                  </p:cNvSpPr>
                  <p:nvPr/>
                </p:nvSpPr>
                <p:spPr bwMode="auto">
                  <a:xfrm>
                    <a:off x="3155" y="3164"/>
                    <a:ext cx="8"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45" name="Line 120">
                    <a:extLst>
                      <a:ext uri="{FF2B5EF4-FFF2-40B4-BE49-F238E27FC236}">
                        <a16:creationId xmlns:a16="http://schemas.microsoft.com/office/drawing/2014/main" id="{14ED820B-9D68-5CB8-6E2D-AC600D6A74E1}"/>
                      </a:ext>
                    </a:extLst>
                  </p:cNvPr>
                  <p:cNvSpPr>
                    <a:spLocks noChangeShapeType="1"/>
                  </p:cNvSpPr>
                  <p:nvPr/>
                </p:nvSpPr>
                <p:spPr bwMode="auto">
                  <a:xfrm>
                    <a:off x="3163" y="3173"/>
                    <a:ext cx="9"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46" name="Line 121">
                    <a:extLst>
                      <a:ext uri="{FF2B5EF4-FFF2-40B4-BE49-F238E27FC236}">
                        <a16:creationId xmlns:a16="http://schemas.microsoft.com/office/drawing/2014/main" id="{55446B58-5093-FE77-839E-9BF00E3A4D4A}"/>
                      </a:ext>
                    </a:extLst>
                  </p:cNvPr>
                  <p:cNvSpPr>
                    <a:spLocks noChangeShapeType="1"/>
                  </p:cNvSpPr>
                  <p:nvPr/>
                </p:nvSpPr>
                <p:spPr bwMode="auto">
                  <a:xfrm>
                    <a:off x="3172" y="3173"/>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47" name="Line 122">
                    <a:extLst>
                      <a:ext uri="{FF2B5EF4-FFF2-40B4-BE49-F238E27FC236}">
                        <a16:creationId xmlns:a16="http://schemas.microsoft.com/office/drawing/2014/main" id="{3E292348-821E-1779-0471-11C248BD0666}"/>
                      </a:ext>
                    </a:extLst>
                  </p:cNvPr>
                  <p:cNvSpPr>
                    <a:spLocks noChangeShapeType="1"/>
                  </p:cNvSpPr>
                  <p:nvPr/>
                </p:nvSpPr>
                <p:spPr bwMode="auto">
                  <a:xfrm>
                    <a:off x="3180" y="3181"/>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48" name="Line 123">
                    <a:extLst>
                      <a:ext uri="{FF2B5EF4-FFF2-40B4-BE49-F238E27FC236}">
                        <a16:creationId xmlns:a16="http://schemas.microsoft.com/office/drawing/2014/main" id="{E4D43B54-AE40-F233-80B1-779D2AB27C82}"/>
                      </a:ext>
                    </a:extLst>
                  </p:cNvPr>
                  <p:cNvSpPr>
                    <a:spLocks noChangeShapeType="1"/>
                  </p:cNvSpPr>
                  <p:nvPr/>
                </p:nvSpPr>
                <p:spPr bwMode="auto">
                  <a:xfrm>
                    <a:off x="3188" y="3181"/>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49" name="Line 124">
                    <a:extLst>
                      <a:ext uri="{FF2B5EF4-FFF2-40B4-BE49-F238E27FC236}">
                        <a16:creationId xmlns:a16="http://schemas.microsoft.com/office/drawing/2014/main" id="{4C41CC21-5D2F-279F-93FF-A9359E30BB14}"/>
                      </a:ext>
                    </a:extLst>
                  </p:cNvPr>
                  <p:cNvSpPr>
                    <a:spLocks noChangeShapeType="1"/>
                  </p:cNvSpPr>
                  <p:nvPr/>
                </p:nvSpPr>
                <p:spPr bwMode="auto">
                  <a:xfrm>
                    <a:off x="3204" y="3189"/>
                    <a:ext cx="9"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50" name="Line 125">
                    <a:extLst>
                      <a:ext uri="{FF2B5EF4-FFF2-40B4-BE49-F238E27FC236}">
                        <a16:creationId xmlns:a16="http://schemas.microsoft.com/office/drawing/2014/main" id="{44DC00CC-4864-DF0E-0A19-9658C0EB9A64}"/>
                      </a:ext>
                    </a:extLst>
                  </p:cNvPr>
                  <p:cNvSpPr>
                    <a:spLocks noChangeShapeType="1"/>
                  </p:cNvSpPr>
                  <p:nvPr/>
                </p:nvSpPr>
                <p:spPr bwMode="auto">
                  <a:xfrm>
                    <a:off x="3213" y="3197"/>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51" name="Line 126">
                    <a:extLst>
                      <a:ext uri="{FF2B5EF4-FFF2-40B4-BE49-F238E27FC236}">
                        <a16:creationId xmlns:a16="http://schemas.microsoft.com/office/drawing/2014/main" id="{24F18BD9-8591-4B64-3780-BD861B21070D}"/>
                      </a:ext>
                    </a:extLst>
                  </p:cNvPr>
                  <p:cNvSpPr>
                    <a:spLocks noChangeShapeType="1"/>
                  </p:cNvSpPr>
                  <p:nvPr/>
                </p:nvSpPr>
                <p:spPr bwMode="auto">
                  <a:xfrm>
                    <a:off x="3221" y="3197"/>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52" name="Line 127">
                    <a:extLst>
                      <a:ext uri="{FF2B5EF4-FFF2-40B4-BE49-F238E27FC236}">
                        <a16:creationId xmlns:a16="http://schemas.microsoft.com/office/drawing/2014/main" id="{791AC5F2-E143-3F25-B656-95EF2A30E19C}"/>
                      </a:ext>
                    </a:extLst>
                  </p:cNvPr>
                  <p:cNvSpPr>
                    <a:spLocks noChangeShapeType="1"/>
                  </p:cNvSpPr>
                  <p:nvPr/>
                </p:nvSpPr>
                <p:spPr bwMode="auto">
                  <a:xfrm>
                    <a:off x="3229" y="3205"/>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53" name="Line 128">
                    <a:extLst>
                      <a:ext uri="{FF2B5EF4-FFF2-40B4-BE49-F238E27FC236}">
                        <a16:creationId xmlns:a16="http://schemas.microsoft.com/office/drawing/2014/main" id="{2B8C1633-7C30-FC78-CEDE-E1A8080F2148}"/>
                      </a:ext>
                    </a:extLst>
                  </p:cNvPr>
                  <p:cNvSpPr>
                    <a:spLocks noChangeShapeType="1"/>
                  </p:cNvSpPr>
                  <p:nvPr/>
                </p:nvSpPr>
                <p:spPr bwMode="auto">
                  <a:xfrm>
                    <a:off x="3237" y="3205"/>
                    <a:ext cx="9"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54" name="Line 129">
                    <a:extLst>
                      <a:ext uri="{FF2B5EF4-FFF2-40B4-BE49-F238E27FC236}">
                        <a16:creationId xmlns:a16="http://schemas.microsoft.com/office/drawing/2014/main" id="{3E42E33F-3D2D-8924-3CD8-7C59E46987DA}"/>
                      </a:ext>
                    </a:extLst>
                  </p:cNvPr>
                  <p:cNvSpPr>
                    <a:spLocks noChangeShapeType="1"/>
                  </p:cNvSpPr>
                  <p:nvPr/>
                </p:nvSpPr>
                <p:spPr bwMode="auto">
                  <a:xfrm>
                    <a:off x="3246" y="3214"/>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55" name="Line 130">
                    <a:extLst>
                      <a:ext uri="{FF2B5EF4-FFF2-40B4-BE49-F238E27FC236}">
                        <a16:creationId xmlns:a16="http://schemas.microsoft.com/office/drawing/2014/main" id="{CF305D83-DF8E-05DE-61D6-1B322615C748}"/>
                      </a:ext>
                    </a:extLst>
                  </p:cNvPr>
                  <p:cNvSpPr>
                    <a:spLocks noChangeShapeType="1"/>
                  </p:cNvSpPr>
                  <p:nvPr/>
                </p:nvSpPr>
                <p:spPr bwMode="auto">
                  <a:xfrm>
                    <a:off x="3254" y="3214"/>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56" name="Line 131">
                    <a:extLst>
                      <a:ext uri="{FF2B5EF4-FFF2-40B4-BE49-F238E27FC236}">
                        <a16:creationId xmlns:a16="http://schemas.microsoft.com/office/drawing/2014/main" id="{C5D826B7-864B-47FD-01FF-774738BF4E0F}"/>
                      </a:ext>
                    </a:extLst>
                  </p:cNvPr>
                  <p:cNvSpPr>
                    <a:spLocks noChangeShapeType="1"/>
                  </p:cNvSpPr>
                  <p:nvPr/>
                </p:nvSpPr>
                <p:spPr bwMode="auto">
                  <a:xfrm>
                    <a:off x="3262" y="3222"/>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57" name="Line 132">
                    <a:extLst>
                      <a:ext uri="{FF2B5EF4-FFF2-40B4-BE49-F238E27FC236}">
                        <a16:creationId xmlns:a16="http://schemas.microsoft.com/office/drawing/2014/main" id="{3C6D85DE-2953-8C49-57AF-211578BFC3F1}"/>
                      </a:ext>
                    </a:extLst>
                  </p:cNvPr>
                  <p:cNvSpPr>
                    <a:spLocks noChangeShapeType="1"/>
                  </p:cNvSpPr>
                  <p:nvPr/>
                </p:nvSpPr>
                <p:spPr bwMode="auto">
                  <a:xfrm>
                    <a:off x="3270" y="3222"/>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58" name="Line 133">
                    <a:extLst>
                      <a:ext uri="{FF2B5EF4-FFF2-40B4-BE49-F238E27FC236}">
                        <a16:creationId xmlns:a16="http://schemas.microsoft.com/office/drawing/2014/main" id="{A8B704BA-71BE-5198-02DC-59F00D95B339}"/>
                      </a:ext>
                    </a:extLst>
                  </p:cNvPr>
                  <p:cNvSpPr>
                    <a:spLocks noChangeShapeType="1"/>
                  </p:cNvSpPr>
                  <p:nvPr/>
                </p:nvSpPr>
                <p:spPr bwMode="auto">
                  <a:xfrm>
                    <a:off x="3287" y="3230"/>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59" name="Line 134">
                    <a:extLst>
                      <a:ext uri="{FF2B5EF4-FFF2-40B4-BE49-F238E27FC236}">
                        <a16:creationId xmlns:a16="http://schemas.microsoft.com/office/drawing/2014/main" id="{83ADE819-149F-E094-A32E-43B604A865DA}"/>
                      </a:ext>
                    </a:extLst>
                  </p:cNvPr>
                  <p:cNvSpPr>
                    <a:spLocks noChangeShapeType="1"/>
                  </p:cNvSpPr>
                  <p:nvPr/>
                </p:nvSpPr>
                <p:spPr bwMode="auto">
                  <a:xfrm>
                    <a:off x="3295" y="3230"/>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60" name="Line 135">
                    <a:extLst>
                      <a:ext uri="{FF2B5EF4-FFF2-40B4-BE49-F238E27FC236}">
                        <a16:creationId xmlns:a16="http://schemas.microsoft.com/office/drawing/2014/main" id="{380AF5C3-5D78-0685-41AD-403AB528C216}"/>
                      </a:ext>
                    </a:extLst>
                  </p:cNvPr>
                  <p:cNvSpPr>
                    <a:spLocks noChangeShapeType="1"/>
                  </p:cNvSpPr>
                  <p:nvPr/>
                </p:nvSpPr>
                <p:spPr bwMode="auto">
                  <a:xfrm>
                    <a:off x="3303" y="3238"/>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61" name="Line 136">
                    <a:extLst>
                      <a:ext uri="{FF2B5EF4-FFF2-40B4-BE49-F238E27FC236}">
                        <a16:creationId xmlns:a16="http://schemas.microsoft.com/office/drawing/2014/main" id="{017110CD-1746-01C9-53DF-C8AA44782069}"/>
                      </a:ext>
                    </a:extLst>
                  </p:cNvPr>
                  <p:cNvSpPr>
                    <a:spLocks noChangeShapeType="1"/>
                  </p:cNvSpPr>
                  <p:nvPr/>
                </p:nvSpPr>
                <p:spPr bwMode="auto">
                  <a:xfrm>
                    <a:off x="3311" y="3238"/>
                    <a:ext cx="9"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62" name="Line 137">
                    <a:extLst>
                      <a:ext uri="{FF2B5EF4-FFF2-40B4-BE49-F238E27FC236}">
                        <a16:creationId xmlns:a16="http://schemas.microsoft.com/office/drawing/2014/main" id="{7DF1124C-A5D2-168F-4B6B-3291C756FEA0}"/>
                      </a:ext>
                    </a:extLst>
                  </p:cNvPr>
                  <p:cNvSpPr>
                    <a:spLocks noChangeShapeType="1"/>
                  </p:cNvSpPr>
                  <p:nvPr/>
                </p:nvSpPr>
                <p:spPr bwMode="auto">
                  <a:xfrm>
                    <a:off x="3320" y="3246"/>
                    <a:ext cx="8"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63" name="Line 138">
                    <a:extLst>
                      <a:ext uri="{FF2B5EF4-FFF2-40B4-BE49-F238E27FC236}">
                        <a16:creationId xmlns:a16="http://schemas.microsoft.com/office/drawing/2014/main" id="{D7ABC6E4-3B3C-C4EA-88FB-E143D135E372}"/>
                      </a:ext>
                    </a:extLst>
                  </p:cNvPr>
                  <p:cNvSpPr>
                    <a:spLocks noChangeShapeType="1"/>
                  </p:cNvSpPr>
                  <p:nvPr/>
                </p:nvSpPr>
                <p:spPr bwMode="auto">
                  <a:xfrm>
                    <a:off x="3328" y="3255"/>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64" name="Line 139">
                    <a:extLst>
                      <a:ext uri="{FF2B5EF4-FFF2-40B4-BE49-F238E27FC236}">
                        <a16:creationId xmlns:a16="http://schemas.microsoft.com/office/drawing/2014/main" id="{F8DD7257-CCD4-2879-C1CF-35469EF257CA}"/>
                      </a:ext>
                    </a:extLst>
                  </p:cNvPr>
                  <p:cNvSpPr>
                    <a:spLocks noChangeShapeType="1"/>
                  </p:cNvSpPr>
                  <p:nvPr/>
                </p:nvSpPr>
                <p:spPr bwMode="auto">
                  <a:xfrm>
                    <a:off x="3336" y="3255"/>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65" name="Line 140">
                    <a:extLst>
                      <a:ext uri="{FF2B5EF4-FFF2-40B4-BE49-F238E27FC236}">
                        <a16:creationId xmlns:a16="http://schemas.microsoft.com/office/drawing/2014/main" id="{0DC2EE42-7D71-1FCE-DEF7-8D6AFA26ED7E}"/>
                      </a:ext>
                    </a:extLst>
                  </p:cNvPr>
                  <p:cNvSpPr>
                    <a:spLocks noChangeShapeType="1"/>
                  </p:cNvSpPr>
                  <p:nvPr/>
                </p:nvSpPr>
                <p:spPr bwMode="auto">
                  <a:xfrm>
                    <a:off x="3344" y="3263"/>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66" name="Line 141">
                    <a:extLst>
                      <a:ext uri="{FF2B5EF4-FFF2-40B4-BE49-F238E27FC236}">
                        <a16:creationId xmlns:a16="http://schemas.microsoft.com/office/drawing/2014/main" id="{FDA777C0-C901-582D-5779-2890B07930A7}"/>
                      </a:ext>
                    </a:extLst>
                  </p:cNvPr>
                  <p:cNvSpPr>
                    <a:spLocks noChangeShapeType="1"/>
                  </p:cNvSpPr>
                  <p:nvPr/>
                </p:nvSpPr>
                <p:spPr bwMode="auto">
                  <a:xfrm>
                    <a:off x="3352" y="3263"/>
                    <a:ext cx="9"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67" name="Line 142">
                    <a:extLst>
                      <a:ext uri="{FF2B5EF4-FFF2-40B4-BE49-F238E27FC236}">
                        <a16:creationId xmlns:a16="http://schemas.microsoft.com/office/drawing/2014/main" id="{37CAA6B0-6838-46F1-1727-2B66AFE7957D}"/>
                      </a:ext>
                    </a:extLst>
                  </p:cNvPr>
                  <p:cNvSpPr>
                    <a:spLocks noChangeShapeType="1"/>
                  </p:cNvSpPr>
                  <p:nvPr/>
                </p:nvSpPr>
                <p:spPr bwMode="auto">
                  <a:xfrm>
                    <a:off x="3361" y="3271"/>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68" name="Line 143">
                    <a:extLst>
                      <a:ext uri="{FF2B5EF4-FFF2-40B4-BE49-F238E27FC236}">
                        <a16:creationId xmlns:a16="http://schemas.microsoft.com/office/drawing/2014/main" id="{1382525A-BD27-2D98-1663-72BEC4E0EADE}"/>
                      </a:ext>
                    </a:extLst>
                  </p:cNvPr>
                  <p:cNvSpPr>
                    <a:spLocks noChangeShapeType="1"/>
                  </p:cNvSpPr>
                  <p:nvPr/>
                </p:nvSpPr>
                <p:spPr bwMode="auto">
                  <a:xfrm>
                    <a:off x="3369" y="3271"/>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69" name="Line 144">
                    <a:extLst>
                      <a:ext uri="{FF2B5EF4-FFF2-40B4-BE49-F238E27FC236}">
                        <a16:creationId xmlns:a16="http://schemas.microsoft.com/office/drawing/2014/main" id="{7D63D898-8BDA-5946-DF07-12FA46E28CA9}"/>
                      </a:ext>
                    </a:extLst>
                  </p:cNvPr>
                  <p:cNvSpPr>
                    <a:spLocks noChangeShapeType="1"/>
                  </p:cNvSpPr>
                  <p:nvPr/>
                </p:nvSpPr>
                <p:spPr bwMode="auto">
                  <a:xfrm>
                    <a:off x="3377" y="3279"/>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70" name="Line 145">
                    <a:extLst>
                      <a:ext uri="{FF2B5EF4-FFF2-40B4-BE49-F238E27FC236}">
                        <a16:creationId xmlns:a16="http://schemas.microsoft.com/office/drawing/2014/main" id="{7689207F-B396-4CFE-DB1F-3BB8A8364AA2}"/>
                      </a:ext>
                    </a:extLst>
                  </p:cNvPr>
                  <p:cNvSpPr>
                    <a:spLocks noChangeShapeType="1"/>
                  </p:cNvSpPr>
                  <p:nvPr/>
                </p:nvSpPr>
                <p:spPr bwMode="auto">
                  <a:xfrm>
                    <a:off x="3385" y="3279"/>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71" name="Line 146">
                    <a:extLst>
                      <a:ext uri="{FF2B5EF4-FFF2-40B4-BE49-F238E27FC236}">
                        <a16:creationId xmlns:a16="http://schemas.microsoft.com/office/drawing/2014/main" id="{79A31EA3-8B41-51BC-932E-C1141FA72204}"/>
                      </a:ext>
                    </a:extLst>
                  </p:cNvPr>
                  <p:cNvSpPr>
                    <a:spLocks noChangeShapeType="1"/>
                  </p:cNvSpPr>
                  <p:nvPr/>
                </p:nvSpPr>
                <p:spPr bwMode="auto">
                  <a:xfrm>
                    <a:off x="3393" y="3287"/>
                    <a:ext cx="9"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72" name="Line 147">
                    <a:extLst>
                      <a:ext uri="{FF2B5EF4-FFF2-40B4-BE49-F238E27FC236}">
                        <a16:creationId xmlns:a16="http://schemas.microsoft.com/office/drawing/2014/main" id="{716F1E14-753B-7377-9BF8-11D06AB52D89}"/>
                      </a:ext>
                    </a:extLst>
                  </p:cNvPr>
                  <p:cNvSpPr>
                    <a:spLocks noChangeShapeType="1"/>
                  </p:cNvSpPr>
                  <p:nvPr/>
                </p:nvSpPr>
                <p:spPr bwMode="auto">
                  <a:xfrm>
                    <a:off x="3402" y="3287"/>
                    <a:ext cx="8"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73" name="Line 148">
                    <a:extLst>
                      <a:ext uri="{FF2B5EF4-FFF2-40B4-BE49-F238E27FC236}">
                        <a16:creationId xmlns:a16="http://schemas.microsoft.com/office/drawing/2014/main" id="{D089FB66-3A54-9773-F407-DC330F9E4F42}"/>
                      </a:ext>
                    </a:extLst>
                  </p:cNvPr>
                  <p:cNvSpPr>
                    <a:spLocks noChangeShapeType="1"/>
                  </p:cNvSpPr>
                  <p:nvPr/>
                </p:nvSpPr>
                <p:spPr bwMode="auto">
                  <a:xfrm>
                    <a:off x="3410" y="3296"/>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74" name="Line 149">
                    <a:extLst>
                      <a:ext uri="{FF2B5EF4-FFF2-40B4-BE49-F238E27FC236}">
                        <a16:creationId xmlns:a16="http://schemas.microsoft.com/office/drawing/2014/main" id="{BB4214F0-DD82-FCBE-7436-5C381FC6223A}"/>
                      </a:ext>
                    </a:extLst>
                  </p:cNvPr>
                  <p:cNvSpPr>
                    <a:spLocks noChangeShapeType="1"/>
                  </p:cNvSpPr>
                  <p:nvPr/>
                </p:nvSpPr>
                <p:spPr bwMode="auto">
                  <a:xfrm>
                    <a:off x="3418" y="3296"/>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75" name="Line 150">
                    <a:extLst>
                      <a:ext uri="{FF2B5EF4-FFF2-40B4-BE49-F238E27FC236}">
                        <a16:creationId xmlns:a16="http://schemas.microsoft.com/office/drawing/2014/main" id="{535FBBA6-00B1-C07C-AF3F-B76F6D2037B7}"/>
                      </a:ext>
                    </a:extLst>
                  </p:cNvPr>
                  <p:cNvSpPr>
                    <a:spLocks noChangeShapeType="1"/>
                  </p:cNvSpPr>
                  <p:nvPr/>
                </p:nvSpPr>
                <p:spPr bwMode="auto">
                  <a:xfrm>
                    <a:off x="3426" y="3304"/>
                    <a:ext cx="9"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76" name="Line 151">
                    <a:extLst>
                      <a:ext uri="{FF2B5EF4-FFF2-40B4-BE49-F238E27FC236}">
                        <a16:creationId xmlns:a16="http://schemas.microsoft.com/office/drawing/2014/main" id="{8653A0CA-CC19-723D-CC1A-8EB188B7535D}"/>
                      </a:ext>
                    </a:extLst>
                  </p:cNvPr>
                  <p:cNvSpPr>
                    <a:spLocks noChangeShapeType="1"/>
                  </p:cNvSpPr>
                  <p:nvPr/>
                </p:nvSpPr>
                <p:spPr bwMode="auto">
                  <a:xfrm>
                    <a:off x="3435" y="3304"/>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677" name="Line 152">
                    <a:extLst>
                      <a:ext uri="{FF2B5EF4-FFF2-40B4-BE49-F238E27FC236}">
                        <a16:creationId xmlns:a16="http://schemas.microsoft.com/office/drawing/2014/main" id="{BB5A0371-6F7D-0782-2B2C-C29558DE9892}"/>
                      </a:ext>
                    </a:extLst>
                  </p:cNvPr>
                  <p:cNvSpPr>
                    <a:spLocks noChangeShapeType="1"/>
                  </p:cNvSpPr>
                  <p:nvPr/>
                </p:nvSpPr>
                <p:spPr bwMode="auto">
                  <a:xfrm>
                    <a:off x="3443" y="3312"/>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5126" name="Group 278">
                  <a:extLst>
                    <a:ext uri="{FF2B5EF4-FFF2-40B4-BE49-F238E27FC236}">
                      <a16:creationId xmlns:a16="http://schemas.microsoft.com/office/drawing/2014/main" id="{BA28DC52-748F-1F81-5F57-C53DC1EE327F}"/>
                    </a:ext>
                  </a:extLst>
                </p:cNvPr>
                <p:cNvGrpSpPr>
                  <a:grpSpLocks/>
                </p:cNvGrpSpPr>
                <p:nvPr/>
              </p:nvGrpSpPr>
              <p:grpSpPr bwMode="auto">
                <a:xfrm>
                  <a:off x="501" y="1769"/>
                  <a:ext cx="2950" cy="1477"/>
                  <a:chOff x="501" y="1769"/>
                  <a:chExt cx="2950" cy="1477"/>
                </a:xfrm>
              </p:grpSpPr>
              <p:sp>
                <p:nvSpPr>
                  <p:cNvPr id="45432" name="Line 154">
                    <a:extLst>
                      <a:ext uri="{FF2B5EF4-FFF2-40B4-BE49-F238E27FC236}">
                        <a16:creationId xmlns:a16="http://schemas.microsoft.com/office/drawing/2014/main" id="{87D6B277-E64D-A0CC-9E58-53053E138A8A}"/>
                      </a:ext>
                    </a:extLst>
                  </p:cNvPr>
                  <p:cNvSpPr>
                    <a:spLocks noChangeShapeType="1"/>
                  </p:cNvSpPr>
                  <p:nvPr/>
                </p:nvSpPr>
                <p:spPr bwMode="auto">
                  <a:xfrm>
                    <a:off x="501" y="1769"/>
                    <a:ext cx="140" cy="7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33" name="Line 155">
                    <a:extLst>
                      <a:ext uri="{FF2B5EF4-FFF2-40B4-BE49-F238E27FC236}">
                        <a16:creationId xmlns:a16="http://schemas.microsoft.com/office/drawing/2014/main" id="{32F8ADD9-98C2-675A-D885-BA1F80B595C7}"/>
                      </a:ext>
                    </a:extLst>
                  </p:cNvPr>
                  <p:cNvSpPr>
                    <a:spLocks noChangeShapeType="1"/>
                  </p:cNvSpPr>
                  <p:nvPr/>
                </p:nvSpPr>
                <p:spPr bwMode="auto">
                  <a:xfrm>
                    <a:off x="641" y="1843"/>
                    <a:ext cx="123" cy="5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34" name="Line 156">
                    <a:extLst>
                      <a:ext uri="{FF2B5EF4-FFF2-40B4-BE49-F238E27FC236}">
                        <a16:creationId xmlns:a16="http://schemas.microsoft.com/office/drawing/2014/main" id="{555BE3C7-06E1-656D-1619-D7643F1EEE24}"/>
                      </a:ext>
                    </a:extLst>
                  </p:cNvPr>
                  <p:cNvSpPr>
                    <a:spLocks noChangeShapeType="1"/>
                  </p:cNvSpPr>
                  <p:nvPr/>
                </p:nvSpPr>
                <p:spPr bwMode="auto">
                  <a:xfrm>
                    <a:off x="764" y="1900"/>
                    <a:ext cx="99" cy="4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35" name="Line 157">
                    <a:extLst>
                      <a:ext uri="{FF2B5EF4-FFF2-40B4-BE49-F238E27FC236}">
                        <a16:creationId xmlns:a16="http://schemas.microsoft.com/office/drawing/2014/main" id="{64886D87-6E58-A029-4B64-801C6728DA3A}"/>
                      </a:ext>
                    </a:extLst>
                  </p:cNvPr>
                  <p:cNvSpPr>
                    <a:spLocks noChangeShapeType="1"/>
                  </p:cNvSpPr>
                  <p:nvPr/>
                </p:nvSpPr>
                <p:spPr bwMode="auto">
                  <a:xfrm>
                    <a:off x="863" y="1949"/>
                    <a:ext cx="82" cy="4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36" name="Line 158">
                    <a:extLst>
                      <a:ext uri="{FF2B5EF4-FFF2-40B4-BE49-F238E27FC236}">
                        <a16:creationId xmlns:a16="http://schemas.microsoft.com/office/drawing/2014/main" id="{A66672F8-8A68-7D4C-2811-DD23B2888722}"/>
                      </a:ext>
                    </a:extLst>
                  </p:cNvPr>
                  <p:cNvSpPr>
                    <a:spLocks noChangeShapeType="1"/>
                  </p:cNvSpPr>
                  <p:nvPr/>
                </p:nvSpPr>
                <p:spPr bwMode="auto">
                  <a:xfrm>
                    <a:off x="945" y="1990"/>
                    <a:ext cx="74" cy="4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37" name="Line 159">
                    <a:extLst>
                      <a:ext uri="{FF2B5EF4-FFF2-40B4-BE49-F238E27FC236}">
                        <a16:creationId xmlns:a16="http://schemas.microsoft.com/office/drawing/2014/main" id="{95A83C4D-41E4-0DEF-472A-033217FF4F38}"/>
                      </a:ext>
                    </a:extLst>
                  </p:cNvPr>
                  <p:cNvSpPr>
                    <a:spLocks noChangeShapeType="1"/>
                  </p:cNvSpPr>
                  <p:nvPr/>
                </p:nvSpPr>
                <p:spPr bwMode="auto">
                  <a:xfrm>
                    <a:off x="1019" y="2031"/>
                    <a:ext cx="74" cy="33"/>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38" name="Line 160">
                    <a:extLst>
                      <a:ext uri="{FF2B5EF4-FFF2-40B4-BE49-F238E27FC236}">
                        <a16:creationId xmlns:a16="http://schemas.microsoft.com/office/drawing/2014/main" id="{E8D381B3-C90B-99BB-C84E-CF8D25E0713A}"/>
                      </a:ext>
                    </a:extLst>
                  </p:cNvPr>
                  <p:cNvSpPr>
                    <a:spLocks noChangeShapeType="1"/>
                  </p:cNvSpPr>
                  <p:nvPr/>
                </p:nvSpPr>
                <p:spPr bwMode="auto">
                  <a:xfrm>
                    <a:off x="1093" y="2064"/>
                    <a:ext cx="57" cy="33"/>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39" name="Line 161">
                    <a:extLst>
                      <a:ext uri="{FF2B5EF4-FFF2-40B4-BE49-F238E27FC236}">
                        <a16:creationId xmlns:a16="http://schemas.microsoft.com/office/drawing/2014/main" id="{947B40BF-3E7F-CAEC-BD33-9A62D093969D}"/>
                      </a:ext>
                    </a:extLst>
                  </p:cNvPr>
                  <p:cNvSpPr>
                    <a:spLocks noChangeShapeType="1"/>
                  </p:cNvSpPr>
                  <p:nvPr/>
                </p:nvSpPr>
                <p:spPr bwMode="auto">
                  <a:xfrm>
                    <a:off x="1150" y="2097"/>
                    <a:ext cx="58" cy="25"/>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40" name="Line 162">
                    <a:extLst>
                      <a:ext uri="{FF2B5EF4-FFF2-40B4-BE49-F238E27FC236}">
                        <a16:creationId xmlns:a16="http://schemas.microsoft.com/office/drawing/2014/main" id="{FA11C60F-0EB2-74E0-D700-5368379C0E2F}"/>
                      </a:ext>
                    </a:extLst>
                  </p:cNvPr>
                  <p:cNvSpPr>
                    <a:spLocks noChangeShapeType="1"/>
                  </p:cNvSpPr>
                  <p:nvPr/>
                </p:nvSpPr>
                <p:spPr bwMode="auto">
                  <a:xfrm>
                    <a:off x="1208" y="2122"/>
                    <a:ext cx="49"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41" name="Line 163">
                    <a:extLst>
                      <a:ext uri="{FF2B5EF4-FFF2-40B4-BE49-F238E27FC236}">
                        <a16:creationId xmlns:a16="http://schemas.microsoft.com/office/drawing/2014/main" id="{159355F8-0908-39DB-B6E7-B8345CF75E68}"/>
                      </a:ext>
                    </a:extLst>
                  </p:cNvPr>
                  <p:cNvSpPr>
                    <a:spLocks noChangeShapeType="1"/>
                  </p:cNvSpPr>
                  <p:nvPr/>
                </p:nvSpPr>
                <p:spPr bwMode="auto">
                  <a:xfrm>
                    <a:off x="1257" y="2146"/>
                    <a:ext cx="49" cy="25"/>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42" name="Line 164">
                    <a:extLst>
                      <a:ext uri="{FF2B5EF4-FFF2-40B4-BE49-F238E27FC236}">
                        <a16:creationId xmlns:a16="http://schemas.microsoft.com/office/drawing/2014/main" id="{CE3CC715-D20E-659A-A61A-86A18FD9163A}"/>
                      </a:ext>
                    </a:extLst>
                  </p:cNvPr>
                  <p:cNvSpPr>
                    <a:spLocks noChangeShapeType="1"/>
                  </p:cNvSpPr>
                  <p:nvPr/>
                </p:nvSpPr>
                <p:spPr bwMode="auto">
                  <a:xfrm>
                    <a:off x="1306" y="2171"/>
                    <a:ext cx="42" cy="25"/>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43" name="Line 165">
                    <a:extLst>
                      <a:ext uri="{FF2B5EF4-FFF2-40B4-BE49-F238E27FC236}">
                        <a16:creationId xmlns:a16="http://schemas.microsoft.com/office/drawing/2014/main" id="{E004AF4A-D444-0BDD-7FDD-6839EB731027}"/>
                      </a:ext>
                    </a:extLst>
                  </p:cNvPr>
                  <p:cNvSpPr>
                    <a:spLocks noChangeShapeType="1"/>
                  </p:cNvSpPr>
                  <p:nvPr/>
                </p:nvSpPr>
                <p:spPr bwMode="auto">
                  <a:xfrm>
                    <a:off x="1348" y="2196"/>
                    <a:ext cx="41"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44" name="Line 166">
                    <a:extLst>
                      <a:ext uri="{FF2B5EF4-FFF2-40B4-BE49-F238E27FC236}">
                        <a16:creationId xmlns:a16="http://schemas.microsoft.com/office/drawing/2014/main" id="{55260B35-1B62-0C5D-2DFC-77CB34F59609}"/>
                      </a:ext>
                    </a:extLst>
                  </p:cNvPr>
                  <p:cNvSpPr>
                    <a:spLocks noChangeShapeType="1"/>
                  </p:cNvSpPr>
                  <p:nvPr/>
                </p:nvSpPr>
                <p:spPr bwMode="auto">
                  <a:xfrm>
                    <a:off x="1389" y="2212"/>
                    <a:ext cx="41" cy="25"/>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45" name="Line 167">
                    <a:extLst>
                      <a:ext uri="{FF2B5EF4-FFF2-40B4-BE49-F238E27FC236}">
                        <a16:creationId xmlns:a16="http://schemas.microsoft.com/office/drawing/2014/main" id="{8D95CA48-741C-8350-DAAE-0A4399B97726}"/>
                      </a:ext>
                    </a:extLst>
                  </p:cNvPr>
                  <p:cNvSpPr>
                    <a:spLocks noChangeShapeType="1"/>
                  </p:cNvSpPr>
                  <p:nvPr/>
                </p:nvSpPr>
                <p:spPr bwMode="auto">
                  <a:xfrm>
                    <a:off x="1430" y="2237"/>
                    <a:ext cx="41"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46" name="Line 168">
                    <a:extLst>
                      <a:ext uri="{FF2B5EF4-FFF2-40B4-BE49-F238E27FC236}">
                        <a16:creationId xmlns:a16="http://schemas.microsoft.com/office/drawing/2014/main" id="{9531B756-4D22-6D6D-2B43-1B02EE4A48FE}"/>
                      </a:ext>
                    </a:extLst>
                  </p:cNvPr>
                  <p:cNvSpPr>
                    <a:spLocks noChangeShapeType="1"/>
                  </p:cNvSpPr>
                  <p:nvPr/>
                </p:nvSpPr>
                <p:spPr bwMode="auto">
                  <a:xfrm>
                    <a:off x="1471" y="2253"/>
                    <a:ext cx="33"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47" name="Line 169">
                    <a:extLst>
                      <a:ext uri="{FF2B5EF4-FFF2-40B4-BE49-F238E27FC236}">
                        <a16:creationId xmlns:a16="http://schemas.microsoft.com/office/drawing/2014/main" id="{C85DB159-563F-94BA-9438-2D5AE1561839}"/>
                      </a:ext>
                    </a:extLst>
                  </p:cNvPr>
                  <p:cNvSpPr>
                    <a:spLocks noChangeShapeType="1"/>
                  </p:cNvSpPr>
                  <p:nvPr/>
                </p:nvSpPr>
                <p:spPr bwMode="auto">
                  <a:xfrm>
                    <a:off x="1504" y="2269"/>
                    <a:ext cx="33" cy="1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48" name="Line 170">
                    <a:extLst>
                      <a:ext uri="{FF2B5EF4-FFF2-40B4-BE49-F238E27FC236}">
                        <a16:creationId xmlns:a16="http://schemas.microsoft.com/office/drawing/2014/main" id="{5D91B6CE-6C5C-A091-EF9A-61FD89CC8071}"/>
                      </a:ext>
                    </a:extLst>
                  </p:cNvPr>
                  <p:cNvSpPr>
                    <a:spLocks noChangeShapeType="1"/>
                  </p:cNvSpPr>
                  <p:nvPr/>
                </p:nvSpPr>
                <p:spPr bwMode="auto">
                  <a:xfrm>
                    <a:off x="1537" y="2286"/>
                    <a:ext cx="32"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49" name="Line 171">
                    <a:extLst>
                      <a:ext uri="{FF2B5EF4-FFF2-40B4-BE49-F238E27FC236}">
                        <a16:creationId xmlns:a16="http://schemas.microsoft.com/office/drawing/2014/main" id="{A583ABD4-3C15-86B4-8700-1F73FE4FFEF0}"/>
                      </a:ext>
                    </a:extLst>
                  </p:cNvPr>
                  <p:cNvSpPr>
                    <a:spLocks noChangeShapeType="1"/>
                  </p:cNvSpPr>
                  <p:nvPr/>
                </p:nvSpPr>
                <p:spPr bwMode="auto">
                  <a:xfrm>
                    <a:off x="1569" y="2302"/>
                    <a:ext cx="25" cy="1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50" name="Line 172">
                    <a:extLst>
                      <a:ext uri="{FF2B5EF4-FFF2-40B4-BE49-F238E27FC236}">
                        <a16:creationId xmlns:a16="http://schemas.microsoft.com/office/drawing/2014/main" id="{62A05B72-C2C1-6AF7-F6E3-F199A622F043}"/>
                      </a:ext>
                    </a:extLst>
                  </p:cNvPr>
                  <p:cNvSpPr>
                    <a:spLocks noChangeShapeType="1"/>
                  </p:cNvSpPr>
                  <p:nvPr/>
                </p:nvSpPr>
                <p:spPr bwMode="auto">
                  <a:xfrm>
                    <a:off x="1594" y="2319"/>
                    <a:ext cx="33"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51" name="Line 173">
                    <a:extLst>
                      <a:ext uri="{FF2B5EF4-FFF2-40B4-BE49-F238E27FC236}">
                        <a16:creationId xmlns:a16="http://schemas.microsoft.com/office/drawing/2014/main" id="{C2150EF7-4B38-4324-9450-6D5BDCE4F500}"/>
                      </a:ext>
                    </a:extLst>
                  </p:cNvPr>
                  <p:cNvSpPr>
                    <a:spLocks noChangeShapeType="1"/>
                  </p:cNvSpPr>
                  <p:nvPr/>
                </p:nvSpPr>
                <p:spPr bwMode="auto">
                  <a:xfrm>
                    <a:off x="1627" y="2327"/>
                    <a:ext cx="25"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52" name="Line 174">
                    <a:extLst>
                      <a:ext uri="{FF2B5EF4-FFF2-40B4-BE49-F238E27FC236}">
                        <a16:creationId xmlns:a16="http://schemas.microsoft.com/office/drawing/2014/main" id="{60442EAB-4F77-CC3D-3CF4-6DDE2C966EAE}"/>
                      </a:ext>
                    </a:extLst>
                  </p:cNvPr>
                  <p:cNvSpPr>
                    <a:spLocks noChangeShapeType="1"/>
                  </p:cNvSpPr>
                  <p:nvPr/>
                </p:nvSpPr>
                <p:spPr bwMode="auto">
                  <a:xfrm>
                    <a:off x="1652" y="2343"/>
                    <a:ext cx="24" cy="1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53" name="Line 175">
                    <a:extLst>
                      <a:ext uri="{FF2B5EF4-FFF2-40B4-BE49-F238E27FC236}">
                        <a16:creationId xmlns:a16="http://schemas.microsoft.com/office/drawing/2014/main" id="{AB70FAB7-2484-2830-60AE-BCE884D982D2}"/>
                      </a:ext>
                    </a:extLst>
                  </p:cNvPr>
                  <p:cNvSpPr>
                    <a:spLocks noChangeShapeType="1"/>
                  </p:cNvSpPr>
                  <p:nvPr/>
                </p:nvSpPr>
                <p:spPr bwMode="auto">
                  <a:xfrm>
                    <a:off x="1676" y="2360"/>
                    <a:ext cx="25"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54" name="Line 176">
                    <a:extLst>
                      <a:ext uri="{FF2B5EF4-FFF2-40B4-BE49-F238E27FC236}">
                        <a16:creationId xmlns:a16="http://schemas.microsoft.com/office/drawing/2014/main" id="{E5FD29CF-9AD7-17E5-F7A4-96DB42DFADDB}"/>
                      </a:ext>
                    </a:extLst>
                  </p:cNvPr>
                  <p:cNvSpPr>
                    <a:spLocks noChangeShapeType="1"/>
                  </p:cNvSpPr>
                  <p:nvPr/>
                </p:nvSpPr>
                <p:spPr bwMode="auto">
                  <a:xfrm>
                    <a:off x="1701" y="2368"/>
                    <a:ext cx="24"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55" name="Line 177">
                    <a:extLst>
                      <a:ext uri="{FF2B5EF4-FFF2-40B4-BE49-F238E27FC236}">
                        <a16:creationId xmlns:a16="http://schemas.microsoft.com/office/drawing/2014/main" id="{2BB7DD78-8580-C0B2-4561-FA015F4E98F2}"/>
                      </a:ext>
                    </a:extLst>
                  </p:cNvPr>
                  <p:cNvSpPr>
                    <a:spLocks noChangeShapeType="1"/>
                  </p:cNvSpPr>
                  <p:nvPr/>
                </p:nvSpPr>
                <p:spPr bwMode="auto">
                  <a:xfrm>
                    <a:off x="1725" y="2384"/>
                    <a:ext cx="25" cy="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56" name="Line 178">
                    <a:extLst>
                      <a:ext uri="{FF2B5EF4-FFF2-40B4-BE49-F238E27FC236}">
                        <a16:creationId xmlns:a16="http://schemas.microsoft.com/office/drawing/2014/main" id="{E83AD182-16AA-B59D-BA31-A38AC6295B5B}"/>
                      </a:ext>
                    </a:extLst>
                  </p:cNvPr>
                  <p:cNvSpPr>
                    <a:spLocks noChangeShapeType="1"/>
                  </p:cNvSpPr>
                  <p:nvPr/>
                </p:nvSpPr>
                <p:spPr bwMode="auto">
                  <a:xfrm>
                    <a:off x="1750" y="2393"/>
                    <a:ext cx="25"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57" name="Line 179">
                    <a:extLst>
                      <a:ext uri="{FF2B5EF4-FFF2-40B4-BE49-F238E27FC236}">
                        <a16:creationId xmlns:a16="http://schemas.microsoft.com/office/drawing/2014/main" id="{B5C4BC87-8B59-1FA2-90F3-17D08A613E6B}"/>
                      </a:ext>
                    </a:extLst>
                  </p:cNvPr>
                  <p:cNvSpPr>
                    <a:spLocks noChangeShapeType="1"/>
                  </p:cNvSpPr>
                  <p:nvPr/>
                </p:nvSpPr>
                <p:spPr bwMode="auto">
                  <a:xfrm>
                    <a:off x="1775" y="2401"/>
                    <a:ext cx="16"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58" name="Line 180">
                    <a:extLst>
                      <a:ext uri="{FF2B5EF4-FFF2-40B4-BE49-F238E27FC236}">
                        <a16:creationId xmlns:a16="http://schemas.microsoft.com/office/drawing/2014/main" id="{76F196D7-7D90-43B4-7A8A-91B851AAE82F}"/>
                      </a:ext>
                    </a:extLst>
                  </p:cNvPr>
                  <p:cNvSpPr>
                    <a:spLocks noChangeShapeType="1"/>
                  </p:cNvSpPr>
                  <p:nvPr/>
                </p:nvSpPr>
                <p:spPr bwMode="auto">
                  <a:xfrm>
                    <a:off x="1791" y="2417"/>
                    <a:ext cx="25"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59" name="Line 181">
                    <a:extLst>
                      <a:ext uri="{FF2B5EF4-FFF2-40B4-BE49-F238E27FC236}">
                        <a16:creationId xmlns:a16="http://schemas.microsoft.com/office/drawing/2014/main" id="{E0A91307-0416-B3BE-D07F-B83F1B6EC057}"/>
                      </a:ext>
                    </a:extLst>
                  </p:cNvPr>
                  <p:cNvSpPr>
                    <a:spLocks noChangeShapeType="1"/>
                  </p:cNvSpPr>
                  <p:nvPr/>
                </p:nvSpPr>
                <p:spPr bwMode="auto">
                  <a:xfrm>
                    <a:off x="1816" y="2425"/>
                    <a:ext cx="25" cy="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60" name="Line 182">
                    <a:extLst>
                      <a:ext uri="{FF2B5EF4-FFF2-40B4-BE49-F238E27FC236}">
                        <a16:creationId xmlns:a16="http://schemas.microsoft.com/office/drawing/2014/main" id="{5424338A-EA72-8EDA-C609-87C81A631338}"/>
                      </a:ext>
                    </a:extLst>
                  </p:cNvPr>
                  <p:cNvSpPr>
                    <a:spLocks noChangeShapeType="1"/>
                  </p:cNvSpPr>
                  <p:nvPr/>
                </p:nvSpPr>
                <p:spPr bwMode="auto">
                  <a:xfrm>
                    <a:off x="1841" y="2434"/>
                    <a:ext cx="16"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61" name="Line 183">
                    <a:extLst>
                      <a:ext uri="{FF2B5EF4-FFF2-40B4-BE49-F238E27FC236}">
                        <a16:creationId xmlns:a16="http://schemas.microsoft.com/office/drawing/2014/main" id="{1730BA68-F242-70BA-52F3-5BBB8B29C18E}"/>
                      </a:ext>
                    </a:extLst>
                  </p:cNvPr>
                  <p:cNvSpPr>
                    <a:spLocks noChangeShapeType="1"/>
                  </p:cNvSpPr>
                  <p:nvPr/>
                </p:nvSpPr>
                <p:spPr bwMode="auto">
                  <a:xfrm>
                    <a:off x="1857" y="2442"/>
                    <a:ext cx="16"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62" name="Line 184">
                    <a:extLst>
                      <a:ext uri="{FF2B5EF4-FFF2-40B4-BE49-F238E27FC236}">
                        <a16:creationId xmlns:a16="http://schemas.microsoft.com/office/drawing/2014/main" id="{4BE73114-FAC3-3EF6-3169-773E8DFED994}"/>
                      </a:ext>
                    </a:extLst>
                  </p:cNvPr>
                  <p:cNvSpPr>
                    <a:spLocks noChangeShapeType="1"/>
                  </p:cNvSpPr>
                  <p:nvPr/>
                </p:nvSpPr>
                <p:spPr bwMode="auto">
                  <a:xfrm>
                    <a:off x="1873" y="2458"/>
                    <a:ext cx="25"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63" name="Line 185">
                    <a:extLst>
                      <a:ext uri="{FF2B5EF4-FFF2-40B4-BE49-F238E27FC236}">
                        <a16:creationId xmlns:a16="http://schemas.microsoft.com/office/drawing/2014/main" id="{0A083293-DD4B-B11F-83AA-348F09FED701}"/>
                      </a:ext>
                    </a:extLst>
                  </p:cNvPr>
                  <p:cNvSpPr>
                    <a:spLocks noChangeShapeType="1"/>
                  </p:cNvSpPr>
                  <p:nvPr/>
                </p:nvSpPr>
                <p:spPr bwMode="auto">
                  <a:xfrm>
                    <a:off x="1898" y="2466"/>
                    <a:ext cx="16" cy="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64" name="Line 186">
                    <a:extLst>
                      <a:ext uri="{FF2B5EF4-FFF2-40B4-BE49-F238E27FC236}">
                        <a16:creationId xmlns:a16="http://schemas.microsoft.com/office/drawing/2014/main" id="{7AF63D76-56FB-3D58-CD85-B4DB37D5ED0A}"/>
                      </a:ext>
                    </a:extLst>
                  </p:cNvPr>
                  <p:cNvSpPr>
                    <a:spLocks noChangeShapeType="1"/>
                  </p:cNvSpPr>
                  <p:nvPr/>
                </p:nvSpPr>
                <p:spPr bwMode="auto">
                  <a:xfrm>
                    <a:off x="1914" y="2475"/>
                    <a:ext cx="17"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65" name="Line 187">
                    <a:extLst>
                      <a:ext uri="{FF2B5EF4-FFF2-40B4-BE49-F238E27FC236}">
                        <a16:creationId xmlns:a16="http://schemas.microsoft.com/office/drawing/2014/main" id="{680A907C-66B9-5342-36C1-81195CB0B91D}"/>
                      </a:ext>
                    </a:extLst>
                  </p:cNvPr>
                  <p:cNvSpPr>
                    <a:spLocks noChangeShapeType="1"/>
                  </p:cNvSpPr>
                  <p:nvPr/>
                </p:nvSpPr>
                <p:spPr bwMode="auto">
                  <a:xfrm>
                    <a:off x="1931" y="2483"/>
                    <a:ext cx="16"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66" name="Line 188">
                    <a:extLst>
                      <a:ext uri="{FF2B5EF4-FFF2-40B4-BE49-F238E27FC236}">
                        <a16:creationId xmlns:a16="http://schemas.microsoft.com/office/drawing/2014/main" id="{1EA8BFB6-072D-2D1D-F853-1D4E8B752A7B}"/>
                      </a:ext>
                    </a:extLst>
                  </p:cNvPr>
                  <p:cNvSpPr>
                    <a:spLocks noChangeShapeType="1"/>
                  </p:cNvSpPr>
                  <p:nvPr/>
                </p:nvSpPr>
                <p:spPr bwMode="auto">
                  <a:xfrm>
                    <a:off x="1947" y="2491"/>
                    <a:ext cx="17"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67" name="Line 189">
                    <a:extLst>
                      <a:ext uri="{FF2B5EF4-FFF2-40B4-BE49-F238E27FC236}">
                        <a16:creationId xmlns:a16="http://schemas.microsoft.com/office/drawing/2014/main" id="{FFB52BC6-F9ED-5A50-48CA-473714E0B864}"/>
                      </a:ext>
                    </a:extLst>
                  </p:cNvPr>
                  <p:cNvSpPr>
                    <a:spLocks noChangeShapeType="1"/>
                  </p:cNvSpPr>
                  <p:nvPr/>
                </p:nvSpPr>
                <p:spPr bwMode="auto">
                  <a:xfrm>
                    <a:off x="1964" y="2499"/>
                    <a:ext cx="16" cy="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68" name="Line 190">
                    <a:extLst>
                      <a:ext uri="{FF2B5EF4-FFF2-40B4-BE49-F238E27FC236}">
                        <a16:creationId xmlns:a16="http://schemas.microsoft.com/office/drawing/2014/main" id="{C36B1DEE-20AE-FBB6-1485-80A41F5C94D6}"/>
                      </a:ext>
                    </a:extLst>
                  </p:cNvPr>
                  <p:cNvSpPr>
                    <a:spLocks noChangeShapeType="1"/>
                  </p:cNvSpPr>
                  <p:nvPr/>
                </p:nvSpPr>
                <p:spPr bwMode="auto">
                  <a:xfrm>
                    <a:off x="1980" y="2508"/>
                    <a:ext cx="58" cy="32"/>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69" name="Line 191">
                    <a:extLst>
                      <a:ext uri="{FF2B5EF4-FFF2-40B4-BE49-F238E27FC236}">
                        <a16:creationId xmlns:a16="http://schemas.microsoft.com/office/drawing/2014/main" id="{F8B43D87-E7F3-4279-5BEC-DC204885859C}"/>
                      </a:ext>
                    </a:extLst>
                  </p:cNvPr>
                  <p:cNvSpPr>
                    <a:spLocks noChangeShapeType="1"/>
                  </p:cNvSpPr>
                  <p:nvPr/>
                </p:nvSpPr>
                <p:spPr bwMode="auto">
                  <a:xfrm>
                    <a:off x="2038" y="2540"/>
                    <a:ext cx="57" cy="25"/>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70" name="Line 192">
                    <a:extLst>
                      <a:ext uri="{FF2B5EF4-FFF2-40B4-BE49-F238E27FC236}">
                        <a16:creationId xmlns:a16="http://schemas.microsoft.com/office/drawing/2014/main" id="{8E2681AE-1E8D-A7B8-A2AD-FD8A08A801AA}"/>
                      </a:ext>
                    </a:extLst>
                  </p:cNvPr>
                  <p:cNvSpPr>
                    <a:spLocks noChangeShapeType="1"/>
                  </p:cNvSpPr>
                  <p:nvPr/>
                </p:nvSpPr>
                <p:spPr bwMode="auto">
                  <a:xfrm>
                    <a:off x="2095" y="2565"/>
                    <a:ext cx="50" cy="25"/>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71" name="Line 193">
                    <a:extLst>
                      <a:ext uri="{FF2B5EF4-FFF2-40B4-BE49-F238E27FC236}">
                        <a16:creationId xmlns:a16="http://schemas.microsoft.com/office/drawing/2014/main" id="{303FBED8-2453-D251-ADAE-D08F1F7957B5}"/>
                      </a:ext>
                    </a:extLst>
                  </p:cNvPr>
                  <p:cNvSpPr>
                    <a:spLocks noChangeShapeType="1"/>
                  </p:cNvSpPr>
                  <p:nvPr/>
                </p:nvSpPr>
                <p:spPr bwMode="auto">
                  <a:xfrm>
                    <a:off x="2145" y="2590"/>
                    <a:ext cx="49"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72" name="Line 194">
                    <a:extLst>
                      <a:ext uri="{FF2B5EF4-FFF2-40B4-BE49-F238E27FC236}">
                        <a16:creationId xmlns:a16="http://schemas.microsoft.com/office/drawing/2014/main" id="{32E25776-CBA4-FA41-4BA2-73102639D7D9}"/>
                      </a:ext>
                    </a:extLst>
                  </p:cNvPr>
                  <p:cNvSpPr>
                    <a:spLocks noChangeShapeType="1"/>
                  </p:cNvSpPr>
                  <p:nvPr/>
                </p:nvSpPr>
                <p:spPr bwMode="auto">
                  <a:xfrm>
                    <a:off x="2194" y="2614"/>
                    <a:ext cx="49" cy="25"/>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73" name="Line 195">
                    <a:extLst>
                      <a:ext uri="{FF2B5EF4-FFF2-40B4-BE49-F238E27FC236}">
                        <a16:creationId xmlns:a16="http://schemas.microsoft.com/office/drawing/2014/main" id="{25996FFF-1A06-650E-78A6-01841B1444BF}"/>
                      </a:ext>
                    </a:extLst>
                  </p:cNvPr>
                  <p:cNvSpPr>
                    <a:spLocks noChangeShapeType="1"/>
                  </p:cNvSpPr>
                  <p:nvPr/>
                </p:nvSpPr>
                <p:spPr bwMode="auto">
                  <a:xfrm>
                    <a:off x="2243" y="2639"/>
                    <a:ext cx="41"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74" name="Line 196">
                    <a:extLst>
                      <a:ext uri="{FF2B5EF4-FFF2-40B4-BE49-F238E27FC236}">
                        <a16:creationId xmlns:a16="http://schemas.microsoft.com/office/drawing/2014/main" id="{088EEC50-42B7-75B4-34E0-C7E100EDAD63}"/>
                      </a:ext>
                    </a:extLst>
                  </p:cNvPr>
                  <p:cNvSpPr>
                    <a:spLocks noChangeShapeType="1"/>
                  </p:cNvSpPr>
                  <p:nvPr/>
                </p:nvSpPr>
                <p:spPr bwMode="auto">
                  <a:xfrm>
                    <a:off x="2284" y="2655"/>
                    <a:ext cx="33" cy="25"/>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75" name="Line 197">
                    <a:extLst>
                      <a:ext uri="{FF2B5EF4-FFF2-40B4-BE49-F238E27FC236}">
                        <a16:creationId xmlns:a16="http://schemas.microsoft.com/office/drawing/2014/main" id="{F2FC0047-0DEC-B54A-4A01-1335ABD1DE7D}"/>
                      </a:ext>
                    </a:extLst>
                  </p:cNvPr>
                  <p:cNvSpPr>
                    <a:spLocks noChangeShapeType="1"/>
                  </p:cNvSpPr>
                  <p:nvPr/>
                </p:nvSpPr>
                <p:spPr bwMode="auto">
                  <a:xfrm>
                    <a:off x="2317" y="2680"/>
                    <a:ext cx="41"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76" name="Line 198">
                    <a:extLst>
                      <a:ext uri="{FF2B5EF4-FFF2-40B4-BE49-F238E27FC236}">
                        <a16:creationId xmlns:a16="http://schemas.microsoft.com/office/drawing/2014/main" id="{ED0D659D-2ED1-67E7-F92D-2964116042A9}"/>
                      </a:ext>
                    </a:extLst>
                  </p:cNvPr>
                  <p:cNvSpPr>
                    <a:spLocks noChangeShapeType="1"/>
                  </p:cNvSpPr>
                  <p:nvPr/>
                </p:nvSpPr>
                <p:spPr bwMode="auto">
                  <a:xfrm>
                    <a:off x="2358" y="2696"/>
                    <a:ext cx="33" cy="1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77" name="Line 199">
                    <a:extLst>
                      <a:ext uri="{FF2B5EF4-FFF2-40B4-BE49-F238E27FC236}">
                        <a16:creationId xmlns:a16="http://schemas.microsoft.com/office/drawing/2014/main" id="{22299AAE-AA17-2486-E0C1-414CC13E3B2E}"/>
                      </a:ext>
                    </a:extLst>
                  </p:cNvPr>
                  <p:cNvSpPr>
                    <a:spLocks noChangeShapeType="1"/>
                  </p:cNvSpPr>
                  <p:nvPr/>
                </p:nvSpPr>
                <p:spPr bwMode="auto">
                  <a:xfrm>
                    <a:off x="2391" y="2713"/>
                    <a:ext cx="33"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78" name="Line 200">
                    <a:extLst>
                      <a:ext uri="{FF2B5EF4-FFF2-40B4-BE49-F238E27FC236}">
                        <a16:creationId xmlns:a16="http://schemas.microsoft.com/office/drawing/2014/main" id="{8B9AE2DB-AEF5-7829-696E-C97D58166B08}"/>
                      </a:ext>
                    </a:extLst>
                  </p:cNvPr>
                  <p:cNvSpPr>
                    <a:spLocks noChangeShapeType="1"/>
                  </p:cNvSpPr>
                  <p:nvPr/>
                </p:nvSpPr>
                <p:spPr bwMode="auto">
                  <a:xfrm>
                    <a:off x="2424" y="2729"/>
                    <a:ext cx="33" cy="1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79" name="Line 201">
                    <a:extLst>
                      <a:ext uri="{FF2B5EF4-FFF2-40B4-BE49-F238E27FC236}">
                        <a16:creationId xmlns:a16="http://schemas.microsoft.com/office/drawing/2014/main" id="{0E9754AF-AC81-9855-6D73-8C364F38AC5D}"/>
                      </a:ext>
                    </a:extLst>
                  </p:cNvPr>
                  <p:cNvSpPr>
                    <a:spLocks noChangeShapeType="1"/>
                  </p:cNvSpPr>
                  <p:nvPr/>
                </p:nvSpPr>
                <p:spPr bwMode="auto">
                  <a:xfrm>
                    <a:off x="2457" y="2746"/>
                    <a:ext cx="33"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80" name="Line 202">
                    <a:extLst>
                      <a:ext uri="{FF2B5EF4-FFF2-40B4-BE49-F238E27FC236}">
                        <a16:creationId xmlns:a16="http://schemas.microsoft.com/office/drawing/2014/main" id="{691F123F-0424-D334-E6A5-026782D123E3}"/>
                      </a:ext>
                    </a:extLst>
                  </p:cNvPr>
                  <p:cNvSpPr>
                    <a:spLocks noChangeShapeType="1"/>
                  </p:cNvSpPr>
                  <p:nvPr/>
                </p:nvSpPr>
                <p:spPr bwMode="auto">
                  <a:xfrm>
                    <a:off x="2490" y="2762"/>
                    <a:ext cx="24"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81" name="Line 203">
                    <a:extLst>
                      <a:ext uri="{FF2B5EF4-FFF2-40B4-BE49-F238E27FC236}">
                        <a16:creationId xmlns:a16="http://schemas.microsoft.com/office/drawing/2014/main" id="{A43F1FF8-07A8-5228-5AC7-386AA2B529B3}"/>
                      </a:ext>
                    </a:extLst>
                  </p:cNvPr>
                  <p:cNvSpPr>
                    <a:spLocks noChangeShapeType="1"/>
                  </p:cNvSpPr>
                  <p:nvPr/>
                </p:nvSpPr>
                <p:spPr bwMode="auto">
                  <a:xfrm>
                    <a:off x="2514" y="2778"/>
                    <a:ext cx="25" cy="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82" name="Line 204">
                    <a:extLst>
                      <a:ext uri="{FF2B5EF4-FFF2-40B4-BE49-F238E27FC236}">
                        <a16:creationId xmlns:a16="http://schemas.microsoft.com/office/drawing/2014/main" id="{3077362B-6A1E-3BC8-F192-C9B039D9193B}"/>
                      </a:ext>
                    </a:extLst>
                  </p:cNvPr>
                  <p:cNvSpPr>
                    <a:spLocks noChangeShapeType="1"/>
                  </p:cNvSpPr>
                  <p:nvPr/>
                </p:nvSpPr>
                <p:spPr bwMode="auto">
                  <a:xfrm>
                    <a:off x="2539" y="2787"/>
                    <a:ext cx="33"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83" name="Line 205">
                    <a:extLst>
                      <a:ext uri="{FF2B5EF4-FFF2-40B4-BE49-F238E27FC236}">
                        <a16:creationId xmlns:a16="http://schemas.microsoft.com/office/drawing/2014/main" id="{BE9B123E-4DEF-2204-EDE7-AAF5DDE4F001}"/>
                      </a:ext>
                    </a:extLst>
                  </p:cNvPr>
                  <p:cNvSpPr>
                    <a:spLocks noChangeShapeType="1"/>
                  </p:cNvSpPr>
                  <p:nvPr/>
                </p:nvSpPr>
                <p:spPr bwMode="auto">
                  <a:xfrm>
                    <a:off x="2572" y="2803"/>
                    <a:ext cx="24"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84" name="Line 206">
                    <a:extLst>
                      <a:ext uri="{FF2B5EF4-FFF2-40B4-BE49-F238E27FC236}">
                        <a16:creationId xmlns:a16="http://schemas.microsoft.com/office/drawing/2014/main" id="{411FCEB5-62A9-DE52-F46A-EECC3405BFF1}"/>
                      </a:ext>
                    </a:extLst>
                  </p:cNvPr>
                  <p:cNvSpPr>
                    <a:spLocks noChangeShapeType="1"/>
                  </p:cNvSpPr>
                  <p:nvPr/>
                </p:nvSpPr>
                <p:spPr bwMode="auto">
                  <a:xfrm>
                    <a:off x="2596" y="2811"/>
                    <a:ext cx="25" cy="1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85" name="Line 207">
                    <a:extLst>
                      <a:ext uri="{FF2B5EF4-FFF2-40B4-BE49-F238E27FC236}">
                        <a16:creationId xmlns:a16="http://schemas.microsoft.com/office/drawing/2014/main" id="{0CEBABA7-B81E-F862-6B21-5CA48A638433}"/>
                      </a:ext>
                    </a:extLst>
                  </p:cNvPr>
                  <p:cNvSpPr>
                    <a:spLocks noChangeShapeType="1"/>
                  </p:cNvSpPr>
                  <p:nvPr/>
                </p:nvSpPr>
                <p:spPr bwMode="auto">
                  <a:xfrm>
                    <a:off x="2621" y="2828"/>
                    <a:ext cx="17"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86" name="Line 208">
                    <a:extLst>
                      <a:ext uri="{FF2B5EF4-FFF2-40B4-BE49-F238E27FC236}">
                        <a16:creationId xmlns:a16="http://schemas.microsoft.com/office/drawing/2014/main" id="{4A75EAE7-9C03-1B71-C3BD-EF49D5BFA260}"/>
                      </a:ext>
                    </a:extLst>
                  </p:cNvPr>
                  <p:cNvSpPr>
                    <a:spLocks noChangeShapeType="1"/>
                  </p:cNvSpPr>
                  <p:nvPr/>
                </p:nvSpPr>
                <p:spPr bwMode="auto">
                  <a:xfrm>
                    <a:off x="2638" y="2836"/>
                    <a:ext cx="24"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87" name="Line 209">
                    <a:extLst>
                      <a:ext uri="{FF2B5EF4-FFF2-40B4-BE49-F238E27FC236}">
                        <a16:creationId xmlns:a16="http://schemas.microsoft.com/office/drawing/2014/main" id="{3C66EA27-4F71-BF1D-701A-3C5DFC8ACBDC}"/>
                      </a:ext>
                    </a:extLst>
                  </p:cNvPr>
                  <p:cNvSpPr>
                    <a:spLocks noChangeShapeType="1"/>
                  </p:cNvSpPr>
                  <p:nvPr/>
                </p:nvSpPr>
                <p:spPr bwMode="auto">
                  <a:xfrm>
                    <a:off x="2662" y="2852"/>
                    <a:ext cx="25" cy="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88" name="Line 210">
                    <a:extLst>
                      <a:ext uri="{FF2B5EF4-FFF2-40B4-BE49-F238E27FC236}">
                        <a16:creationId xmlns:a16="http://schemas.microsoft.com/office/drawing/2014/main" id="{462B935F-A7FD-0321-7FEF-C1FF4A177C89}"/>
                      </a:ext>
                    </a:extLst>
                  </p:cNvPr>
                  <p:cNvSpPr>
                    <a:spLocks noChangeShapeType="1"/>
                  </p:cNvSpPr>
                  <p:nvPr/>
                </p:nvSpPr>
                <p:spPr bwMode="auto">
                  <a:xfrm>
                    <a:off x="2687" y="2861"/>
                    <a:ext cx="16"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89" name="Line 211">
                    <a:extLst>
                      <a:ext uri="{FF2B5EF4-FFF2-40B4-BE49-F238E27FC236}">
                        <a16:creationId xmlns:a16="http://schemas.microsoft.com/office/drawing/2014/main" id="{A25FECFD-1E7F-D2EE-6C22-6063BA8BC73B}"/>
                      </a:ext>
                    </a:extLst>
                  </p:cNvPr>
                  <p:cNvSpPr>
                    <a:spLocks noChangeShapeType="1"/>
                  </p:cNvSpPr>
                  <p:nvPr/>
                </p:nvSpPr>
                <p:spPr bwMode="auto">
                  <a:xfrm>
                    <a:off x="2703" y="2869"/>
                    <a:ext cx="25"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90" name="Line 212">
                    <a:extLst>
                      <a:ext uri="{FF2B5EF4-FFF2-40B4-BE49-F238E27FC236}">
                        <a16:creationId xmlns:a16="http://schemas.microsoft.com/office/drawing/2014/main" id="{6CE51E12-F7AB-DE30-D1DA-9F1C3CDB1F25}"/>
                      </a:ext>
                    </a:extLst>
                  </p:cNvPr>
                  <p:cNvSpPr>
                    <a:spLocks noChangeShapeType="1"/>
                  </p:cNvSpPr>
                  <p:nvPr/>
                </p:nvSpPr>
                <p:spPr bwMode="auto">
                  <a:xfrm>
                    <a:off x="2728" y="2877"/>
                    <a:ext cx="16"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91" name="Line 213">
                    <a:extLst>
                      <a:ext uri="{FF2B5EF4-FFF2-40B4-BE49-F238E27FC236}">
                        <a16:creationId xmlns:a16="http://schemas.microsoft.com/office/drawing/2014/main" id="{04B5A389-668E-BF99-ABB9-DE9A00463041}"/>
                      </a:ext>
                    </a:extLst>
                  </p:cNvPr>
                  <p:cNvSpPr>
                    <a:spLocks noChangeShapeType="1"/>
                  </p:cNvSpPr>
                  <p:nvPr/>
                </p:nvSpPr>
                <p:spPr bwMode="auto">
                  <a:xfrm>
                    <a:off x="2744" y="2893"/>
                    <a:ext cx="25" cy="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92" name="Line 214">
                    <a:extLst>
                      <a:ext uri="{FF2B5EF4-FFF2-40B4-BE49-F238E27FC236}">
                        <a16:creationId xmlns:a16="http://schemas.microsoft.com/office/drawing/2014/main" id="{C1C38FFB-809A-58CB-79A2-5EBA962A2215}"/>
                      </a:ext>
                    </a:extLst>
                  </p:cNvPr>
                  <p:cNvSpPr>
                    <a:spLocks noChangeShapeType="1"/>
                  </p:cNvSpPr>
                  <p:nvPr/>
                </p:nvSpPr>
                <p:spPr bwMode="auto">
                  <a:xfrm>
                    <a:off x="2769" y="2902"/>
                    <a:ext cx="16"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93" name="Line 215">
                    <a:extLst>
                      <a:ext uri="{FF2B5EF4-FFF2-40B4-BE49-F238E27FC236}">
                        <a16:creationId xmlns:a16="http://schemas.microsoft.com/office/drawing/2014/main" id="{59D7A6D7-7B90-9B39-246E-D3E6A20EED67}"/>
                      </a:ext>
                    </a:extLst>
                  </p:cNvPr>
                  <p:cNvSpPr>
                    <a:spLocks noChangeShapeType="1"/>
                  </p:cNvSpPr>
                  <p:nvPr/>
                </p:nvSpPr>
                <p:spPr bwMode="auto">
                  <a:xfrm>
                    <a:off x="2785" y="2910"/>
                    <a:ext cx="17"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94" name="Line 216">
                    <a:extLst>
                      <a:ext uri="{FF2B5EF4-FFF2-40B4-BE49-F238E27FC236}">
                        <a16:creationId xmlns:a16="http://schemas.microsoft.com/office/drawing/2014/main" id="{FA828AA8-AD57-790C-24B6-53D01BBB9CB2}"/>
                      </a:ext>
                    </a:extLst>
                  </p:cNvPr>
                  <p:cNvSpPr>
                    <a:spLocks noChangeShapeType="1"/>
                  </p:cNvSpPr>
                  <p:nvPr/>
                </p:nvSpPr>
                <p:spPr bwMode="auto">
                  <a:xfrm>
                    <a:off x="2802" y="2918"/>
                    <a:ext cx="16"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95" name="Line 217">
                    <a:extLst>
                      <a:ext uri="{FF2B5EF4-FFF2-40B4-BE49-F238E27FC236}">
                        <a16:creationId xmlns:a16="http://schemas.microsoft.com/office/drawing/2014/main" id="{C1008EDC-90EE-3C78-901F-FD65861DB10C}"/>
                      </a:ext>
                    </a:extLst>
                  </p:cNvPr>
                  <p:cNvSpPr>
                    <a:spLocks noChangeShapeType="1"/>
                  </p:cNvSpPr>
                  <p:nvPr/>
                </p:nvSpPr>
                <p:spPr bwMode="auto">
                  <a:xfrm>
                    <a:off x="2818" y="2926"/>
                    <a:ext cx="17"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96" name="Line 218">
                    <a:extLst>
                      <a:ext uri="{FF2B5EF4-FFF2-40B4-BE49-F238E27FC236}">
                        <a16:creationId xmlns:a16="http://schemas.microsoft.com/office/drawing/2014/main" id="{0B1EFC41-ECEF-D2BE-E745-F4DF84381889}"/>
                      </a:ext>
                    </a:extLst>
                  </p:cNvPr>
                  <p:cNvSpPr>
                    <a:spLocks noChangeShapeType="1"/>
                  </p:cNvSpPr>
                  <p:nvPr/>
                </p:nvSpPr>
                <p:spPr bwMode="auto">
                  <a:xfrm>
                    <a:off x="2835" y="2934"/>
                    <a:ext cx="16" cy="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97" name="Line 219">
                    <a:extLst>
                      <a:ext uri="{FF2B5EF4-FFF2-40B4-BE49-F238E27FC236}">
                        <a16:creationId xmlns:a16="http://schemas.microsoft.com/office/drawing/2014/main" id="{3BE1F2AD-0C2E-3C3F-CCB6-5CAB69D00EC8}"/>
                      </a:ext>
                    </a:extLst>
                  </p:cNvPr>
                  <p:cNvSpPr>
                    <a:spLocks noChangeShapeType="1"/>
                  </p:cNvSpPr>
                  <p:nvPr/>
                </p:nvSpPr>
                <p:spPr bwMode="auto">
                  <a:xfrm>
                    <a:off x="2851" y="2943"/>
                    <a:ext cx="17"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98" name="Line 220">
                    <a:extLst>
                      <a:ext uri="{FF2B5EF4-FFF2-40B4-BE49-F238E27FC236}">
                        <a16:creationId xmlns:a16="http://schemas.microsoft.com/office/drawing/2014/main" id="{4EE0915D-BC56-801A-C335-81191D79D737}"/>
                      </a:ext>
                    </a:extLst>
                  </p:cNvPr>
                  <p:cNvSpPr>
                    <a:spLocks noChangeShapeType="1"/>
                  </p:cNvSpPr>
                  <p:nvPr/>
                </p:nvSpPr>
                <p:spPr bwMode="auto">
                  <a:xfrm>
                    <a:off x="2868" y="2951"/>
                    <a:ext cx="16"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99" name="Line 221">
                    <a:extLst>
                      <a:ext uri="{FF2B5EF4-FFF2-40B4-BE49-F238E27FC236}">
                        <a16:creationId xmlns:a16="http://schemas.microsoft.com/office/drawing/2014/main" id="{FC7204D1-77D0-E7F5-2D88-43D2AA2C8896}"/>
                      </a:ext>
                    </a:extLst>
                  </p:cNvPr>
                  <p:cNvSpPr>
                    <a:spLocks noChangeShapeType="1"/>
                  </p:cNvSpPr>
                  <p:nvPr/>
                </p:nvSpPr>
                <p:spPr bwMode="auto">
                  <a:xfrm>
                    <a:off x="2884" y="2959"/>
                    <a:ext cx="16"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00" name="Line 222">
                    <a:extLst>
                      <a:ext uri="{FF2B5EF4-FFF2-40B4-BE49-F238E27FC236}">
                        <a16:creationId xmlns:a16="http://schemas.microsoft.com/office/drawing/2014/main" id="{2044EF5B-625C-FD8F-6996-9A07D2141D31}"/>
                      </a:ext>
                    </a:extLst>
                  </p:cNvPr>
                  <p:cNvSpPr>
                    <a:spLocks noChangeShapeType="1"/>
                  </p:cNvSpPr>
                  <p:nvPr/>
                </p:nvSpPr>
                <p:spPr bwMode="auto">
                  <a:xfrm>
                    <a:off x="2900" y="2967"/>
                    <a:ext cx="17"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01" name="Line 223">
                    <a:extLst>
                      <a:ext uri="{FF2B5EF4-FFF2-40B4-BE49-F238E27FC236}">
                        <a16:creationId xmlns:a16="http://schemas.microsoft.com/office/drawing/2014/main" id="{AB6B4EEA-1899-6E67-68BD-5A10D6549601}"/>
                      </a:ext>
                    </a:extLst>
                  </p:cNvPr>
                  <p:cNvSpPr>
                    <a:spLocks noChangeShapeType="1"/>
                  </p:cNvSpPr>
                  <p:nvPr/>
                </p:nvSpPr>
                <p:spPr bwMode="auto">
                  <a:xfrm>
                    <a:off x="2917" y="2975"/>
                    <a:ext cx="16" cy="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02" name="Line 224">
                    <a:extLst>
                      <a:ext uri="{FF2B5EF4-FFF2-40B4-BE49-F238E27FC236}">
                        <a16:creationId xmlns:a16="http://schemas.microsoft.com/office/drawing/2014/main" id="{F6D0904C-E9F0-CABA-7D89-0045D43BFA6D}"/>
                      </a:ext>
                    </a:extLst>
                  </p:cNvPr>
                  <p:cNvSpPr>
                    <a:spLocks noChangeShapeType="1"/>
                  </p:cNvSpPr>
                  <p:nvPr/>
                </p:nvSpPr>
                <p:spPr bwMode="auto">
                  <a:xfrm>
                    <a:off x="2933" y="2984"/>
                    <a:ext cx="17"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03" name="Line 225">
                    <a:extLst>
                      <a:ext uri="{FF2B5EF4-FFF2-40B4-BE49-F238E27FC236}">
                        <a16:creationId xmlns:a16="http://schemas.microsoft.com/office/drawing/2014/main" id="{CF52D589-3C30-570C-A13C-E0E455DD326D}"/>
                      </a:ext>
                    </a:extLst>
                  </p:cNvPr>
                  <p:cNvSpPr>
                    <a:spLocks noChangeShapeType="1"/>
                  </p:cNvSpPr>
                  <p:nvPr/>
                </p:nvSpPr>
                <p:spPr bwMode="auto">
                  <a:xfrm>
                    <a:off x="2950" y="2992"/>
                    <a:ext cx="8"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04" name="Line 226">
                    <a:extLst>
                      <a:ext uri="{FF2B5EF4-FFF2-40B4-BE49-F238E27FC236}">
                        <a16:creationId xmlns:a16="http://schemas.microsoft.com/office/drawing/2014/main" id="{F4C62F43-33AD-7C8F-7AF4-95BD7BD53EF0}"/>
                      </a:ext>
                    </a:extLst>
                  </p:cNvPr>
                  <p:cNvSpPr>
                    <a:spLocks noChangeShapeType="1"/>
                  </p:cNvSpPr>
                  <p:nvPr/>
                </p:nvSpPr>
                <p:spPr bwMode="auto">
                  <a:xfrm>
                    <a:off x="2958" y="3000"/>
                    <a:ext cx="16"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05" name="Line 227">
                    <a:extLst>
                      <a:ext uri="{FF2B5EF4-FFF2-40B4-BE49-F238E27FC236}">
                        <a16:creationId xmlns:a16="http://schemas.microsoft.com/office/drawing/2014/main" id="{63992A06-9C03-9FBF-4914-8715070C01EA}"/>
                      </a:ext>
                    </a:extLst>
                  </p:cNvPr>
                  <p:cNvSpPr>
                    <a:spLocks noChangeShapeType="1"/>
                  </p:cNvSpPr>
                  <p:nvPr/>
                </p:nvSpPr>
                <p:spPr bwMode="auto">
                  <a:xfrm>
                    <a:off x="2974" y="3000"/>
                    <a:ext cx="17"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06" name="Line 228">
                    <a:extLst>
                      <a:ext uri="{FF2B5EF4-FFF2-40B4-BE49-F238E27FC236}">
                        <a16:creationId xmlns:a16="http://schemas.microsoft.com/office/drawing/2014/main" id="{9AF4E1FB-8CEA-0581-942A-3A56E22C0334}"/>
                      </a:ext>
                    </a:extLst>
                  </p:cNvPr>
                  <p:cNvSpPr>
                    <a:spLocks noChangeShapeType="1"/>
                  </p:cNvSpPr>
                  <p:nvPr/>
                </p:nvSpPr>
                <p:spPr bwMode="auto">
                  <a:xfrm>
                    <a:off x="2991" y="3008"/>
                    <a:ext cx="8" cy="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07" name="Line 229">
                    <a:extLst>
                      <a:ext uri="{FF2B5EF4-FFF2-40B4-BE49-F238E27FC236}">
                        <a16:creationId xmlns:a16="http://schemas.microsoft.com/office/drawing/2014/main" id="{113A9AC7-2D55-201A-EB4A-35D64B8E5914}"/>
                      </a:ext>
                    </a:extLst>
                  </p:cNvPr>
                  <p:cNvSpPr>
                    <a:spLocks noChangeShapeType="1"/>
                  </p:cNvSpPr>
                  <p:nvPr/>
                </p:nvSpPr>
                <p:spPr bwMode="auto">
                  <a:xfrm>
                    <a:off x="2999" y="3017"/>
                    <a:ext cx="16"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08" name="Line 230">
                    <a:extLst>
                      <a:ext uri="{FF2B5EF4-FFF2-40B4-BE49-F238E27FC236}">
                        <a16:creationId xmlns:a16="http://schemas.microsoft.com/office/drawing/2014/main" id="{A2840CF5-8B6E-1728-D4B2-823CFA229147}"/>
                      </a:ext>
                    </a:extLst>
                  </p:cNvPr>
                  <p:cNvSpPr>
                    <a:spLocks noChangeShapeType="1"/>
                  </p:cNvSpPr>
                  <p:nvPr/>
                </p:nvSpPr>
                <p:spPr bwMode="auto">
                  <a:xfrm>
                    <a:off x="3015" y="3025"/>
                    <a:ext cx="9"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09" name="Line 231">
                    <a:extLst>
                      <a:ext uri="{FF2B5EF4-FFF2-40B4-BE49-F238E27FC236}">
                        <a16:creationId xmlns:a16="http://schemas.microsoft.com/office/drawing/2014/main" id="{2B608CC4-2223-45B6-F8FC-52F1640E11EB}"/>
                      </a:ext>
                    </a:extLst>
                  </p:cNvPr>
                  <p:cNvSpPr>
                    <a:spLocks noChangeShapeType="1"/>
                  </p:cNvSpPr>
                  <p:nvPr/>
                </p:nvSpPr>
                <p:spPr bwMode="auto">
                  <a:xfrm>
                    <a:off x="3024" y="3033"/>
                    <a:ext cx="16"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10" name="Line 232">
                    <a:extLst>
                      <a:ext uri="{FF2B5EF4-FFF2-40B4-BE49-F238E27FC236}">
                        <a16:creationId xmlns:a16="http://schemas.microsoft.com/office/drawing/2014/main" id="{37C1BF9F-36A6-5F6B-32F4-F5C2552733AF}"/>
                      </a:ext>
                    </a:extLst>
                  </p:cNvPr>
                  <p:cNvSpPr>
                    <a:spLocks noChangeShapeType="1"/>
                  </p:cNvSpPr>
                  <p:nvPr/>
                </p:nvSpPr>
                <p:spPr bwMode="auto">
                  <a:xfrm>
                    <a:off x="3040" y="3033"/>
                    <a:ext cx="8"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11" name="Line 233">
                    <a:extLst>
                      <a:ext uri="{FF2B5EF4-FFF2-40B4-BE49-F238E27FC236}">
                        <a16:creationId xmlns:a16="http://schemas.microsoft.com/office/drawing/2014/main" id="{1FB52F96-166B-9087-420F-0DC4CFD1555E}"/>
                      </a:ext>
                    </a:extLst>
                  </p:cNvPr>
                  <p:cNvSpPr>
                    <a:spLocks noChangeShapeType="1"/>
                  </p:cNvSpPr>
                  <p:nvPr/>
                </p:nvSpPr>
                <p:spPr bwMode="auto">
                  <a:xfrm>
                    <a:off x="3048" y="3041"/>
                    <a:ext cx="17"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12" name="Line 234">
                    <a:extLst>
                      <a:ext uri="{FF2B5EF4-FFF2-40B4-BE49-F238E27FC236}">
                        <a16:creationId xmlns:a16="http://schemas.microsoft.com/office/drawing/2014/main" id="{B0304A47-B86A-CAD4-3982-8440BD8CD0B5}"/>
                      </a:ext>
                    </a:extLst>
                  </p:cNvPr>
                  <p:cNvSpPr>
                    <a:spLocks noChangeShapeType="1"/>
                  </p:cNvSpPr>
                  <p:nvPr/>
                </p:nvSpPr>
                <p:spPr bwMode="auto">
                  <a:xfrm>
                    <a:off x="3065" y="3049"/>
                    <a:ext cx="8" cy="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13" name="Line 235">
                    <a:extLst>
                      <a:ext uri="{FF2B5EF4-FFF2-40B4-BE49-F238E27FC236}">
                        <a16:creationId xmlns:a16="http://schemas.microsoft.com/office/drawing/2014/main" id="{2E9B3ABF-5195-9545-A475-6BA4F0457F3F}"/>
                      </a:ext>
                    </a:extLst>
                  </p:cNvPr>
                  <p:cNvSpPr>
                    <a:spLocks noChangeShapeType="1"/>
                  </p:cNvSpPr>
                  <p:nvPr/>
                </p:nvSpPr>
                <p:spPr bwMode="auto">
                  <a:xfrm>
                    <a:off x="3073" y="3058"/>
                    <a:ext cx="16"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14" name="Line 236">
                    <a:extLst>
                      <a:ext uri="{FF2B5EF4-FFF2-40B4-BE49-F238E27FC236}">
                        <a16:creationId xmlns:a16="http://schemas.microsoft.com/office/drawing/2014/main" id="{EE393355-CE7A-8073-9E42-604167B074AB}"/>
                      </a:ext>
                    </a:extLst>
                  </p:cNvPr>
                  <p:cNvSpPr>
                    <a:spLocks noChangeShapeType="1"/>
                  </p:cNvSpPr>
                  <p:nvPr/>
                </p:nvSpPr>
                <p:spPr bwMode="auto">
                  <a:xfrm>
                    <a:off x="3089" y="3058"/>
                    <a:ext cx="9"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15" name="Line 237">
                    <a:extLst>
                      <a:ext uri="{FF2B5EF4-FFF2-40B4-BE49-F238E27FC236}">
                        <a16:creationId xmlns:a16="http://schemas.microsoft.com/office/drawing/2014/main" id="{1DCA220A-B4EC-B9B3-1A2F-6B575B5698CF}"/>
                      </a:ext>
                    </a:extLst>
                  </p:cNvPr>
                  <p:cNvSpPr>
                    <a:spLocks noChangeShapeType="1"/>
                  </p:cNvSpPr>
                  <p:nvPr/>
                </p:nvSpPr>
                <p:spPr bwMode="auto">
                  <a:xfrm>
                    <a:off x="3098" y="3066"/>
                    <a:ext cx="8"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16" name="Line 238">
                    <a:extLst>
                      <a:ext uri="{FF2B5EF4-FFF2-40B4-BE49-F238E27FC236}">
                        <a16:creationId xmlns:a16="http://schemas.microsoft.com/office/drawing/2014/main" id="{7C262364-EEB8-7DD6-94B6-4C205BA4EBE8}"/>
                      </a:ext>
                    </a:extLst>
                  </p:cNvPr>
                  <p:cNvSpPr>
                    <a:spLocks noChangeShapeType="1"/>
                  </p:cNvSpPr>
                  <p:nvPr/>
                </p:nvSpPr>
                <p:spPr bwMode="auto">
                  <a:xfrm>
                    <a:off x="3106" y="3074"/>
                    <a:ext cx="16"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17" name="Line 239">
                    <a:extLst>
                      <a:ext uri="{FF2B5EF4-FFF2-40B4-BE49-F238E27FC236}">
                        <a16:creationId xmlns:a16="http://schemas.microsoft.com/office/drawing/2014/main" id="{2809EFC4-1566-1320-131E-66B050DBD7B8}"/>
                      </a:ext>
                    </a:extLst>
                  </p:cNvPr>
                  <p:cNvSpPr>
                    <a:spLocks noChangeShapeType="1"/>
                  </p:cNvSpPr>
                  <p:nvPr/>
                </p:nvSpPr>
                <p:spPr bwMode="auto">
                  <a:xfrm>
                    <a:off x="3122" y="3074"/>
                    <a:ext cx="9"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18" name="Line 240">
                    <a:extLst>
                      <a:ext uri="{FF2B5EF4-FFF2-40B4-BE49-F238E27FC236}">
                        <a16:creationId xmlns:a16="http://schemas.microsoft.com/office/drawing/2014/main" id="{7593D773-22C5-9174-07B4-86726E15D658}"/>
                      </a:ext>
                    </a:extLst>
                  </p:cNvPr>
                  <p:cNvSpPr>
                    <a:spLocks noChangeShapeType="1"/>
                  </p:cNvSpPr>
                  <p:nvPr/>
                </p:nvSpPr>
                <p:spPr bwMode="auto">
                  <a:xfrm>
                    <a:off x="3131" y="3082"/>
                    <a:ext cx="8"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19" name="Line 241">
                    <a:extLst>
                      <a:ext uri="{FF2B5EF4-FFF2-40B4-BE49-F238E27FC236}">
                        <a16:creationId xmlns:a16="http://schemas.microsoft.com/office/drawing/2014/main" id="{A0AD37C3-B576-9E2E-EC52-E3DDBC2FB211}"/>
                      </a:ext>
                    </a:extLst>
                  </p:cNvPr>
                  <p:cNvSpPr>
                    <a:spLocks noChangeShapeType="1"/>
                  </p:cNvSpPr>
                  <p:nvPr/>
                </p:nvSpPr>
                <p:spPr bwMode="auto">
                  <a:xfrm>
                    <a:off x="3139" y="3090"/>
                    <a:ext cx="16"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20" name="Line 242">
                    <a:extLst>
                      <a:ext uri="{FF2B5EF4-FFF2-40B4-BE49-F238E27FC236}">
                        <a16:creationId xmlns:a16="http://schemas.microsoft.com/office/drawing/2014/main" id="{4F5A9E61-0591-25D2-28AD-6569E8B05632}"/>
                      </a:ext>
                    </a:extLst>
                  </p:cNvPr>
                  <p:cNvSpPr>
                    <a:spLocks noChangeShapeType="1"/>
                  </p:cNvSpPr>
                  <p:nvPr/>
                </p:nvSpPr>
                <p:spPr bwMode="auto">
                  <a:xfrm>
                    <a:off x="3155" y="3090"/>
                    <a:ext cx="8" cy="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21" name="Line 243">
                    <a:extLst>
                      <a:ext uri="{FF2B5EF4-FFF2-40B4-BE49-F238E27FC236}">
                        <a16:creationId xmlns:a16="http://schemas.microsoft.com/office/drawing/2014/main" id="{B185D874-C790-698F-FACA-F5E19DAC1955}"/>
                      </a:ext>
                    </a:extLst>
                  </p:cNvPr>
                  <p:cNvSpPr>
                    <a:spLocks noChangeShapeType="1"/>
                  </p:cNvSpPr>
                  <p:nvPr/>
                </p:nvSpPr>
                <p:spPr bwMode="auto">
                  <a:xfrm>
                    <a:off x="3163" y="3099"/>
                    <a:ext cx="9"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22" name="Line 244">
                    <a:extLst>
                      <a:ext uri="{FF2B5EF4-FFF2-40B4-BE49-F238E27FC236}">
                        <a16:creationId xmlns:a16="http://schemas.microsoft.com/office/drawing/2014/main" id="{4634072C-F33D-764C-C557-6313F8D4B367}"/>
                      </a:ext>
                    </a:extLst>
                  </p:cNvPr>
                  <p:cNvSpPr>
                    <a:spLocks noChangeShapeType="1"/>
                  </p:cNvSpPr>
                  <p:nvPr/>
                </p:nvSpPr>
                <p:spPr bwMode="auto">
                  <a:xfrm>
                    <a:off x="3172" y="3107"/>
                    <a:ext cx="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23" name="Line 245">
                    <a:extLst>
                      <a:ext uri="{FF2B5EF4-FFF2-40B4-BE49-F238E27FC236}">
                        <a16:creationId xmlns:a16="http://schemas.microsoft.com/office/drawing/2014/main" id="{881111D7-2B87-52E5-5068-1F80D5DB2F6E}"/>
                      </a:ext>
                    </a:extLst>
                  </p:cNvPr>
                  <p:cNvSpPr>
                    <a:spLocks noChangeShapeType="1"/>
                  </p:cNvSpPr>
                  <p:nvPr/>
                </p:nvSpPr>
                <p:spPr bwMode="auto">
                  <a:xfrm>
                    <a:off x="3180" y="3107"/>
                    <a:ext cx="8"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24" name="Line 246">
                    <a:extLst>
                      <a:ext uri="{FF2B5EF4-FFF2-40B4-BE49-F238E27FC236}">
                        <a16:creationId xmlns:a16="http://schemas.microsoft.com/office/drawing/2014/main" id="{749380FF-E8A6-4768-C9DD-A54BDA7E1917}"/>
                      </a:ext>
                    </a:extLst>
                  </p:cNvPr>
                  <p:cNvSpPr>
                    <a:spLocks noChangeShapeType="1"/>
                  </p:cNvSpPr>
                  <p:nvPr/>
                </p:nvSpPr>
                <p:spPr bwMode="auto">
                  <a:xfrm>
                    <a:off x="3188" y="3115"/>
                    <a:ext cx="16"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25" name="Line 247">
                    <a:extLst>
                      <a:ext uri="{FF2B5EF4-FFF2-40B4-BE49-F238E27FC236}">
                        <a16:creationId xmlns:a16="http://schemas.microsoft.com/office/drawing/2014/main" id="{6487685A-08DC-D942-29CC-BBF4D0C430D5}"/>
                      </a:ext>
                    </a:extLst>
                  </p:cNvPr>
                  <p:cNvSpPr>
                    <a:spLocks noChangeShapeType="1"/>
                  </p:cNvSpPr>
                  <p:nvPr/>
                </p:nvSpPr>
                <p:spPr bwMode="auto">
                  <a:xfrm>
                    <a:off x="3204" y="3115"/>
                    <a:ext cx="9"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26" name="Line 248">
                    <a:extLst>
                      <a:ext uri="{FF2B5EF4-FFF2-40B4-BE49-F238E27FC236}">
                        <a16:creationId xmlns:a16="http://schemas.microsoft.com/office/drawing/2014/main" id="{B01D1943-2D3D-F9BD-372B-FF7800923046}"/>
                      </a:ext>
                    </a:extLst>
                  </p:cNvPr>
                  <p:cNvSpPr>
                    <a:spLocks noChangeShapeType="1"/>
                  </p:cNvSpPr>
                  <p:nvPr/>
                </p:nvSpPr>
                <p:spPr bwMode="auto">
                  <a:xfrm>
                    <a:off x="3213" y="3123"/>
                    <a:ext cx="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27" name="Line 249">
                    <a:extLst>
                      <a:ext uri="{FF2B5EF4-FFF2-40B4-BE49-F238E27FC236}">
                        <a16:creationId xmlns:a16="http://schemas.microsoft.com/office/drawing/2014/main" id="{0EAD7013-3F23-3948-C21D-5F4D6736F7FC}"/>
                      </a:ext>
                    </a:extLst>
                  </p:cNvPr>
                  <p:cNvSpPr>
                    <a:spLocks noChangeShapeType="1"/>
                  </p:cNvSpPr>
                  <p:nvPr/>
                </p:nvSpPr>
                <p:spPr bwMode="auto">
                  <a:xfrm>
                    <a:off x="3221" y="3123"/>
                    <a:ext cx="8"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28" name="Line 250">
                    <a:extLst>
                      <a:ext uri="{FF2B5EF4-FFF2-40B4-BE49-F238E27FC236}">
                        <a16:creationId xmlns:a16="http://schemas.microsoft.com/office/drawing/2014/main" id="{409C12BA-94A1-90B8-22DA-DFD4C51D8BFA}"/>
                      </a:ext>
                    </a:extLst>
                  </p:cNvPr>
                  <p:cNvSpPr>
                    <a:spLocks noChangeShapeType="1"/>
                  </p:cNvSpPr>
                  <p:nvPr/>
                </p:nvSpPr>
                <p:spPr bwMode="auto">
                  <a:xfrm>
                    <a:off x="3229" y="3131"/>
                    <a:ext cx="8" cy="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29" name="Line 251">
                    <a:extLst>
                      <a:ext uri="{FF2B5EF4-FFF2-40B4-BE49-F238E27FC236}">
                        <a16:creationId xmlns:a16="http://schemas.microsoft.com/office/drawing/2014/main" id="{26702DC1-EAA1-BF4C-804D-4D9BE67FD119}"/>
                      </a:ext>
                    </a:extLst>
                  </p:cNvPr>
                  <p:cNvSpPr>
                    <a:spLocks noChangeShapeType="1"/>
                  </p:cNvSpPr>
                  <p:nvPr/>
                </p:nvSpPr>
                <p:spPr bwMode="auto">
                  <a:xfrm>
                    <a:off x="3237" y="3140"/>
                    <a:ext cx="9"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30" name="Line 252">
                    <a:extLst>
                      <a:ext uri="{FF2B5EF4-FFF2-40B4-BE49-F238E27FC236}">
                        <a16:creationId xmlns:a16="http://schemas.microsoft.com/office/drawing/2014/main" id="{C346D521-DBE8-8997-3E95-7677BB0306CB}"/>
                      </a:ext>
                    </a:extLst>
                  </p:cNvPr>
                  <p:cNvSpPr>
                    <a:spLocks noChangeShapeType="1"/>
                  </p:cNvSpPr>
                  <p:nvPr/>
                </p:nvSpPr>
                <p:spPr bwMode="auto">
                  <a:xfrm>
                    <a:off x="3246" y="3140"/>
                    <a:ext cx="8"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31" name="Line 253">
                    <a:extLst>
                      <a:ext uri="{FF2B5EF4-FFF2-40B4-BE49-F238E27FC236}">
                        <a16:creationId xmlns:a16="http://schemas.microsoft.com/office/drawing/2014/main" id="{2F052941-4FD4-0C49-38DD-07D8335ADB59}"/>
                      </a:ext>
                    </a:extLst>
                  </p:cNvPr>
                  <p:cNvSpPr>
                    <a:spLocks noChangeShapeType="1"/>
                  </p:cNvSpPr>
                  <p:nvPr/>
                </p:nvSpPr>
                <p:spPr bwMode="auto">
                  <a:xfrm>
                    <a:off x="3254" y="3148"/>
                    <a:ext cx="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32" name="Line 254">
                    <a:extLst>
                      <a:ext uri="{FF2B5EF4-FFF2-40B4-BE49-F238E27FC236}">
                        <a16:creationId xmlns:a16="http://schemas.microsoft.com/office/drawing/2014/main" id="{DCCEE6E9-B202-168A-8793-06BFDA216350}"/>
                      </a:ext>
                    </a:extLst>
                  </p:cNvPr>
                  <p:cNvSpPr>
                    <a:spLocks noChangeShapeType="1"/>
                  </p:cNvSpPr>
                  <p:nvPr/>
                </p:nvSpPr>
                <p:spPr bwMode="auto">
                  <a:xfrm>
                    <a:off x="3262" y="3148"/>
                    <a:ext cx="8"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33" name="Line 255">
                    <a:extLst>
                      <a:ext uri="{FF2B5EF4-FFF2-40B4-BE49-F238E27FC236}">
                        <a16:creationId xmlns:a16="http://schemas.microsoft.com/office/drawing/2014/main" id="{DC0F2EA7-A72B-E885-E2E4-F7FA24F50267}"/>
                      </a:ext>
                    </a:extLst>
                  </p:cNvPr>
                  <p:cNvSpPr>
                    <a:spLocks noChangeShapeType="1"/>
                  </p:cNvSpPr>
                  <p:nvPr/>
                </p:nvSpPr>
                <p:spPr bwMode="auto">
                  <a:xfrm>
                    <a:off x="3270" y="3156"/>
                    <a:ext cx="17"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34" name="Line 256">
                    <a:extLst>
                      <a:ext uri="{FF2B5EF4-FFF2-40B4-BE49-F238E27FC236}">
                        <a16:creationId xmlns:a16="http://schemas.microsoft.com/office/drawing/2014/main" id="{52710A9F-7398-6128-9294-E7C7B7C23ACD}"/>
                      </a:ext>
                    </a:extLst>
                  </p:cNvPr>
                  <p:cNvSpPr>
                    <a:spLocks noChangeShapeType="1"/>
                  </p:cNvSpPr>
                  <p:nvPr/>
                </p:nvSpPr>
                <p:spPr bwMode="auto">
                  <a:xfrm>
                    <a:off x="3287" y="3156"/>
                    <a:ext cx="8"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35" name="Line 257">
                    <a:extLst>
                      <a:ext uri="{FF2B5EF4-FFF2-40B4-BE49-F238E27FC236}">
                        <a16:creationId xmlns:a16="http://schemas.microsoft.com/office/drawing/2014/main" id="{069DCE15-3FE6-A058-5ADD-262C98A8ECFF}"/>
                      </a:ext>
                    </a:extLst>
                  </p:cNvPr>
                  <p:cNvSpPr>
                    <a:spLocks noChangeShapeType="1"/>
                  </p:cNvSpPr>
                  <p:nvPr/>
                </p:nvSpPr>
                <p:spPr bwMode="auto">
                  <a:xfrm>
                    <a:off x="3295" y="3164"/>
                    <a:ext cx="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36" name="Line 258">
                    <a:extLst>
                      <a:ext uri="{FF2B5EF4-FFF2-40B4-BE49-F238E27FC236}">
                        <a16:creationId xmlns:a16="http://schemas.microsoft.com/office/drawing/2014/main" id="{A920BE3A-EA5D-1DAC-050D-3ACD6C422C98}"/>
                      </a:ext>
                    </a:extLst>
                  </p:cNvPr>
                  <p:cNvSpPr>
                    <a:spLocks noChangeShapeType="1"/>
                  </p:cNvSpPr>
                  <p:nvPr/>
                </p:nvSpPr>
                <p:spPr bwMode="auto">
                  <a:xfrm>
                    <a:off x="3303" y="3164"/>
                    <a:ext cx="8" cy="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37" name="Line 259">
                    <a:extLst>
                      <a:ext uri="{FF2B5EF4-FFF2-40B4-BE49-F238E27FC236}">
                        <a16:creationId xmlns:a16="http://schemas.microsoft.com/office/drawing/2014/main" id="{2359604F-9BEF-4839-ED65-086BE24191B6}"/>
                      </a:ext>
                    </a:extLst>
                  </p:cNvPr>
                  <p:cNvSpPr>
                    <a:spLocks noChangeShapeType="1"/>
                  </p:cNvSpPr>
                  <p:nvPr/>
                </p:nvSpPr>
                <p:spPr bwMode="auto">
                  <a:xfrm>
                    <a:off x="3311" y="3173"/>
                    <a:ext cx="9"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38" name="Line 260">
                    <a:extLst>
                      <a:ext uri="{FF2B5EF4-FFF2-40B4-BE49-F238E27FC236}">
                        <a16:creationId xmlns:a16="http://schemas.microsoft.com/office/drawing/2014/main" id="{43889966-FF88-5C53-4885-E10E4653B3CC}"/>
                      </a:ext>
                    </a:extLst>
                  </p:cNvPr>
                  <p:cNvSpPr>
                    <a:spLocks noChangeShapeType="1"/>
                  </p:cNvSpPr>
                  <p:nvPr/>
                </p:nvSpPr>
                <p:spPr bwMode="auto">
                  <a:xfrm>
                    <a:off x="3320" y="3173"/>
                    <a:ext cx="1"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39" name="Line 261">
                    <a:extLst>
                      <a:ext uri="{FF2B5EF4-FFF2-40B4-BE49-F238E27FC236}">
                        <a16:creationId xmlns:a16="http://schemas.microsoft.com/office/drawing/2014/main" id="{764263E8-CF69-BE2E-E6ED-4D6C5C052EDA}"/>
                      </a:ext>
                    </a:extLst>
                  </p:cNvPr>
                  <p:cNvSpPr>
                    <a:spLocks noChangeShapeType="1"/>
                  </p:cNvSpPr>
                  <p:nvPr/>
                </p:nvSpPr>
                <p:spPr bwMode="auto">
                  <a:xfrm>
                    <a:off x="3320" y="3181"/>
                    <a:ext cx="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40" name="Line 262">
                    <a:extLst>
                      <a:ext uri="{FF2B5EF4-FFF2-40B4-BE49-F238E27FC236}">
                        <a16:creationId xmlns:a16="http://schemas.microsoft.com/office/drawing/2014/main" id="{2407B4EA-C273-7070-793A-D35400EFD418}"/>
                      </a:ext>
                    </a:extLst>
                  </p:cNvPr>
                  <p:cNvSpPr>
                    <a:spLocks noChangeShapeType="1"/>
                  </p:cNvSpPr>
                  <p:nvPr/>
                </p:nvSpPr>
                <p:spPr bwMode="auto">
                  <a:xfrm>
                    <a:off x="3328" y="3181"/>
                    <a:ext cx="8"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41" name="Line 263">
                    <a:extLst>
                      <a:ext uri="{FF2B5EF4-FFF2-40B4-BE49-F238E27FC236}">
                        <a16:creationId xmlns:a16="http://schemas.microsoft.com/office/drawing/2014/main" id="{1685A98D-DE24-28B4-B704-76F36784C434}"/>
                      </a:ext>
                    </a:extLst>
                  </p:cNvPr>
                  <p:cNvSpPr>
                    <a:spLocks noChangeShapeType="1"/>
                  </p:cNvSpPr>
                  <p:nvPr/>
                </p:nvSpPr>
                <p:spPr bwMode="auto">
                  <a:xfrm>
                    <a:off x="3336" y="3189"/>
                    <a:ext cx="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42" name="Line 264">
                    <a:extLst>
                      <a:ext uri="{FF2B5EF4-FFF2-40B4-BE49-F238E27FC236}">
                        <a16:creationId xmlns:a16="http://schemas.microsoft.com/office/drawing/2014/main" id="{24275C16-B26F-7412-A429-257B44C1E284}"/>
                      </a:ext>
                    </a:extLst>
                  </p:cNvPr>
                  <p:cNvSpPr>
                    <a:spLocks noChangeShapeType="1"/>
                  </p:cNvSpPr>
                  <p:nvPr/>
                </p:nvSpPr>
                <p:spPr bwMode="auto">
                  <a:xfrm>
                    <a:off x="3344" y="3189"/>
                    <a:ext cx="8"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43" name="Line 265">
                    <a:extLst>
                      <a:ext uri="{FF2B5EF4-FFF2-40B4-BE49-F238E27FC236}">
                        <a16:creationId xmlns:a16="http://schemas.microsoft.com/office/drawing/2014/main" id="{3111F5D0-B087-5C87-FBDD-7546AA1A2AB8}"/>
                      </a:ext>
                    </a:extLst>
                  </p:cNvPr>
                  <p:cNvSpPr>
                    <a:spLocks noChangeShapeType="1"/>
                  </p:cNvSpPr>
                  <p:nvPr/>
                </p:nvSpPr>
                <p:spPr bwMode="auto">
                  <a:xfrm>
                    <a:off x="3352" y="3197"/>
                    <a:ext cx="9"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44" name="Line 266">
                    <a:extLst>
                      <a:ext uri="{FF2B5EF4-FFF2-40B4-BE49-F238E27FC236}">
                        <a16:creationId xmlns:a16="http://schemas.microsoft.com/office/drawing/2014/main" id="{6E8231D2-DF4C-85FD-1981-0900ED2CC908}"/>
                      </a:ext>
                    </a:extLst>
                  </p:cNvPr>
                  <p:cNvSpPr>
                    <a:spLocks noChangeShapeType="1"/>
                  </p:cNvSpPr>
                  <p:nvPr/>
                </p:nvSpPr>
                <p:spPr bwMode="auto">
                  <a:xfrm>
                    <a:off x="3361" y="3197"/>
                    <a:ext cx="8"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45" name="Line 267">
                    <a:extLst>
                      <a:ext uri="{FF2B5EF4-FFF2-40B4-BE49-F238E27FC236}">
                        <a16:creationId xmlns:a16="http://schemas.microsoft.com/office/drawing/2014/main" id="{2ED0B26E-53E0-CEF8-B845-C9716885EC46}"/>
                      </a:ext>
                    </a:extLst>
                  </p:cNvPr>
                  <p:cNvSpPr>
                    <a:spLocks noChangeShapeType="1"/>
                  </p:cNvSpPr>
                  <p:nvPr/>
                </p:nvSpPr>
                <p:spPr bwMode="auto">
                  <a:xfrm>
                    <a:off x="3369" y="3205"/>
                    <a:ext cx="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46" name="Line 268">
                    <a:extLst>
                      <a:ext uri="{FF2B5EF4-FFF2-40B4-BE49-F238E27FC236}">
                        <a16:creationId xmlns:a16="http://schemas.microsoft.com/office/drawing/2014/main" id="{7E0E3551-FBD2-0AFD-67C8-9B41232F032A}"/>
                      </a:ext>
                    </a:extLst>
                  </p:cNvPr>
                  <p:cNvSpPr>
                    <a:spLocks noChangeShapeType="1"/>
                  </p:cNvSpPr>
                  <p:nvPr/>
                </p:nvSpPr>
                <p:spPr bwMode="auto">
                  <a:xfrm>
                    <a:off x="3377" y="3205"/>
                    <a:ext cx="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47" name="Line 269">
                    <a:extLst>
                      <a:ext uri="{FF2B5EF4-FFF2-40B4-BE49-F238E27FC236}">
                        <a16:creationId xmlns:a16="http://schemas.microsoft.com/office/drawing/2014/main" id="{C76BB329-E5E1-E281-6FB8-307E5ADF7DDC}"/>
                      </a:ext>
                    </a:extLst>
                  </p:cNvPr>
                  <p:cNvSpPr>
                    <a:spLocks noChangeShapeType="1"/>
                  </p:cNvSpPr>
                  <p:nvPr/>
                </p:nvSpPr>
                <p:spPr bwMode="auto">
                  <a:xfrm>
                    <a:off x="3385" y="3205"/>
                    <a:ext cx="8" cy="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48" name="Line 270">
                    <a:extLst>
                      <a:ext uri="{FF2B5EF4-FFF2-40B4-BE49-F238E27FC236}">
                        <a16:creationId xmlns:a16="http://schemas.microsoft.com/office/drawing/2014/main" id="{8DAFB67B-38F4-E6E6-A3EE-7024A5812EF4}"/>
                      </a:ext>
                    </a:extLst>
                  </p:cNvPr>
                  <p:cNvSpPr>
                    <a:spLocks noChangeShapeType="1"/>
                  </p:cNvSpPr>
                  <p:nvPr/>
                </p:nvSpPr>
                <p:spPr bwMode="auto">
                  <a:xfrm>
                    <a:off x="3393" y="3214"/>
                    <a:ext cx="9"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49" name="Line 271">
                    <a:extLst>
                      <a:ext uri="{FF2B5EF4-FFF2-40B4-BE49-F238E27FC236}">
                        <a16:creationId xmlns:a16="http://schemas.microsoft.com/office/drawing/2014/main" id="{C680A8C0-866B-391A-2666-4BD6C02D6164}"/>
                      </a:ext>
                    </a:extLst>
                  </p:cNvPr>
                  <p:cNvSpPr>
                    <a:spLocks noChangeShapeType="1"/>
                  </p:cNvSpPr>
                  <p:nvPr/>
                </p:nvSpPr>
                <p:spPr bwMode="auto">
                  <a:xfrm>
                    <a:off x="3402" y="3214"/>
                    <a:ext cx="1"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50" name="Line 272">
                    <a:extLst>
                      <a:ext uri="{FF2B5EF4-FFF2-40B4-BE49-F238E27FC236}">
                        <a16:creationId xmlns:a16="http://schemas.microsoft.com/office/drawing/2014/main" id="{D45A3EB2-422E-87C6-917F-0268237269DF}"/>
                      </a:ext>
                    </a:extLst>
                  </p:cNvPr>
                  <p:cNvSpPr>
                    <a:spLocks noChangeShapeType="1"/>
                  </p:cNvSpPr>
                  <p:nvPr/>
                </p:nvSpPr>
                <p:spPr bwMode="auto">
                  <a:xfrm>
                    <a:off x="3402" y="3222"/>
                    <a:ext cx="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51" name="Line 273">
                    <a:extLst>
                      <a:ext uri="{FF2B5EF4-FFF2-40B4-BE49-F238E27FC236}">
                        <a16:creationId xmlns:a16="http://schemas.microsoft.com/office/drawing/2014/main" id="{D6F55269-BB01-2F42-1311-3CDBC886B4A1}"/>
                      </a:ext>
                    </a:extLst>
                  </p:cNvPr>
                  <p:cNvSpPr>
                    <a:spLocks noChangeShapeType="1"/>
                  </p:cNvSpPr>
                  <p:nvPr/>
                </p:nvSpPr>
                <p:spPr bwMode="auto">
                  <a:xfrm>
                    <a:off x="3410" y="3222"/>
                    <a:ext cx="8"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52" name="Line 274">
                    <a:extLst>
                      <a:ext uri="{FF2B5EF4-FFF2-40B4-BE49-F238E27FC236}">
                        <a16:creationId xmlns:a16="http://schemas.microsoft.com/office/drawing/2014/main" id="{D270C4E7-2567-B679-048D-1BE942DAE858}"/>
                      </a:ext>
                    </a:extLst>
                  </p:cNvPr>
                  <p:cNvSpPr>
                    <a:spLocks noChangeShapeType="1"/>
                  </p:cNvSpPr>
                  <p:nvPr/>
                </p:nvSpPr>
                <p:spPr bwMode="auto">
                  <a:xfrm>
                    <a:off x="3418" y="3230"/>
                    <a:ext cx="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53" name="Line 275">
                    <a:extLst>
                      <a:ext uri="{FF2B5EF4-FFF2-40B4-BE49-F238E27FC236}">
                        <a16:creationId xmlns:a16="http://schemas.microsoft.com/office/drawing/2014/main" id="{C29320F8-4DA3-6407-EA2B-080A090C149F}"/>
                      </a:ext>
                    </a:extLst>
                  </p:cNvPr>
                  <p:cNvSpPr>
                    <a:spLocks noChangeShapeType="1"/>
                  </p:cNvSpPr>
                  <p:nvPr/>
                </p:nvSpPr>
                <p:spPr bwMode="auto">
                  <a:xfrm>
                    <a:off x="3426" y="3230"/>
                    <a:ext cx="9"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54" name="Line 276">
                    <a:extLst>
                      <a:ext uri="{FF2B5EF4-FFF2-40B4-BE49-F238E27FC236}">
                        <a16:creationId xmlns:a16="http://schemas.microsoft.com/office/drawing/2014/main" id="{1826D771-2F3A-3C34-51C4-55B244685141}"/>
                      </a:ext>
                    </a:extLst>
                  </p:cNvPr>
                  <p:cNvSpPr>
                    <a:spLocks noChangeShapeType="1"/>
                  </p:cNvSpPr>
                  <p:nvPr/>
                </p:nvSpPr>
                <p:spPr bwMode="auto">
                  <a:xfrm>
                    <a:off x="3435" y="3230"/>
                    <a:ext cx="8"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555" name="Line 277">
                    <a:extLst>
                      <a:ext uri="{FF2B5EF4-FFF2-40B4-BE49-F238E27FC236}">
                        <a16:creationId xmlns:a16="http://schemas.microsoft.com/office/drawing/2014/main" id="{8D51958F-26A7-461A-5B8D-AEDD54D2672E}"/>
                      </a:ext>
                    </a:extLst>
                  </p:cNvPr>
                  <p:cNvSpPr>
                    <a:spLocks noChangeShapeType="1"/>
                  </p:cNvSpPr>
                  <p:nvPr/>
                </p:nvSpPr>
                <p:spPr bwMode="auto">
                  <a:xfrm>
                    <a:off x="3443" y="3238"/>
                    <a:ext cx="8"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5127" name="Group 403">
                  <a:extLst>
                    <a:ext uri="{FF2B5EF4-FFF2-40B4-BE49-F238E27FC236}">
                      <a16:creationId xmlns:a16="http://schemas.microsoft.com/office/drawing/2014/main" id="{1C1EFDEF-79CE-50D9-E7A4-7DCA19BEF35A}"/>
                    </a:ext>
                  </a:extLst>
                </p:cNvPr>
                <p:cNvGrpSpPr>
                  <a:grpSpLocks/>
                </p:cNvGrpSpPr>
                <p:nvPr/>
              </p:nvGrpSpPr>
              <p:grpSpPr bwMode="auto">
                <a:xfrm>
                  <a:off x="501" y="1711"/>
                  <a:ext cx="2950" cy="1471"/>
                  <a:chOff x="501" y="1711"/>
                  <a:chExt cx="2950" cy="1471"/>
                </a:xfrm>
              </p:grpSpPr>
              <p:sp>
                <p:nvSpPr>
                  <p:cNvPr id="45308" name="Line 279">
                    <a:extLst>
                      <a:ext uri="{FF2B5EF4-FFF2-40B4-BE49-F238E27FC236}">
                        <a16:creationId xmlns:a16="http://schemas.microsoft.com/office/drawing/2014/main" id="{6BB6CA40-E97A-08C5-F57E-D790CEE642C8}"/>
                      </a:ext>
                    </a:extLst>
                  </p:cNvPr>
                  <p:cNvSpPr>
                    <a:spLocks noChangeShapeType="1"/>
                  </p:cNvSpPr>
                  <p:nvPr/>
                </p:nvSpPr>
                <p:spPr bwMode="auto">
                  <a:xfrm>
                    <a:off x="501" y="1711"/>
                    <a:ext cx="140" cy="74"/>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09" name="Line 280">
                    <a:extLst>
                      <a:ext uri="{FF2B5EF4-FFF2-40B4-BE49-F238E27FC236}">
                        <a16:creationId xmlns:a16="http://schemas.microsoft.com/office/drawing/2014/main" id="{01DABC1A-8334-4FE3-94CE-8BB2A4A7957D}"/>
                      </a:ext>
                    </a:extLst>
                  </p:cNvPr>
                  <p:cNvSpPr>
                    <a:spLocks noChangeShapeType="1"/>
                  </p:cNvSpPr>
                  <p:nvPr/>
                </p:nvSpPr>
                <p:spPr bwMode="auto">
                  <a:xfrm>
                    <a:off x="641" y="1785"/>
                    <a:ext cx="123" cy="5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10" name="Line 281">
                    <a:extLst>
                      <a:ext uri="{FF2B5EF4-FFF2-40B4-BE49-F238E27FC236}">
                        <a16:creationId xmlns:a16="http://schemas.microsoft.com/office/drawing/2014/main" id="{35422C32-EF25-0C97-9CAB-D2F22E7B1C4F}"/>
                      </a:ext>
                    </a:extLst>
                  </p:cNvPr>
                  <p:cNvSpPr>
                    <a:spLocks noChangeShapeType="1"/>
                  </p:cNvSpPr>
                  <p:nvPr/>
                </p:nvSpPr>
                <p:spPr bwMode="auto">
                  <a:xfrm>
                    <a:off x="764" y="1843"/>
                    <a:ext cx="99" cy="4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11" name="Line 282">
                    <a:extLst>
                      <a:ext uri="{FF2B5EF4-FFF2-40B4-BE49-F238E27FC236}">
                        <a16:creationId xmlns:a16="http://schemas.microsoft.com/office/drawing/2014/main" id="{8380EAEC-0450-24B5-4913-82E3E3787CB4}"/>
                      </a:ext>
                    </a:extLst>
                  </p:cNvPr>
                  <p:cNvSpPr>
                    <a:spLocks noChangeShapeType="1"/>
                  </p:cNvSpPr>
                  <p:nvPr/>
                </p:nvSpPr>
                <p:spPr bwMode="auto">
                  <a:xfrm>
                    <a:off x="863" y="1892"/>
                    <a:ext cx="82" cy="4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12" name="Line 283">
                    <a:extLst>
                      <a:ext uri="{FF2B5EF4-FFF2-40B4-BE49-F238E27FC236}">
                        <a16:creationId xmlns:a16="http://schemas.microsoft.com/office/drawing/2014/main" id="{86617917-A091-281E-60A8-E8E4BF57FCC7}"/>
                      </a:ext>
                    </a:extLst>
                  </p:cNvPr>
                  <p:cNvSpPr>
                    <a:spLocks noChangeShapeType="1"/>
                  </p:cNvSpPr>
                  <p:nvPr/>
                </p:nvSpPr>
                <p:spPr bwMode="auto">
                  <a:xfrm>
                    <a:off x="945" y="1933"/>
                    <a:ext cx="74" cy="4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13" name="Line 284">
                    <a:extLst>
                      <a:ext uri="{FF2B5EF4-FFF2-40B4-BE49-F238E27FC236}">
                        <a16:creationId xmlns:a16="http://schemas.microsoft.com/office/drawing/2014/main" id="{6A6EDD53-E387-7F10-54BE-AF725486ACFC}"/>
                      </a:ext>
                    </a:extLst>
                  </p:cNvPr>
                  <p:cNvSpPr>
                    <a:spLocks noChangeShapeType="1"/>
                  </p:cNvSpPr>
                  <p:nvPr/>
                </p:nvSpPr>
                <p:spPr bwMode="auto">
                  <a:xfrm>
                    <a:off x="1019" y="1974"/>
                    <a:ext cx="74" cy="33"/>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14" name="Line 285">
                    <a:extLst>
                      <a:ext uri="{FF2B5EF4-FFF2-40B4-BE49-F238E27FC236}">
                        <a16:creationId xmlns:a16="http://schemas.microsoft.com/office/drawing/2014/main" id="{41330DCB-6CD8-F897-F3EF-459F318728AF}"/>
                      </a:ext>
                    </a:extLst>
                  </p:cNvPr>
                  <p:cNvSpPr>
                    <a:spLocks noChangeShapeType="1"/>
                  </p:cNvSpPr>
                  <p:nvPr/>
                </p:nvSpPr>
                <p:spPr bwMode="auto">
                  <a:xfrm>
                    <a:off x="1093" y="2007"/>
                    <a:ext cx="57" cy="24"/>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15" name="Line 286">
                    <a:extLst>
                      <a:ext uri="{FF2B5EF4-FFF2-40B4-BE49-F238E27FC236}">
                        <a16:creationId xmlns:a16="http://schemas.microsoft.com/office/drawing/2014/main" id="{6D6FAFB2-FD51-768D-0002-46240FC08C30}"/>
                      </a:ext>
                    </a:extLst>
                  </p:cNvPr>
                  <p:cNvSpPr>
                    <a:spLocks noChangeShapeType="1"/>
                  </p:cNvSpPr>
                  <p:nvPr/>
                </p:nvSpPr>
                <p:spPr bwMode="auto">
                  <a:xfrm>
                    <a:off x="1150" y="2031"/>
                    <a:ext cx="58" cy="33"/>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16" name="Line 287">
                    <a:extLst>
                      <a:ext uri="{FF2B5EF4-FFF2-40B4-BE49-F238E27FC236}">
                        <a16:creationId xmlns:a16="http://schemas.microsoft.com/office/drawing/2014/main" id="{B5C6619C-6BE9-C5B9-025B-EF11AA2C624E}"/>
                      </a:ext>
                    </a:extLst>
                  </p:cNvPr>
                  <p:cNvSpPr>
                    <a:spLocks noChangeShapeType="1"/>
                  </p:cNvSpPr>
                  <p:nvPr/>
                </p:nvSpPr>
                <p:spPr bwMode="auto">
                  <a:xfrm>
                    <a:off x="1208" y="2064"/>
                    <a:ext cx="49" cy="25"/>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17" name="Line 288">
                    <a:extLst>
                      <a:ext uri="{FF2B5EF4-FFF2-40B4-BE49-F238E27FC236}">
                        <a16:creationId xmlns:a16="http://schemas.microsoft.com/office/drawing/2014/main" id="{AD406E99-F75B-DB03-CA57-83B18D45D566}"/>
                      </a:ext>
                    </a:extLst>
                  </p:cNvPr>
                  <p:cNvSpPr>
                    <a:spLocks noChangeShapeType="1"/>
                  </p:cNvSpPr>
                  <p:nvPr/>
                </p:nvSpPr>
                <p:spPr bwMode="auto">
                  <a:xfrm>
                    <a:off x="1257" y="2089"/>
                    <a:ext cx="49" cy="24"/>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18" name="Line 289">
                    <a:extLst>
                      <a:ext uri="{FF2B5EF4-FFF2-40B4-BE49-F238E27FC236}">
                        <a16:creationId xmlns:a16="http://schemas.microsoft.com/office/drawing/2014/main" id="{CFE634DC-8457-6373-1551-1138FBC87C3A}"/>
                      </a:ext>
                    </a:extLst>
                  </p:cNvPr>
                  <p:cNvSpPr>
                    <a:spLocks noChangeShapeType="1"/>
                  </p:cNvSpPr>
                  <p:nvPr/>
                </p:nvSpPr>
                <p:spPr bwMode="auto">
                  <a:xfrm>
                    <a:off x="1306" y="2113"/>
                    <a:ext cx="42" cy="25"/>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19" name="Line 290">
                    <a:extLst>
                      <a:ext uri="{FF2B5EF4-FFF2-40B4-BE49-F238E27FC236}">
                        <a16:creationId xmlns:a16="http://schemas.microsoft.com/office/drawing/2014/main" id="{404A7B81-B4E6-6A06-6B1D-B452EB4FCDB0}"/>
                      </a:ext>
                    </a:extLst>
                  </p:cNvPr>
                  <p:cNvSpPr>
                    <a:spLocks noChangeShapeType="1"/>
                  </p:cNvSpPr>
                  <p:nvPr/>
                </p:nvSpPr>
                <p:spPr bwMode="auto">
                  <a:xfrm>
                    <a:off x="1348" y="2138"/>
                    <a:ext cx="41"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20" name="Line 291">
                    <a:extLst>
                      <a:ext uri="{FF2B5EF4-FFF2-40B4-BE49-F238E27FC236}">
                        <a16:creationId xmlns:a16="http://schemas.microsoft.com/office/drawing/2014/main" id="{68234CAA-7CE4-9492-7F46-59056236980F}"/>
                      </a:ext>
                    </a:extLst>
                  </p:cNvPr>
                  <p:cNvSpPr>
                    <a:spLocks noChangeShapeType="1"/>
                  </p:cNvSpPr>
                  <p:nvPr/>
                </p:nvSpPr>
                <p:spPr bwMode="auto">
                  <a:xfrm>
                    <a:off x="1389" y="2155"/>
                    <a:ext cx="41"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21" name="Line 292">
                    <a:extLst>
                      <a:ext uri="{FF2B5EF4-FFF2-40B4-BE49-F238E27FC236}">
                        <a16:creationId xmlns:a16="http://schemas.microsoft.com/office/drawing/2014/main" id="{FFC4282B-5A24-97B4-7EFE-A37274F614B7}"/>
                      </a:ext>
                    </a:extLst>
                  </p:cNvPr>
                  <p:cNvSpPr>
                    <a:spLocks noChangeShapeType="1"/>
                  </p:cNvSpPr>
                  <p:nvPr/>
                </p:nvSpPr>
                <p:spPr bwMode="auto">
                  <a:xfrm>
                    <a:off x="1430" y="2171"/>
                    <a:ext cx="41" cy="25"/>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22" name="Line 293">
                    <a:extLst>
                      <a:ext uri="{FF2B5EF4-FFF2-40B4-BE49-F238E27FC236}">
                        <a16:creationId xmlns:a16="http://schemas.microsoft.com/office/drawing/2014/main" id="{697A6A32-A8EF-BECE-B036-FA82BA8C28E2}"/>
                      </a:ext>
                    </a:extLst>
                  </p:cNvPr>
                  <p:cNvSpPr>
                    <a:spLocks noChangeShapeType="1"/>
                  </p:cNvSpPr>
                  <p:nvPr/>
                </p:nvSpPr>
                <p:spPr bwMode="auto">
                  <a:xfrm>
                    <a:off x="1471" y="2196"/>
                    <a:ext cx="33"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23" name="Line 294">
                    <a:extLst>
                      <a:ext uri="{FF2B5EF4-FFF2-40B4-BE49-F238E27FC236}">
                        <a16:creationId xmlns:a16="http://schemas.microsoft.com/office/drawing/2014/main" id="{0664289D-B592-6E88-C6BA-979E98DA046B}"/>
                      </a:ext>
                    </a:extLst>
                  </p:cNvPr>
                  <p:cNvSpPr>
                    <a:spLocks noChangeShapeType="1"/>
                  </p:cNvSpPr>
                  <p:nvPr/>
                </p:nvSpPr>
                <p:spPr bwMode="auto">
                  <a:xfrm>
                    <a:off x="1504" y="2212"/>
                    <a:ext cx="33"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24" name="Line 295">
                    <a:extLst>
                      <a:ext uri="{FF2B5EF4-FFF2-40B4-BE49-F238E27FC236}">
                        <a16:creationId xmlns:a16="http://schemas.microsoft.com/office/drawing/2014/main" id="{D4922557-4272-83A4-5C35-9B704CE2A727}"/>
                      </a:ext>
                    </a:extLst>
                  </p:cNvPr>
                  <p:cNvSpPr>
                    <a:spLocks noChangeShapeType="1"/>
                  </p:cNvSpPr>
                  <p:nvPr/>
                </p:nvSpPr>
                <p:spPr bwMode="auto">
                  <a:xfrm>
                    <a:off x="1537" y="2228"/>
                    <a:ext cx="32"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25" name="Line 296">
                    <a:extLst>
                      <a:ext uri="{FF2B5EF4-FFF2-40B4-BE49-F238E27FC236}">
                        <a16:creationId xmlns:a16="http://schemas.microsoft.com/office/drawing/2014/main" id="{9E32A150-58EE-1E1C-6F0F-00DBFF7F4188}"/>
                      </a:ext>
                    </a:extLst>
                  </p:cNvPr>
                  <p:cNvSpPr>
                    <a:spLocks noChangeShapeType="1"/>
                  </p:cNvSpPr>
                  <p:nvPr/>
                </p:nvSpPr>
                <p:spPr bwMode="auto">
                  <a:xfrm>
                    <a:off x="1569" y="2245"/>
                    <a:ext cx="25"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26" name="Line 297">
                    <a:extLst>
                      <a:ext uri="{FF2B5EF4-FFF2-40B4-BE49-F238E27FC236}">
                        <a16:creationId xmlns:a16="http://schemas.microsoft.com/office/drawing/2014/main" id="{CAECA6DF-022F-1808-7657-F2EF8CED6DB7}"/>
                      </a:ext>
                    </a:extLst>
                  </p:cNvPr>
                  <p:cNvSpPr>
                    <a:spLocks noChangeShapeType="1"/>
                  </p:cNvSpPr>
                  <p:nvPr/>
                </p:nvSpPr>
                <p:spPr bwMode="auto">
                  <a:xfrm>
                    <a:off x="1594" y="2253"/>
                    <a:ext cx="33"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27" name="Line 298">
                    <a:extLst>
                      <a:ext uri="{FF2B5EF4-FFF2-40B4-BE49-F238E27FC236}">
                        <a16:creationId xmlns:a16="http://schemas.microsoft.com/office/drawing/2014/main" id="{723546A8-E494-8C32-94E6-37D630400B45}"/>
                      </a:ext>
                    </a:extLst>
                  </p:cNvPr>
                  <p:cNvSpPr>
                    <a:spLocks noChangeShapeType="1"/>
                  </p:cNvSpPr>
                  <p:nvPr/>
                </p:nvSpPr>
                <p:spPr bwMode="auto">
                  <a:xfrm>
                    <a:off x="1627" y="2269"/>
                    <a:ext cx="25"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28" name="Line 299">
                    <a:extLst>
                      <a:ext uri="{FF2B5EF4-FFF2-40B4-BE49-F238E27FC236}">
                        <a16:creationId xmlns:a16="http://schemas.microsoft.com/office/drawing/2014/main" id="{224385A0-DB60-195D-B9DE-AE9920D839E3}"/>
                      </a:ext>
                    </a:extLst>
                  </p:cNvPr>
                  <p:cNvSpPr>
                    <a:spLocks noChangeShapeType="1"/>
                  </p:cNvSpPr>
                  <p:nvPr/>
                </p:nvSpPr>
                <p:spPr bwMode="auto">
                  <a:xfrm>
                    <a:off x="1652" y="2286"/>
                    <a:ext cx="24"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29" name="Line 300">
                    <a:extLst>
                      <a:ext uri="{FF2B5EF4-FFF2-40B4-BE49-F238E27FC236}">
                        <a16:creationId xmlns:a16="http://schemas.microsoft.com/office/drawing/2014/main" id="{0D6B2224-F4E1-9A1C-05CE-D85916FFFB7D}"/>
                      </a:ext>
                    </a:extLst>
                  </p:cNvPr>
                  <p:cNvSpPr>
                    <a:spLocks noChangeShapeType="1"/>
                  </p:cNvSpPr>
                  <p:nvPr/>
                </p:nvSpPr>
                <p:spPr bwMode="auto">
                  <a:xfrm>
                    <a:off x="1676" y="2294"/>
                    <a:ext cx="25"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30" name="Line 301">
                    <a:extLst>
                      <a:ext uri="{FF2B5EF4-FFF2-40B4-BE49-F238E27FC236}">
                        <a16:creationId xmlns:a16="http://schemas.microsoft.com/office/drawing/2014/main" id="{90D60765-5468-1B78-11B4-984F46D4F0EC}"/>
                      </a:ext>
                    </a:extLst>
                  </p:cNvPr>
                  <p:cNvSpPr>
                    <a:spLocks noChangeShapeType="1"/>
                  </p:cNvSpPr>
                  <p:nvPr/>
                </p:nvSpPr>
                <p:spPr bwMode="auto">
                  <a:xfrm>
                    <a:off x="1701" y="2311"/>
                    <a:ext cx="24"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31" name="Line 302">
                    <a:extLst>
                      <a:ext uri="{FF2B5EF4-FFF2-40B4-BE49-F238E27FC236}">
                        <a16:creationId xmlns:a16="http://schemas.microsoft.com/office/drawing/2014/main" id="{2478F001-03A9-EF37-B351-821F7435EC7A}"/>
                      </a:ext>
                    </a:extLst>
                  </p:cNvPr>
                  <p:cNvSpPr>
                    <a:spLocks noChangeShapeType="1"/>
                  </p:cNvSpPr>
                  <p:nvPr/>
                </p:nvSpPr>
                <p:spPr bwMode="auto">
                  <a:xfrm>
                    <a:off x="1725" y="2319"/>
                    <a:ext cx="25"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32" name="Line 303">
                    <a:extLst>
                      <a:ext uri="{FF2B5EF4-FFF2-40B4-BE49-F238E27FC236}">
                        <a16:creationId xmlns:a16="http://schemas.microsoft.com/office/drawing/2014/main" id="{A754F6CB-2C04-7F3B-FE63-6D54ACD1E108}"/>
                      </a:ext>
                    </a:extLst>
                  </p:cNvPr>
                  <p:cNvSpPr>
                    <a:spLocks noChangeShapeType="1"/>
                  </p:cNvSpPr>
                  <p:nvPr/>
                </p:nvSpPr>
                <p:spPr bwMode="auto">
                  <a:xfrm>
                    <a:off x="1750" y="2335"/>
                    <a:ext cx="25"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33" name="Line 304">
                    <a:extLst>
                      <a:ext uri="{FF2B5EF4-FFF2-40B4-BE49-F238E27FC236}">
                        <a16:creationId xmlns:a16="http://schemas.microsoft.com/office/drawing/2014/main" id="{E109A1B8-FF26-A873-D72B-114DAD27C06B}"/>
                      </a:ext>
                    </a:extLst>
                  </p:cNvPr>
                  <p:cNvSpPr>
                    <a:spLocks noChangeShapeType="1"/>
                  </p:cNvSpPr>
                  <p:nvPr/>
                </p:nvSpPr>
                <p:spPr bwMode="auto">
                  <a:xfrm>
                    <a:off x="1775" y="2343"/>
                    <a:ext cx="16"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34" name="Line 305">
                    <a:extLst>
                      <a:ext uri="{FF2B5EF4-FFF2-40B4-BE49-F238E27FC236}">
                        <a16:creationId xmlns:a16="http://schemas.microsoft.com/office/drawing/2014/main" id="{A5707DC1-E0DE-F197-7B77-6C18323D4B9E}"/>
                      </a:ext>
                    </a:extLst>
                  </p:cNvPr>
                  <p:cNvSpPr>
                    <a:spLocks noChangeShapeType="1"/>
                  </p:cNvSpPr>
                  <p:nvPr/>
                </p:nvSpPr>
                <p:spPr bwMode="auto">
                  <a:xfrm>
                    <a:off x="1791" y="2360"/>
                    <a:ext cx="25"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35" name="Line 306">
                    <a:extLst>
                      <a:ext uri="{FF2B5EF4-FFF2-40B4-BE49-F238E27FC236}">
                        <a16:creationId xmlns:a16="http://schemas.microsoft.com/office/drawing/2014/main" id="{A30EBD86-E796-99C3-D9B9-2DBE122AD62F}"/>
                      </a:ext>
                    </a:extLst>
                  </p:cNvPr>
                  <p:cNvSpPr>
                    <a:spLocks noChangeShapeType="1"/>
                  </p:cNvSpPr>
                  <p:nvPr/>
                </p:nvSpPr>
                <p:spPr bwMode="auto">
                  <a:xfrm>
                    <a:off x="1816" y="2368"/>
                    <a:ext cx="25"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36" name="Line 307">
                    <a:extLst>
                      <a:ext uri="{FF2B5EF4-FFF2-40B4-BE49-F238E27FC236}">
                        <a16:creationId xmlns:a16="http://schemas.microsoft.com/office/drawing/2014/main" id="{8294A911-FE79-3F94-04E5-D30675F45980}"/>
                      </a:ext>
                    </a:extLst>
                  </p:cNvPr>
                  <p:cNvSpPr>
                    <a:spLocks noChangeShapeType="1"/>
                  </p:cNvSpPr>
                  <p:nvPr/>
                </p:nvSpPr>
                <p:spPr bwMode="auto">
                  <a:xfrm>
                    <a:off x="1841" y="2376"/>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37" name="Line 308">
                    <a:extLst>
                      <a:ext uri="{FF2B5EF4-FFF2-40B4-BE49-F238E27FC236}">
                        <a16:creationId xmlns:a16="http://schemas.microsoft.com/office/drawing/2014/main" id="{FC971AB3-9A11-9AD9-F5ED-DF6A4618A4FC}"/>
                      </a:ext>
                    </a:extLst>
                  </p:cNvPr>
                  <p:cNvSpPr>
                    <a:spLocks noChangeShapeType="1"/>
                  </p:cNvSpPr>
                  <p:nvPr/>
                </p:nvSpPr>
                <p:spPr bwMode="auto">
                  <a:xfrm>
                    <a:off x="1857" y="2384"/>
                    <a:ext cx="16"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38" name="Line 309">
                    <a:extLst>
                      <a:ext uri="{FF2B5EF4-FFF2-40B4-BE49-F238E27FC236}">
                        <a16:creationId xmlns:a16="http://schemas.microsoft.com/office/drawing/2014/main" id="{3758E09F-E95A-2E06-879B-DF5B66B6A2CC}"/>
                      </a:ext>
                    </a:extLst>
                  </p:cNvPr>
                  <p:cNvSpPr>
                    <a:spLocks noChangeShapeType="1"/>
                  </p:cNvSpPr>
                  <p:nvPr/>
                </p:nvSpPr>
                <p:spPr bwMode="auto">
                  <a:xfrm>
                    <a:off x="1873" y="2401"/>
                    <a:ext cx="25"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39" name="Line 310">
                    <a:extLst>
                      <a:ext uri="{FF2B5EF4-FFF2-40B4-BE49-F238E27FC236}">
                        <a16:creationId xmlns:a16="http://schemas.microsoft.com/office/drawing/2014/main" id="{5E1F2C9D-7C6E-79F9-A144-B57F7971FDBF}"/>
                      </a:ext>
                    </a:extLst>
                  </p:cNvPr>
                  <p:cNvSpPr>
                    <a:spLocks noChangeShapeType="1"/>
                  </p:cNvSpPr>
                  <p:nvPr/>
                </p:nvSpPr>
                <p:spPr bwMode="auto">
                  <a:xfrm>
                    <a:off x="1898" y="2409"/>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40" name="Line 311">
                    <a:extLst>
                      <a:ext uri="{FF2B5EF4-FFF2-40B4-BE49-F238E27FC236}">
                        <a16:creationId xmlns:a16="http://schemas.microsoft.com/office/drawing/2014/main" id="{4FD364DA-F835-C3C9-232D-70C2B16843CD}"/>
                      </a:ext>
                    </a:extLst>
                  </p:cNvPr>
                  <p:cNvSpPr>
                    <a:spLocks noChangeShapeType="1"/>
                  </p:cNvSpPr>
                  <p:nvPr/>
                </p:nvSpPr>
                <p:spPr bwMode="auto">
                  <a:xfrm>
                    <a:off x="1914" y="2417"/>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41" name="Line 312">
                    <a:extLst>
                      <a:ext uri="{FF2B5EF4-FFF2-40B4-BE49-F238E27FC236}">
                        <a16:creationId xmlns:a16="http://schemas.microsoft.com/office/drawing/2014/main" id="{FFB4F62A-72C4-E375-3890-7117F0798B2A}"/>
                      </a:ext>
                    </a:extLst>
                  </p:cNvPr>
                  <p:cNvSpPr>
                    <a:spLocks noChangeShapeType="1"/>
                  </p:cNvSpPr>
                  <p:nvPr/>
                </p:nvSpPr>
                <p:spPr bwMode="auto">
                  <a:xfrm>
                    <a:off x="1931" y="2425"/>
                    <a:ext cx="16"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42" name="Line 313">
                    <a:extLst>
                      <a:ext uri="{FF2B5EF4-FFF2-40B4-BE49-F238E27FC236}">
                        <a16:creationId xmlns:a16="http://schemas.microsoft.com/office/drawing/2014/main" id="{E7E457FB-B183-8720-86B4-F7598CCC0FF6}"/>
                      </a:ext>
                    </a:extLst>
                  </p:cNvPr>
                  <p:cNvSpPr>
                    <a:spLocks noChangeShapeType="1"/>
                  </p:cNvSpPr>
                  <p:nvPr/>
                </p:nvSpPr>
                <p:spPr bwMode="auto">
                  <a:xfrm>
                    <a:off x="1947" y="2434"/>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43" name="Line 314">
                    <a:extLst>
                      <a:ext uri="{FF2B5EF4-FFF2-40B4-BE49-F238E27FC236}">
                        <a16:creationId xmlns:a16="http://schemas.microsoft.com/office/drawing/2014/main" id="{03695829-0679-9FA1-1670-48AB4DBDF75A}"/>
                      </a:ext>
                    </a:extLst>
                  </p:cNvPr>
                  <p:cNvSpPr>
                    <a:spLocks noChangeShapeType="1"/>
                  </p:cNvSpPr>
                  <p:nvPr/>
                </p:nvSpPr>
                <p:spPr bwMode="auto">
                  <a:xfrm>
                    <a:off x="1964" y="2442"/>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44" name="Line 315">
                    <a:extLst>
                      <a:ext uri="{FF2B5EF4-FFF2-40B4-BE49-F238E27FC236}">
                        <a16:creationId xmlns:a16="http://schemas.microsoft.com/office/drawing/2014/main" id="{2766B177-288D-DFB7-417D-3BFE8380994F}"/>
                      </a:ext>
                    </a:extLst>
                  </p:cNvPr>
                  <p:cNvSpPr>
                    <a:spLocks noChangeShapeType="1"/>
                  </p:cNvSpPr>
                  <p:nvPr/>
                </p:nvSpPr>
                <p:spPr bwMode="auto">
                  <a:xfrm>
                    <a:off x="1980" y="2450"/>
                    <a:ext cx="58" cy="33"/>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45" name="Line 316">
                    <a:extLst>
                      <a:ext uri="{FF2B5EF4-FFF2-40B4-BE49-F238E27FC236}">
                        <a16:creationId xmlns:a16="http://schemas.microsoft.com/office/drawing/2014/main" id="{802853D9-6DB2-D580-E165-BB84FF0BC286}"/>
                      </a:ext>
                    </a:extLst>
                  </p:cNvPr>
                  <p:cNvSpPr>
                    <a:spLocks noChangeShapeType="1"/>
                  </p:cNvSpPr>
                  <p:nvPr/>
                </p:nvSpPr>
                <p:spPr bwMode="auto">
                  <a:xfrm>
                    <a:off x="2038" y="2483"/>
                    <a:ext cx="57" cy="25"/>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46" name="Line 317">
                    <a:extLst>
                      <a:ext uri="{FF2B5EF4-FFF2-40B4-BE49-F238E27FC236}">
                        <a16:creationId xmlns:a16="http://schemas.microsoft.com/office/drawing/2014/main" id="{FE10AA46-E351-C062-EB95-04FE66D4A8E8}"/>
                      </a:ext>
                    </a:extLst>
                  </p:cNvPr>
                  <p:cNvSpPr>
                    <a:spLocks noChangeShapeType="1"/>
                  </p:cNvSpPr>
                  <p:nvPr/>
                </p:nvSpPr>
                <p:spPr bwMode="auto">
                  <a:xfrm>
                    <a:off x="2095" y="2508"/>
                    <a:ext cx="50" cy="24"/>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47" name="Line 318">
                    <a:extLst>
                      <a:ext uri="{FF2B5EF4-FFF2-40B4-BE49-F238E27FC236}">
                        <a16:creationId xmlns:a16="http://schemas.microsoft.com/office/drawing/2014/main" id="{1912D6F3-F775-2E0C-FEAA-7E9CA5709253}"/>
                      </a:ext>
                    </a:extLst>
                  </p:cNvPr>
                  <p:cNvSpPr>
                    <a:spLocks noChangeShapeType="1"/>
                  </p:cNvSpPr>
                  <p:nvPr/>
                </p:nvSpPr>
                <p:spPr bwMode="auto">
                  <a:xfrm>
                    <a:off x="2145" y="2532"/>
                    <a:ext cx="49" cy="25"/>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48" name="Line 319">
                    <a:extLst>
                      <a:ext uri="{FF2B5EF4-FFF2-40B4-BE49-F238E27FC236}">
                        <a16:creationId xmlns:a16="http://schemas.microsoft.com/office/drawing/2014/main" id="{8490DC2A-B04F-D479-0E2F-BC3B0ED43A3F}"/>
                      </a:ext>
                    </a:extLst>
                  </p:cNvPr>
                  <p:cNvSpPr>
                    <a:spLocks noChangeShapeType="1"/>
                  </p:cNvSpPr>
                  <p:nvPr/>
                </p:nvSpPr>
                <p:spPr bwMode="auto">
                  <a:xfrm>
                    <a:off x="2194" y="2557"/>
                    <a:ext cx="49" cy="24"/>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49" name="Line 320">
                    <a:extLst>
                      <a:ext uri="{FF2B5EF4-FFF2-40B4-BE49-F238E27FC236}">
                        <a16:creationId xmlns:a16="http://schemas.microsoft.com/office/drawing/2014/main" id="{5F03BC5B-6BF5-771D-4C14-078929005D47}"/>
                      </a:ext>
                    </a:extLst>
                  </p:cNvPr>
                  <p:cNvSpPr>
                    <a:spLocks noChangeShapeType="1"/>
                  </p:cNvSpPr>
                  <p:nvPr/>
                </p:nvSpPr>
                <p:spPr bwMode="auto">
                  <a:xfrm>
                    <a:off x="2243" y="2581"/>
                    <a:ext cx="41"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50" name="Line 321">
                    <a:extLst>
                      <a:ext uri="{FF2B5EF4-FFF2-40B4-BE49-F238E27FC236}">
                        <a16:creationId xmlns:a16="http://schemas.microsoft.com/office/drawing/2014/main" id="{4E540759-41D6-FD18-13F5-30974135243F}"/>
                      </a:ext>
                    </a:extLst>
                  </p:cNvPr>
                  <p:cNvSpPr>
                    <a:spLocks noChangeShapeType="1"/>
                  </p:cNvSpPr>
                  <p:nvPr/>
                </p:nvSpPr>
                <p:spPr bwMode="auto">
                  <a:xfrm>
                    <a:off x="2284" y="2598"/>
                    <a:ext cx="33" cy="24"/>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51" name="Line 322">
                    <a:extLst>
                      <a:ext uri="{FF2B5EF4-FFF2-40B4-BE49-F238E27FC236}">
                        <a16:creationId xmlns:a16="http://schemas.microsoft.com/office/drawing/2014/main" id="{9F3B4DF9-8842-BBB5-DC9B-3B2C51923A90}"/>
                      </a:ext>
                    </a:extLst>
                  </p:cNvPr>
                  <p:cNvSpPr>
                    <a:spLocks noChangeShapeType="1"/>
                  </p:cNvSpPr>
                  <p:nvPr/>
                </p:nvSpPr>
                <p:spPr bwMode="auto">
                  <a:xfrm>
                    <a:off x="2317" y="2622"/>
                    <a:ext cx="41"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52" name="Line 323">
                    <a:extLst>
                      <a:ext uri="{FF2B5EF4-FFF2-40B4-BE49-F238E27FC236}">
                        <a16:creationId xmlns:a16="http://schemas.microsoft.com/office/drawing/2014/main" id="{07B9CCCB-9ADB-FF39-D708-A42CDDE48247}"/>
                      </a:ext>
                    </a:extLst>
                  </p:cNvPr>
                  <p:cNvSpPr>
                    <a:spLocks noChangeShapeType="1"/>
                  </p:cNvSpPr>
                  <p:nvPr/>
                </p:nvSpPr>
                <p:spPr bwMode="auto">
                  <a:xfrm>
                    <a:off x="2358" y="2639"/>
                    <a:ext cx="33"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53" name="Line 324">
                    <a:extLst>
                      <a:ext uri="{FF2B5EF4-FFF2-40B4-BE49-F238E27FC236}">
                        <a16:creationId xmlns:a16="http://schemas.microsoft.com/office/drawing/2014/main" id="{878DCC09-F65B-AB17-D951-4C1E251654FB}"/>
                      </a:ext>
                    </a:extLst>
                  </p:cNvPr>
                  <p:cNvSpPr>
                    <a:spLocks noChangeShapeType="1"/>
                  </p:cNvSpPr>
                  <p:nvPr/>
                </p:nvSpPr>
                <p:spPr bwMode="auto">
                  <a:xfrm>
                    <a:off x="2391" y="2655"/>
                    <a:ext cx="33"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54" name="Line 325">
                    <a:extLst>
                      <a:ext uri="{FF2B5EF4-FFF2-40B4-BE49-F238E27FC236}">
                        <a16:creationId xmlns:a16="http://schemas.microsoft.com/office/drawing/2014/main" id="{6F7B330E-6220-58C9-6E89-6F00365D452F}"/>
                      </a:ext>
                    </a:extLst>
                  </p:cNvPr>
                  <p:cNvSpPr>
                    <a:spLocks noChangeShapeType="1"/>
                  </p:cNvSpPr>
                  <p:nvPr/>
                </p:nvSpPr>
                <p:spPr bwMode="auto">
                  <a:xfrm>
                    <a:off x="2424" y="2672"/>
                    <a:ext cx="33"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55" name="Line 326">
                    <a:extLst>
                      <a:ext uri="{FF2B5EF4-FFF2-40B4-BE49-F238E27FC236}">
                        <a16:creationId xmlns:a16="http://schemas.microsoft.com/office/drawing/2014/main" id="{9FD6387E-21A7-5C22-B086-26D73549E1E7}"/>
                      </a:ext>
                    </a:extLst>
                  </p:cNvPr>
                  <p:cNvSpPr>
                    <a:spLocks noChangeShapeType="1"/>
                  </p:cNvSpPr>
                  <p:nvPr/>
                </p:nvSpPr>
                <p:spPr bwMode="auto">
                  <a:xfrm>
                    <a:off x="2457" y="2688"/>
                    <a:ext cx="33"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56" name="Line 327">
                    <a:extLst>
                      <a:ext uri="{FF2B5EF4-FFF2-40B4-BE49-F238E27FC236}">
                        <a16:creationId xmlns:a16="http://schemas.microsoft.com/office/drawing/2014/main" id="{F994DBA2-D8BC-D16B-46AB-FD01FFDAB042}"/>
                      </a:ext>
                    </a:extLst>
                  </p:cNvPr>
                  <p:cNvSpPr>
                    <a:spLocks noChangeShapeType="1"/>
                  </p:cNvSpPr>
                  <p:nvPr/>
                </p:nvSpPr>
                <p:spPr bwMode="auto">
                  <a:xfrm>
                    <a:off x="2490" y="2705"/>
                    <a:ext cx="24"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57" name="Line 328">
                    <a:extLst>
                      <a:ext uri="{FF2B5EF4-FFF2-40B4-BE49-F238E27FC236}">
                        <a16:creationId xmlns:a16="http://schemas.microsoft.com/office/drawing/2014/main" id="{D436355F-3BE7-99DA-F3AC-3BC3AC9E70D1}"/>
                      </a:ext>
                    </a:extLst>
                  </p:cNvPr>
                  <p:cNvSpPr>
                    <a:spLocks noChangeShapeType="1"/>
                  </p:cNvSpPr>
                  <p:nvPr/>
                </p:nvSpPr>
                <p:spPr bwMode="auto">
                  <a:xfrm>
                    <a:off x="2514" y="2713"/>
                    <a:ext cx="25"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58" name="Line 329">
                    <a:extLst>
                      <a:ext uri="{FF2B5EF4-FFF2-40B4-BE49-F238E27FC236}">
                        <a16:creationId xmlns:a16="http://schemas.microsoft.com/office/drawing/2014/main" id="{6BA49717-BF2A-4526-D741-301FF36CDF37}"/>
                      </a:ext>
                    </a:extLst>
                  </p:cNvPr>
                  <p:cNvSpPr>
                    <a:spLocks noChangeShapeType="1"/>
                  </p:cNvSpPr>
                  <p:nvPr/>
                </p:nvSpPr>
                <p:spPr bwMode="auto">
                  <a:xfrm>
                    <a:off x="2539" y="2729"/>
                    <a:ext cx="33" cy="1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59" name="Line 330">
                    <a:extLst>
                      <a:ext uri="{FF2B5EF4-FFF2-40B4-BE49-F238E27FC236}">
                        <a16:creationId xmlns:a16="http://schemas.microsoft.com/office/drawing/2014/main" id="{9C1D4202-660B-E0AD-5360-0FF965F61834}"/>
                      </a:ext>
                    </a:extLst>
                  </p:cNvPr>
                  <p:cNvSpPr>
                    <a:spLocks noChangeShapeType="1"/>
                  </p:cNvSpPr>
                  <p:nvPr/>
                </p:nvSpPr>
                <p:spPr bwMode="auto">
                  <a:xfrm>
                    <a:off x="2572" y="2746"/>
                    <a:ext cx="24"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60" name="Line 331">
                    <a:extLst>
                      <a:ext uri="{FF2B5EF4-FFF2-40B4-BE49-F238E27FC236}">
                        <a16:creationId xmlns:a16="http://schemas.microsoft.com/office/drawing/2014/main" id="{B0A49AE9-59E6-BB88-F352-7EEA62772CE1}"/>
                      </a:ext>
                    </a:extLst>
                  </p:cNvPr>
                  <p:cNvSpPr>
                    <a:spLocks noChangeShapeType="1"/>
                  </p:cNvSpPr>
                  <p:nvPr/>
                </p:nvSpPr>
                <p:spPr bwMode="auto">
                  <a:xfrm>
                    <a:off x="2596" y="2754"/>
                    <a:ext cx="25"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61" name="Line 332">
                    <a:extLst>
                      <a:ext uri="{FF2B5EF4-FFF2-40B4-BE49-F238E27FC236}">
                        <a16:creationId xmlns:a16="http://schemas.microsoft.com/office/drawing/2014/main" id="{5691A3BC-0D42-6619-4DB3-C65AED8308E1}"/>
                      </a:ext>
                    </a:extLst>
                  </p:cNvPr>
                  <p:cNvSpPr>
                    <a:spLocks noChangeShapeType="1"/>
                  </p:cNvSpPr>
                  <p:nvPr/>
                </p:nvSpPr>
                <p:spPr bwMode="auto">
                  <a:xfrm>
                    <a:off x="2621" y="2770"/>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62" name="Line 333">
                    <a:extLst>
                      <a:ext uri="{FF2B5EF4-FFF2-40B4-BE49-F238E27FC236}">
                        <a16:creationId xmlns:a16="http://schemas.microsoft.com/office/drawing/2014/main" id="{9F998F20-2D6E-59BA-E24A-2195ABB218F1}"/>
                      </a:ext>
                    </a:extLst>
                  </p:cNvPr>
                  <p:cNvSpPr>
                    <a:spLocks noChangeShapeType="1"/>
                  </p:cNvSpPr>
                  <p:nvPr/>
                </p:nvSpPr>
                <p:spPr bwMode="auto">
                  <a:xfrm>
                    <a:off x="2638" y="2778"/>
                    <a:ext cx="24"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63" name="Line 334">
                    <a:extLst>
                      <a:ext uri="{FF2B5EF4-FFF2-40B4-BE49-F238E27FC236}">
                        <a16:creationId xmlns:a16="http://schemas.microsoft.com/office/drawing/2014/main" id="{8782DF17-C605-7176-299C-63B5F9D53B7E}"/>
                      </a:ext>
                    </a:extLst>
                  </p:cNvPr>
                  <p:cNvSpPr>
                    <a:spLocks noChangeShapeType="1"/>
                  </p:cNvSpPr>
                  <p:nvPr/>
                </p:nvSpPr>
                <p:spPr bwMode="auto">
                  <a:xfrm>
                    <a:off x="2662" y="2787"/>
                    <a:ext cx="25"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64" name="Line 335">
                    <a:extLst>
                      <a:ext uri="{FF2B5EF4-FFF2-40B4-BE49-F238E27FC236}">
                        <a16:creationId xmlns:a16="http://schemas.microsoft.com/office/drawing/2014/main" id="{5F2E43BD-1ACC-0FBA-1762-89B2857B6423}"/>
                      </a:ext>
                    </a:extLst>
                  </p:cNvPr>
                  <p:cNvSpPr>
                    <a:spLocks noChangeShapeType="1"/>
                  </p:cNvSpPr>
                  <p:nvPr/>
                </p:nvSpPr>
                <p:spPr bwMode="auto">
                  <a:xfrm>
                    <a:off x="2687" y="2803"/>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65" name="Line 336">
                    <a:extLst>
                      <a:ext uri="{FF2B5EF4-FFF2-40B4-BE49-F238E27FC236}">
                        <a16:creationId xmlns:a16="http://schemas.microsoft.com/office/drawing/2014/main" id="{12028FD0-2FDE-1A48-A743-A8D90C6E1B56}"/>
                      </a:ext>
                    </a:extLst>
                  </p:cNvPr>
                  <p:cNvSpPr>
                    <a:spLocks noChangeShapeType="1"/>
                  </p:cNvSpPr>
                  <p:nvPr/>
                </p:nvSpPr>
                <p:spPr bwMode="auto">
                  <a:xfrm>
                    <a:off x="2703" y="2811"/>
                    <a:ext cx="25"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66" name="Line 337">
                    <a:extLst>
                      <a:ext uri="{FF2B5EF4-FFF2-40B4-BE49-F238E27FC236}">
                        <a16:creationId xmlns:a16="http://schemas.microsoft.com/office/drawing/2014/main" id="{CFB62693-ACB8-167E-3836-036FD81C289B}"/>
                      </a:ext>
                    </a:extLst>
                  </p:cNvPr>
                  <p:cNvSpPr>
                    <a:spLocks noChangeShapeType="1"/>
                  </p:cNvSpPr>
                  <p:nvPr/>
                </p:nvSpPr>
                <p:spPr bwMode="auto">
                  <a:xfrm>
                    <a:off x="2728" y="2820"/>
                    <a:ext cx="16"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67" name="Line 338">
                    <a:extLst>
                      <a:ext uri="{FF2B5EF4-FFF2-40B4-BE49-F238E27FC236}">
                        <a16:creationId xmlns:a16="http://schemas.microsoft.com/office/drawing/2014/main" id="{CB12F7C1-568A-DB23-963E-B55BBBCF808D}"/>
                      </a:ext>
                    </a:extLst>
                  </p:cNvPr>
                  <p:cNvSpPr>
                    <a:spLocks noChangeShapeType="1"/>
                  </p:cNvSpPr>
                  <p:nvPr/>
                </p:nvSpPr>
                <p:spPr bwMode="auto">
                  <a:xfrm>
                    <a:off x="2744" y="2836"/>
                    <a:ext cx="25"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68" name="Line 339">
                    <a:extLst>
                      <a:ext uri="{FF2B5EF4-FFF2-40B4-BE49-F238E27FC236}">
                        <a16:creationId xmlns:a16="http://schemas.microsoft.com/office/drawing/2014/main" id="{964B2EA4-B137-96B5-344A-0B2CE55F7008}"/>
                      </a:ext>
                    </a:extLst>
                  </p:cNvPr>
                  <p:cNvSpPr>
                    <a:spLocks noChangeShapeType="1"/>
                  </p:cNvSpPr>
                  <p:nvPr/>
                </p:nvSpPr>
                <p:spPr bwMode="auto">
                  <a:xfrm>
                    <a:off x="2769" y="2844"/>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69" name="Line 340">
                    <a:extLst>
                      <a:ext uri="{FF2B5EF4-FFF2-40B4-BE49-F238E27FC236}">
                        <a16:creationId xmlns:a16="http://schemas.microsoft.com/office/drawing/2014/main" id="{735108B0-07F5-B241-06A8-B9B93BCC7955}"/>
                      </a:ext>
                    </a:extLst>
                  </p:cNvPr>
                  <p:cNvSpPr>
                    <a:spLocks noChangeShapeType="1"/>
                  </p:cNvSpPr>
                  <p:nvPr/>
                </p:nvSpPr>
                <p:spPr bwMode="auto">
                  <a:xfrm>
                    <a:off x="2785" y="2852"/>
                    <a:ext cx="17"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70" name="Line 341">
                    <a:extLst>
                      <a:ext uri="{FF2B5EF4-FFF2-40B4-BE49-F238E27FC236}">
                        <a16:creationId xmlns:a16="http://schemas.microsoft.com/office/drawing/2014/main" id="{D16AD4C8-5334-3CED-F015-38DEFCC65EE7}"/>
                      </a:ext>
                    </a:extLst>
                  </p:cNvPr>
                  <p:cNvSpPr>
                    <a:spLocks noChangeShapeType="1"/>
                  </p:cNvSpPr>
                  <p:nvPr/>
                </p:nvSpPr>
                <p:spPr bwMode="auto">
                  <a:xfrm>
                    <a:off x="2802" y="2861"/>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71" name="Line 342">
                    <a:extLst>
                      <a:ext uri="{FF2B5EF4-FFF2-40B4-BE49-F238E27FC236}">
                        <a16:creationId xmlns:a16="http://schemas.microsoft.com/office/drawing/2014/main" id="{7B095466-9058-0415-F843-073B9E720728}"/>
                      </a:ext>
                    </a:extLst>
                  </p:cNvPr>
                  <p:cNvSpPr>
                    <a:spLocks noChangeShapeType="1"/>
                  </p:cNvSpPr>
                  <p:nvPr/>
                </p:nvSpPr>
                <p:spPr bwMode="auto">
                  <a:xfrm>
                    <a:off x="2818" y="2869"/>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72" name="Line 343">
                    <a:extLst>
                      <a:ext uri="{FF2B5EF4-FFF2-40B4-BE49-F238E27FC236}">
                        <a16:creationId xmlns:a16="http://schemas.microsoft.com/office/drawing/2014/main" id="{DB94B87C-F0C6-4B74-FBF3-5D8238863312}"/>
                      </a:ext>
                    </a:extLst>
                  </p:cNvPr>
                  <p:cNvSpPr>
                    <a:spLocks noChangeShapeType="1"/>
                  </p:cNvSpPr>
                  <p:nvPr/>
                </p:nvSpPr>
                <p:spPr bwMode="auto">
                  <a:xfrm>
                    <a:off x="2835" y="2877"/>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73" name="Line 344">
                    <a:extLst>
                      <a:ext uri="{FF2B5EF4-FFF2-40B4-BE49-F238E27FC236}">
                        <a16:creationId xmlns:a16="http://schemas.microsoft.com/office/drawing/2014/main" id="{D5CD8393-8651-70EF-B841-C8B58B9CC0E5}"/>
                      </a:ext>
                    </a:extLst>
                  </p:cNvPr>
                  <p:cNvSpPr>
                    <a:spLocks noChangeShapeType="1"/>
                  </p:cNvSpPr>
                  <p:nvPr/>
                </p:nvSpPr>
                <p:spPr bwMode="auto">
                  <a:xfrm>
                    <a:off x="2851" y="2885"/>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74" name="Line 345">
                    <a:extLst>
                      <a:ext uri="{FF2B5EF4-FFF2-40B4-BE49-F238E27FC236}">
                        <a16:creationId xmlns:a16="http://schemas.microsoft.com/office/drawing/2014/main" id="{5313A41E-9A09-5DB2-C192-9EAA59A2240A}"/>
                      </a:ext>
                    </a:extLst>
                  </p:cNvPr>
                  <p:cNvSpPr>
                    <a:spLocks noChangeShapeType="1"/>
                  </p:cNvSpPr>
                  <p:nvPr/>
                </p:nvSpPr>
                <p:spPr bwMode="auto">
                  <a:xfrm>
                    <a:off x="2868" y="2893"/>
                    <a:ext cx="16"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75" name="Line 346">
                    <a:extLst>
                      <a:ext uri="{FF2B5EF4-FFF2-40B4-BE49-F238E27FC236}">
                        <a16:creationId xmlns:a16="http://schemas.microsoft.com/office/drawing/2014/main" id="{C225701C-50A6-CEAE-D1D9-43A3788A5CE0}"/>
                      </a:ext>
                    </a:extLst>
                  </p:cNvPr>
                  <p:cNvSpPr>
                    <a:spLocks noChangeShapeType="1"/>
                  </p:cNvSpPr>
                  <p:nvPr/>
                </p:nvSpPr>
                <p:spPr bwMode="auto">
                  <a:xfrm>
                    <a:off x="2884" y="2902"/>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76" name="Line 347">
                    <a:extLst>
                      <a:ext uri="{FF2B5EF4-FFF2-40B4-BE49-F238E27FC236}">
                        <a16:creationId xmlns:a16="http://schemas.microsoft.com/office/drawing/2014/main" id="{2DDC0AE7-F214-3FA7-738B-6CE502334E27}"/>
                      </a:ext>
                    </a:extLst>
                  </p:cNvPr>
                  <p:cNvSpPr>
                    <a:spLocks noChangeShapeType="1"/>
                  </p:cNvSpPr>
                  <p:nvPr/>
                </p:nvSpPr>
                <p:spPr bwMode="auto">
                  <a:xfrm>
                    <a:off x="2900" y="2910"/>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77" name="Line 348">
                    <a:extLst>
                      <a:ext uri="{FF2B5EF4-FFF2-40B4-BE49-F238E27FC236}">
                        <a16:creationId xmlns:a16="http://schemas.microsoft.com/office/drawing/2014/main" id="{7C0B5B5F-3C1B-4361-141E-BA45F53C878A}"/>
                      </a:ext>
                    </a:extLst>
                  </p:cNvPr>
                  <p:cNvSpPr>
                    <a:spLocks noChangeShapeType="1"/>
                  </p:cNvSpPr>
                  <p:nvPr/>
                </p:nvSpPr>
                <p:spPr bwMode="auto">
                  <a:xfrm>
                    <a:off x="2917" y="2918"/>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78" name="Line 349">
                    <a:extLst>
                      <a:ext uri="{FF2B5EF4-FFF2-40B4-BE49-F238E27FC236}">
                        <a16:creationId xmlns:a16="http://schemas.microsoft.com/office/drawing/2014/main" id="{A2D7B89A-3B70-F7AB-D94F-6769E03C5616}"/>
                      </a:ext>
                    </a:extLst>
                  </p:cNvPr>
                  <p:cNvSpPr>
                    <a:spLocks noChangeShapeType="1"/>
                  </p:cNvSpPr>
                  <p:nvPr/>
                </p:nvSpPr>
                <p:spPr bwMode="auto">
                  <a:xfrm>
                    <a:off x="2933" y="2926"/>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79" name="Line 350">
                    <a:extLst>
                      <a:ext uri="{FF2B5EF4-FFF2-40B4-BE49-F238E27FC236}">
                        <a16:creationId xmlns:a16="http://schemas.microsoft.com/office/drawing/2014/main" id="{8DF391BC-27E0-5D60-D1C1-4A5583085CC4}"/>
                      </a:ext>
                    </a:extLst>
                  </p:cNvPr>
                  <p:cNvSpPr>
                    <a:spLocks noChangeShapeType="1"/>
                  </p:cNvSpPr>
                  <p:nvPr/>
                </p:nvSpPr>
                <p:spPr bwMode="auto">
                  <a:xfrm>
                    <a:off x="2950" y="2934"/>
                    <a:ext cx="8"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80" name="Line 351">
                    <a:extLst>
                      <a:ext uri="{FF2B5EF4-FFF2-40B4-BE49-F238E27FC236}">
                        <a16:creationId xmlns:a16="http://schemas.microsoft.com/office/drawing/2014/main" id="{A7B91045-A3E9-01B0-41E7-F971161299EB}"/>
                      </a:ext>
                    </a:extLst>
                  </p:cNvPr>
                  <p:cNvSpPr>
                    <a:spLocks noChangeShapeType="1"/>
                  </p:cNvSpPr>
                  <p:nvPr/>
                </p:nvSpPr>
                <p:spPr bwMode="auto">
                  <a:xfrm>
                    <a:off x="2958" y="2943"/>
                    <a:ext cx="16"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81" name="Line 352">
                    <a:extLst>
                      <a:ext uri="{FF2B5EF4-FFF2-40B4-BE49-F238E27FC236}">
                        <a16:creationId xmlns:a16="http://schemas.microsoft.com/office/drawing/2014/main" id="{B54B5068-68EC-93D5-0189-1010A507926B}"/>
                      </a:ext>
                    </a:extLst>
                  </p:cNvPr>
                  <p:cNvSpPr>
                    <a:spLocks noChangeShapeType="1"/>
                  </p:cNvSpPr>
                  <p:nvPr/>
                </p:nvSpPr>
                <p:spPr bwMode="auto">
                  <a:xfrm>
                    <a:off x="2974" y="2943"/>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82" name="Line 353">
                    <a:extLst>
                      <a:ext uri="{FF2B5EF4-FFF2-40B4-BE49-F238E27FC236}">
                        <a16:creationId xmlns:a16="http://schemas.microsoft.com/office/drawing/2014/main" id="{09F03A72-D7BD-A312-27AD-5AB31C94ACC8}"/>
                      </a:ext>
                    </a:extLst>
                  </p:cNvPr>
                  <p:cNvSpPr>
                    <a:spLocks noChangeShapeType="1"/>
                  </p:cNvSpPr>
                  <p:nvPr/>
                </p:nvSpPr>
                <p:spPr bwMode="auto">
                  <a:xfrm>
                    <a:off x="2991" y="2951"/>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83" name="Line 354">
                    <a:extLst>
                      <a:ext uri="{FF2B5EF4-FFF2-40B4-BE49-F238E27FC236}">
                        <a16:creationId xmlns:a16="http://schemas.microsoft.com/office/drawing/2014/main" id="{53B2E2B8-05C6-9E60-BA32-7B4DE8998059}"/>
                      </a:ext>
                    </a:extLst>
                  </p:cNvPr>
                  <p:cNvSpPr>
                    <a:spLocks noChangeShapeType="1"/>
                  </p:cNvSpPr>
                  <p:nvPr/>
                </p:nvSpPr>
                <p:spPr bwMode="auto">
                  <a:xfrm>
                    <a:off x="2999" y="2959"/>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84" name="Line 355">
                    <a:extLst>
                      <a:ext uri="{FF2B5EF4-FFF2-40B4-BE49-F238E27FC236}">
                        <a16:creationId xmlns:a16="http://schemas.microsoft.com/office/drawing/2014/main" id="{2A5EE6FF-E21F-881A-BF91-EED91BE4BD3A}"/>
                      </a:ext>
                    </a:extLst>
                  </p:cNvPr>
                  <p:cNvSpPr>
                    <a:spLocks noChangeShapeType="1"/>
                  </p:cNvSpPr>
                  <p:nvPr/>
                </p:nvSpPr>
                <p:spPr bwMode="auto">
                  <a:xfrm>
                    <a:off x="3015" y="2967"/>
                    <a:ext cx="9"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85" name="Line 356">
                    <a:extLst>
                      <a:ext uri="{FF2B5EF4-FFF2-40B4-BE49-F238E27FC236}">
                        <a16:creationId xmlns:a16="http://schemas.microsoft.com/office/drawing/2014/main" id="{80829168-90E2-75C9-0FDC-3806A501F362}"/>
                      </a:ext>
                    </a:extLst>
                  </p:cNvPr>
                  <p:cNvSpPr>
                    <a:spLocks noChangeShapeType="1"/>
                  </p:cNvSpPr>
                  <p:nvPr/>
                </p:nvSpPr>
                <p:spPr bwMode="auto">
                  <a:xfrm>
                    <a:off x="3024" y="2975"/>
                    <a:ext cx="16"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86" name="Line 357">
                    <a:extLst>
                      <a:ext uri="{FF2B5EF4-FFF2-40B4-BE49-F238E27FC236}">
                        <a16:creationId xmlns:a16="http://schemas.microsoft.com/office/drawing/2014/main" id="{AE89DE66-9775-3123-0A02-808F9821C8EB}"/>
                      </a:ext>
                    </a:extLst>
                  </p:cNvPr>
                  <p:cNvSpPr>
                    <a:spLocks noChangeShapeType="1"/>
                  </p:cNvSpPr>
                  <p:nvPr/>
                </p:nvSpPr>
                <p:spPr bwMode="auto">
                  <a:xfrm>
                    <a:off x="3040" y="2975"/>
                    <a:ext cx="8"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87" name="Line 358">
                    <a:extLst>
                      <a:ext uri="{FF2B5EF4-FFF2-40B4-BE49-F238E27FC236}">
                        <a16:creationId xmlns:a16="http://schemas.microsoft.com/office/drawing/2014/main" id="{45427178-F88F-72B3-0A34-1BEBDBBC4B68}"/>
                      </a:ext>
                    </a:extLst>
                  </p:cNvPr>
                  <p:cNvSpPr>
                    <a:spLocks noChangeShapeType="1"/>
                  </p:cNvSpPr>
                  <p:nvPr/>
                </p:nvSpPr>
                <p:spPr bwMode="auto">
                  <a:xfrm>
                    <a:off x="3048" y="2984"/>
                    <a:ext cx="17"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88" name="Line 359">
                    <a:extLst>
                      <a:ext uri="{FF2B5EF4-FFF2-40B4-BE49-F238E27FC236}">
                        <a16:creationId xmlns:a16="http://schemas.microsoft.com/office/drawing/2014/main" id="{B24B4E28-7D82-FD87-BF3F-AE97A7B36ABC}"/>
                      </a:ext>
                    </a:extLst>
                  </p:cNvPr>
                  <p:cNvSpPr>
                    <a:spLocks noChangeShapeType="1"/>
                  </p:cNvSpPr>
                  <p:nvPr/>
                </p:nvSpPr>
                <p:spPr bwMode="auto">
                  <a:xfrm>
                    <a:off x="3065" y="2992"/>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89" name="Line 360">
                    <a:extLst>
                      <a:ext uri="{FF2B5EF4-FFF2-40B4-BE49-F238E27FC236}">
                        <a16:creationId xmlns:a16="http://schemas.microsoft.com/office/drawing/2014/main" id="{CF84D215-75B5-FA6D-4C38-442F8AC861CF}"/>
                      </a:ext>
                    </a:extLst>
                  </p:cNvPr>
                  <p:cNvSpPr>
                    <a:spLocks noChangeShapeType="1"/>
                  </p:cNvSpPr>
                  <p:nvPr/>
                </p:nvSpPr>
                <p:spPr bwMode="auto">
                  <a:xfrm>
                    <a:off x="3073" y="2992"/>
                    <a:ext cx="16"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90" name="Line 361">
                    <a:extLst>
                      <a:ext uri="{FF2B5EF4-FFF2-40B4-BE49-F238E27FC236}">
                        <a16:creationId xmlns:a16="http://schemas.microsoft.com/office/drawing/2014/main" id="{37F461A5-6BFB-2812-E121-E3BD22F78584}"/>
                      </a:ext>
                    </a:extLst>
                  </p:cNvPr>
                  <p:cNvSpPr>
                    <a:spLocks noChangeShapeType="1"/>
                  </p:cNvSpPr>
                  <p:nvPr/>
                </p:nvSpPr>
                <p:spPr bwMode="auto">
                  <a:xfrm>
                    <a:off x="3089" y="3000"/>
                    <a:ext cx="9"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91" name="Line 362">
                    <a:extLst>
                      <a:ext uri="{FF2B5EF4-FFF2-40B4-BE49-F238E27FC236}">
                        <a16:creationId xmlns:a16="http://schemas.microsoft.com/office/drawing/2014/main" id="{ADA41923-FDB1-E806-9E00-F98A360A7320}"/>
                      </a:ext>
                    </a:extLst>
                  </p:cNvPr>
                  <p:cNvSpPr>
                    <a:spLocks noChangeShapeType="1"/>
                  </p:cNvSpPr>
                  <p:nvPr/>
                </p:nvSpPr>
                <p:spPr bwMode="auto">
                  <a:xfrm>
                    <a:off x="3098" y="3008"/>
                    <a:ext cx="8"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92" name="Line 363">
                    <a:extLst>
                      <a:ext uri="{FF2B5EF4-FFF2-40B4-BE49-F238E27FC236}">
                        <a16:creationId xmlns:a16="http://schemas.microsoft.com/office/drawing/2014/main" id="{48A96E7F-76BA-1926-3798-0F2AEB119EF9}"/>
                      </a:ext>
                    </a:extLst>
                  </p:cNvPr>
                  <p:cNvSpPr>
                    <a:spLocks noChangeShapeType="1"/>
                  </p:cNvSpPr>
                  <p:nvPr/>
                </p:nvSpPr>
                <p:spPr bwMode="auto">
                  <a:xfrm>
                    <a:off x="3106" y="3017"/>
                    <a:ext cx="16"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93" name="Line 364">
                    <a:extLst>
                      <a:ext uri="{FF2B5EF4-FFF2-40B4-BE49-F238E27FC236}">
                        <a16:creationId xmlns:a16="http://schemas.microsoft.com/office/drawing/2014/main" id="{DBB88EA2-7A2F-9D87-7837-ACB77E231BC7}"/>
                      </a:ext>
                    </a:extLst>
                  </p:cNvPr>
                  <p:cNvSpPr>
                    <a:spLocks noChangeShapeType="1"/>
                  </p:cNvSpPr>
                  <p:nvPr/>
                </p:nvSpPr>
                <p:spPr bwMode="auto">
                  <a:xfrm>
                    <a:off x="3122" y="3017"/>
                    <a:ext cx="9"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94" name="Line 365">
                    <a:extLst>
                      <a:ext uri="{FF2B5EF4-FFF2-40B4-BE49-F238E27FC236}">
                        <a16:creationId xmlns:a16="http://schemas.microsoft.com/office/drawing/2014/main" id="{14C22843-9972-959B-3D5D-45F91C498AC6}"/>
                      </a:ext>
                    </a:extLst>
                  </p:cNvPr>
                  <p:cNvSpPr>
                    <a:spLocks noChangeShapeType="1"/>
                  </p:cNvSpPr>
                  <p:nvPr/>
                </p:nvSpPr>
                <p:spPr bwMode="auto">
                  <a:xfrm>
                    <a:off x="3131" y="3025"/>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95" name="Line 366">
                    <a:extLst>
                      <a:ext uri="{FF2B5EF4-FFF2-40B4-BE49-F238E27FC236}">
                        <a16:creationId xmlns:a16="http://schemas.microsoft.com/office/drawing/2014/main" id="{9B38AA38-F2B5-F795-4C07-7D19D357A72A}"/>
                      </a:ext>
                    </a:extLst>
                  </p:cNvPr>
                  <p:cNvSpPr>
                    <a:spLocks noChangeShapeType="1"/>
                  </p:cNvSpPr>
                  <p:nvPr/>
                </p:nvSpPr>
                <p:spPr bwMode="auto">
                  <a:xfrm>
                    <a:off x="3139" y="3033"/>
                    <a:ext cx="16"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96" name="Line 367">
                    <a:extLst>
                      <a:ext uri="{FF2B5EF4-FFF2-40B4-BE49-F238E27FC236}">
                        <a16:creationId xmlns:a16="http://schemas.microsoft.com/office/drawing/2014/main" id="{435C4765-9EE9-3348-1C2A-7C4221FDD099}"/>
                      </a:ext>
                    </a:extLst>
                  </p:cNvPr>
                  <p:cNvSpPr>
                    <a:spLocks noChangeShapeType="1"/>
                  </p:cNvSpPr>
                  <p:nvPr/>
                </p:nvSpPr>
                <p:spPr bwMode="auto">
                  <a:xfrm>
                    <a:off x="3155" y="3033"/>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97" name="Line 368">
                    <a:extLst>
                      <a:ext uri="{FF2B5EF4-FFF2-40B4-BE49-F238E27FC236}">
                        <a16:creationId xmlns:a16="http://schemas.microsoft.com/office/drawing/2014/main" id="{9E0D9AA0-2EC2-687B-709A-B7E6D20A9735}"/>
                      </a:ext>
                    </a:extLst>
                  </p:cNvPr>
                  <p:cNvSpPr>
                    <a:spLocks noChangeShapeType="1"/>
                  </p:cNvSpPr>
                  <p:nvPr/>
                </p:nvSpPr>
                <p:spPr bwMode="auto">
                  <a:xfrm>
                    <a:off x="3163" y="3041"/>
                    <a:ext cx="9"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98" name="Line 369">
                    <a:extLst>
                      <a:ext uri="{FF2B5EF4-FFF2-40B4-BE49-F238E27FC236}">
                        <a16:creationId xmlns:a16="http://schemas.microsoft.com/office/drawing/2014/main" id="{E07D1DFF-93F8-A066-9AF7-BEB238ACC789}"/>
                      </a:ext>
                    </a:extLst>
                  </p:cNvPr>
                  <p:cNvSpPr>
                    <a:spLocks noChangeShapeType="1"/>
                  </p:cNvSpPr>
                  <p:nvPr/>
                </p:nvSpPr>
                <p:spPr bwMode="auto">
                  <a:xfrm>
                    <a:off x="3172" y="3041"/>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99" name="Line 370">
                    <a:extLst>
                      <a:ext uri="{FF2B5EF4-FFF2-40B4-BE49-F238E27FC236}">
                        <a16:creationId xmlns:a16="http://schemas.microsoft.com/office/drawing/2014/main" id="{FCCAE3A7-583D-2C05-6803-D1949E39C291}"/>
                      </a:ext>
                    </a:extLst>
                  </p:cNvPr>
                  <p:cNvSpPr>
                    <a:spLocks noChangeShapeType="1"/>
                  </p:cNvSpPr>
                  <p:nvPr/>
                </p:nvSpPr>
                <p:spPr bwMode="auto">
                  <a:xfrm>
                    <a:off x="3180" y="3049"/>
                    <a:ext cx="8"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00" name="Line 371">
                    <a:extLst>
                      <a:ext uri="{FF2B5EF4-FFF2-40B4-BE49-F238E27FC236}">
                        <a16:creationId xmlns:a16="http://schemas.microsoft.com/office/drawing/2014/main" id="{47CE3137-1B4B-9FB9-A8B0-7FB009C583D2}"/>
                      </a:ext>
                    </a:extLst>
                  </p:cNvPr>
                  <p:cNvSpPr>
                    <a:spLocks noChangeShapeType="1"/>
                  </p:cNvSpPr>
                  <p:nvPr/>
                </p:nvSpPr>
                <p:spPr bwMode="auto">
                  <a:xfrm>
                    <a:off x="3188" y="3058"/>
                    <a:ext cx="16"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01" name="Line 372">
                    <a:extLst>
                      <a:ext uri="{FF2B5EF4-FFF2-40B4-BE49-F238E27FC236}">
                        <a16:creationId xmlns:a16="http://schemas.microsoft.com/office/drawing/2014/main" id="{756EE944-874E-F25B-74DD-BC8A9808394F}"/>
                      </a:ext>
                    </a:extLst>
                  </p:cNvPr>
                  <p:cNvSpPr>
                    <a:spLocks noChangeShapeType="1"/>
                  </p:cNvSpPr>
                  <p:nvPr/>
                </p:nvSpPr>
                <p:spPr bwMode="auto">
                  <a:xfrm>
                    <a:off x="3204" y="3058"/>
                    <a:ext cx="9"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02" name="Line 373">
                    <a:extLst>
                      <a:ext uri="{FF2B5EF4-FFF2-40B4-BE49-F238E27FC236}">
                        <a16:creationId xmlns:a16="http://schemas.microsoft.com/office/drawing/2014/main" id="{F494741B-F2E2-4400-AB48-09173CA5CE78}"/>
                      </a:ext>
                    </a:extLst>
                  </p:cNvPr>
                  <p:cNvSpPr>
                    <a:spLocks noChangeShapeType="1"/>
                  </p:cNvSpPr>
                  <p:nvPr/>
                </p:nvSpPr>
                <p:spPr bwMode="auto">
                  <a:xfrm>
                    <a:off x="3213" y="3066"/>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03" name="Line 374">
                    <a:extLst>
                      <a:ext uri="{FF2B5EF4-FFF2-40B4-BE49-F238E27FC236}">
                        <a16:creationId xmlns:a16="http://schemas.microsoft.com/office/drawing/2014/main" id="{F41360CA-D23E-450F-4101-C276F4A19279}"/>
                      </a:ext>
                    </a:extLst>
                  </p:cNvPr>
                  <p:cNvSpPr>
                    <a:spLocks noChangeShapeType="1"/>
                  </p:cNvSpPr>
                  <p:nvPr/>
                </p:nvSpPr>
                <p:spPr bwMode="auto">
                  <a:xfrm>
                    <a:off x="3221" y="3066"/>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04" name="Line 375">
                    <a:extLst>
                      <a:ext uri="{FF2B5EF4-FFF2-40B4-BE49-F238E27FC236}">
                        <a16:creationId xmlns:a16="http://schemas.microsoft.com/office/drawing/2014/main" id="{7C170755-8E44-C2AC-7365-0E75C6DC657B}"/>
                      </a:ext>
                    </a:extLst>
                  </p:cNvPr>
                  <p:cNvSpPr>
                    <a:spLocks noChangeShapeType="1"/>
                  </p:cNvSpPr>
                  <p:nvPr/>
                </p:nvSpPr>
                <p:spPr bwMode="auto">
                  <a:xfrm>
                    <a:off x="3229" y="3074"/>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05" name="Line 376">
                    <a:extLst>
                      <a:ext uri="{FF2B5EF4-FFF2-40B4-BE49-F238E27FC236}">
                        <a16:creationId xmlns:a16="http://schemas.microsoft.com/office/drawing/2014/main" id="{5B25B94A-8FE4-4FDF-DB4D-896180CEE90B}"/>
                      </a:ext>
                    </a:extLst>
                  </p:cNvPr>
                  <p:cNvSpPr>
                    <a:spLocks noChangeShapeType="1"/>
                  </p:cNvSpPr>
                  <p:nvPr/>
                </p:nvSpPr>
                <p:spPr bwMode="auto">
                  <a:xfrm>
                    <a:off x="3237" y="3074"/>
                    <a:ext cx="9"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06" name="Line 377">
                    <a:extLst>
                      <a:ext uri="{FF2B5EF4-FFF2-40B4-BE49-F238E27FC236}">
                        <a16:creationId xmlns:a16="http://schemas.microsoft.com/office/drawing/2014/main" id="{9E7EABFA-F9E5-7728-95D9-B67E59187449}"/>
                      </a:ext>
                    </a:extLst>
                  </p:cNvPr>
                  <p:cNvSpPr>
                    <a:spLocks noChangeShapeType="1"/>
                  </p:cNvSpPr>
                  <p:nvPr/>
                </p:nvSpPr>
                <p:spPr bwMode="auto">
                  <a:xfrm>
                    <a:off x="3246" y="3082"/>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07" name="Line 378">
                    <a:extLst>
                      <a:ext uri="{FF2B5EF4-FFF2-40B4-BE49-F238E27FC236}">
                        <a16:creationId xmlns:a16="http://schemas.microsoft.com/office/drawing/2014/main" id="{BDEBDBF4-DCC5-BFEE-2046-033B2A076C6E}"/>
                      </a:ext>
                    </a:extLst>
                  </p:cNvPr>
                  <p:cNvSpPr>
                    <a:spLocks noChangeShapeType="1"/>
                  </p:cNvSpPr>
                  <p:nvPr/>
                </p:nvSpPr>
                <p:spPr bwMode="auto">
                  <a:xfrm>
                    <a:off x="3254" y="3090"/>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08" name="Line 379">
                    <a:extLst>
                      <a:ext uri="{FF2B5EF4-FFF2-40B4-BE49-F238E27FC236}">
                        <a16:creationId xmlns:a16="http://schemas.microsoft.com/office/drawing/2014/main" id="{B2831A2E-A098-D59A-01F8-42186ECD4EDA}"/>
                      </a:ext>
                    </a:extLst>
                  </p:cNvPr>
                  <p:cNvSpPr>
                    <a:spLocks noChangeShapeType="1"/>
                  </p:cNvSpPr>
                  <p:nvPr/>
                </p:nvSpPr>
                <p:spPr bwMode="auto">
                  <a:xfrm>
                    <a:off x="3262" y="3090"/>
                    <a:ext cx="8"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09" name="Line 380">
                    <a:extLst>
                      <a:ext uri="{FF2B5EF4-FFF2-40B4-BE49-F238E27FC236}">
                        <a16:creationId xmlns:a16="http://schemas.microsoft.com/office/drawing/2014/main" id="{B219AA76-85D3-F4C4-831D-498AFFCCA144}"/>
                      </a:ext>
                    </a:extLst>
                  </p:cNvPr>
                  <p:cNvSpPr>
                    <a:spLocks noChangeShapeType="1"/>
                  </p:cNvSpPr>
                  <p:nvPr/>
                </p:nvSpPr>
                <p:spPr bwMode="auto">
                  <a:xfrm>
                    <a:off x="3270" y="3099"/>
                    <a:ext cx="17"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10" name="Line 381">
                    <a:extLst>
                      <a:ext uri="{FF2B5EF4-FFF2-40B4-BE49-F238E27FC236}">
                        <a16:creationId xmlns:a16="http://schemas.microsoft.com/office/drawing/2014/main" id="{1BC3DC80-060D-AA00-6099-408490580B1E}"/>
                      </a:ext>
                    </a:extLst>
                  </p:cNvPr>
                  <p:cNvSpPr>
                    <a:spLocks noChangeShapeType="1"/>
                  </p:cNvSpPr>
                  <p:nvPr/>
                </p:nvSpPr>
                <p:spPr bwMode="auto">
                  <a:xfrm>
                    <a:off x="3287" y="3099"/>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11" name="Line 382">
                    <a:extLst>
                      <a:ext uri="{FF2B5EF4-FFF2-40B4-BE49-F238E27FC236}">
                        <a16:creationId xmlns:a16="http://schemas.microsoft.com/office/drawing/2014/main" id="{218A6D64-060E-CFCD-62F0-4E8456E71426}"/>
                      </a:ext>
                    </a:extLst>
                  </p:cNvPr>
                  <p:cNvSpPr>
                    <a:spLocks noChangeShapeType="1"/>
                  </p:cNvSpPr>
                  <p:nvPr/>
                </p:nvSpPr>
                <p:spPr bwMode="auto">
                  <a:xfrm>
                    <a:off x="3295" y="3107"/>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12" name="Line 383">
                    <a:extLst>
                      <a:ext uri="{FF2B5EF4-FFF2-40B4-BE49-F238E27FC236}">
                        <a16:creationId xmlns:a16="http://schemas.microsoft.com/office/drawing/2014/main" id="{889FE5EC-689B-87CA-D0D7-7136F68B1775}"/>
                      </a:ext>
                    </a:extLst>
                  </p:cNvPr>
                  <p:cNvSpPr>
                    <a:spLocks noChangeShapeType="1"/>
                  </p:cNvSpPr>
                  <p:nvPr/>
                </p:nvSpPr>
                <p:spPr bwMode="auto">
                  <a:xfrm>
                    <a:off x="3303" y="3107"/>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13" name="Line 384">
                    <a:extLst>
                      <a:ext uri="{FF2B5EF4-FFF2-40B4-BE49-F238E27FC236}">
                        <a16:creationId xmlns:a16="http://schemas.microsoft.com/office/drawing/2014/main" id="{2979605C-B11B-8E9C-8CE0-CC6A17F7AF5C}"/>
                      </a:ext>
                    </a:extLst>
                  </p:cNvPr>
                  <p:cNvSpPr>
                    <a:spLocks noChangeShapeType="1"/>
                  </p:cNvSpPr>
                  <p:nvPr/>
                </p:nvSpPr>
                <p:spPr bwMode="auto">
                  <a:xfrm>
                    <a:off x="3311" y="3115"/>
                    <a:ext cx="9"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14" name="Line 385">
                    <a:extLst>
                      <a:ext uri="{FF2B5EF4-FFF2-40B4-BE49-F238E27FC236}">
                        <a16:creationId xmlns:a16="http://schemas.microsoft.com/office/drawing/2014/main" id="{F1ECC198-1392-3555-4786-E29EAFD1DA93}"/>
                      </a:ext>
                    </a:extLst>
                  </p:cNvPr>
                  <p:cNvSpPr>
                    <a:spLocks noChangeShapeType="1"/>
                  </p:cNvSpPr>
                  <p:nvPr/>
                </p:nvSpPr>
                <p:spPr bwMode="auto">
                  <a:xfrm>
                    <a:off x="3320" y="3115"/>
                    <a:ext cx="1"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15" name="Line 386">
                    <a:extLst>
                      <a:ext uri="{FF2B5EF4-FFF2-40B4-BE49-F238E27FC236}">
                        <a16:creationId xmlns:a16="http://schemas.microsoft.com/office/drawing/2014/main" id="{AA9656A7-FF7A-D00B-D7CC-532D8C73DBD0}"/>
                      </a:ext>
                    </a:extLst>
                  </p:cNvPr>
                  <p:cNvSpPr>
                    <a:spLocks noChangeShapeType="1"/>
                  </p:cNvSpPr>
                  <p:nvPr/>
                </p:nvSpPr>
                <p:spPr bwMode="auto">
                  <a:xfrm>
                    <a:off x="3320" y="3123"/>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16" name="Line 387">
                    <a:extLst>
                      <a:ext uri="{FF2B5EF4-FFF2-40B4-BE49-F238E27FC236}">
                        <a16:creationId xmlns:a16="http://schemas.microsoft.com/office/drawing/2014/main" id="{CDC25905-B800-5D20-CD5A-30226F497F98}"/>
                      </a:ext>
                    </a:extLst>
                  </p:cNvPr>
                  <p:cNvSpPr>
                    <a:spLocks noChangeShapeType="1"/>
                  </p:cNvSpPr>
                  <p:nvPr/>
                </p:nvSpPr>
                <p:spPr bwMode="auto">
                  <a:xfrm>
                    <a:off x="3328" y="3123"/>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17" name="Line 388">
                    <a:extLst>
                      <a:ext uri="{FF2B5EF4-FFF2-40B4-BE49-F238E27FC236}">
                        <a16:creationId xmlns:a16="http://schemas.microsoft.com/office/drawing/2014/main" id="{097FDA4D-D5C4-E557-66FD-B9939F326501}"/>
                      </a:ext>
                    </a:extLst>
                  </p:cNvPr>
                  <p:cNvSpPr>
                    <a:spLocks noChangeShapeType="1"/>
                  </p:cNvSpPr>
                  <p:nvPr/>
                </p:nvSpPr>
                <p:spPr bwMode="auto">
                  <a:xfrm>
                    <a:off x="3336" y="3131"/>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18" name="Line 389">
                    <a:extLst>
                      <a:ext uri="{FF2B5EF4-FFF2-40B4-BE49-F238E27FC236}">
                        <a16:creationId xmlns:a16="http://schemas.microsoft.com/office/drawing/2014/main" id="{D5EA92A4-3205-E7DF-6A93-4BF9128CCB32}"/>
                      </a:ext>
                    </a:extLst>
                  </p:cNvPr>
                  <p:cNvSpPr>
                    <a:spLocks noChangeShapeType="1"/>
                  </p:cNvSpPr>
                  <p:nvPr/>
                </p:nvSpPr>
                <p:spPr bwMode="auto">
                  <a:xfrm>
                    <a:off x="3344" y="3131"/>
                    <a:ext cx="8"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19" name="Line 390">
                    <a:extLst>
                      <a:ext uri="{FF2B5EF4-FFF2-40B4-BE49-F238E27FC236}">
                        <a16:creationId xmlns:a16="http://schemas.microsoft.com/office/drawing/2014/main" id="{E53C924A-D84F-D4D1-6895-DE9F61EE686B}"/>
                      </a:ext>
                    </a:extLst>
                  </p:cNvPr>
                  <p:cNvSpPr>
                    <a:spLocks noChangeShapeType="1"/>
                  </p:cNvSpPr>
                  <p:nvPr/>
                </p:nvSpPr>
                <p:spPr bwMode="auto">
                  <a:xfrm>
                    <a:off x="3352" y="3140"/>
                    <a:ext cx="9"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20" name="Line 391">
                    <a:extLst>
                      <a:ext uri="{FF2B5EF4-FFF2-40B4-BE49-F238E27FC236}">
                        <a16:creationId xmlns:a16="http://schemas.microsoft.com/office/drawing/2014/main" id="{501AFA22-E3DF-FF98-A0E5-655D34EEDE83}"/>
                      </a:ext>
                    </a:extLst>
                  </p:cNvPr>
                  <p:cNvSpPr>
                    <a:spLocks noChangeShapeType="1"/>
                  </p:cNvSpPr>
                  <p:nvPr/>
                </p:nvSpPr>
                <p:spPr bwMode="auto">
                  <a:xfrm>
                    <a:off x="3361" y="3140"/>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21" name="Line 392">
                    <a:extLst>
                      <a:ext uri="{FF2B5EF4-FFF2-40B4-BE49-F238E27FC236}">
                        <a16:creationId xmlns:a16="http://schemas.microsoft.com/office/drawing/2014/main" id="{63C17E62-FCAE-210D-ADCC-B71EA27C5341}"/>
                      </a:ext>
                    </a:extLst>
                  </p:cNvPr>
                  <p:cNvSpPr>
                    <a:spLocks noChangeShapeType="1"/>
                  </p:cNvSpPr>
                  <p:nvPr/>
                </p:nvSpPr>
                <p:spPr bwMode="auto">
                  <a:xfrm>
                    <a:off x="3369" y="3140"/>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22" name="Line 393">
                    <a:extLst>
                      <a:ext uri="{FF2B5EF4-FFF2-40B4-BE49-F238E27FC236}">
                        <a16:creationId xmlns:a16="http://schemas.microsoft.com/office/drawing/2014/main" id="{FC5D65A5-BBC7-F82C-9EB3-D75065395739}"/>
                      </a:ext>
                    </a:extLst>
                  </p:cNvPr>
                  <p:cNvSpPr>
                    <a:spLocks noChangeShapeType="1"/>
                  </p:cNvSpPr>
                  <p:nvPr/>
                </p:nvSpPr>
                <p:spPr bwMode="auto">
                  <a:xfrm>
                    <a:off x="3377" y="3148"/>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23" name="Line 394">
                    <a:extLst>
                      <a:ext uri="{FF2B5EF4-FFF2-40B4-BE49-F238E27FC236}">
                        <a16:creationId xmlns:a16="http://schemas.microsoft.com/office/drawing/2014/main" id="{02EC0A9F-7C28-EC57-8FDC-06467E558545}"/>
                      </a:ext>
                    </a:extLst>
                  </p:cNvPr>
                  <p:cNvSpPr>
                    <a:spLocks noChangeShapeType="1"/>
                  </p:cNvSpPr>
                  <p:nvPr/>
                </p:nvSpPr>
                <p:spPr bwMode="auto">
                  <a:xfrm>
                    <a:off x="3385" y="3148"/>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24" name="Line 395">
                    <a:extLst>
                      <a:ext uri="{FF2B5EF4-FFF2-40B4-BE49-F238E27FC236}">
                        <a16:creationId xmlns:a16="http://schemas.microsoft.com/office/drawing/2014/main" id="{C26F81C7-29FC-0970-0A87-B9631D399B95}"/>
                      </a:ext>
                    </a:extLst>
                  </p:cNvPr>
                  <p:cNvSpPr>
                    <a:spLocks noChangeShapeType="1"/>
                  </p:cNvSpPr>
                  <p:nvPr/>
                </p:nvSpPr>
                <p:spPr bwMode="auto">
                  <a:xfrm>
                    <a:off x="3393" y="3156"/>
                    <a:ext cx="9"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25" name="Line 396">
                    <a:extLst>
                      <a:ext uri="{FF2B5EF4-FFF2-40B4-BE49-F238E27FC236}">
                        <a16:creationId xmlns:a16="http://schemas.microsoft.com/office/drawing/2014/main" id="{1DEB5333-0EC3-CB03-1DFB-727DAAC7E84D}"/>
                      </a:ext>
                    </a:extLst>
                  </p:cNvPr>
                  <p:cNvSpPr>
                    <a:spLocks noChangeShapeType="1"/>
                  </p:cNvSpPr>
                  <p:nvPr/>
                </p:nvSpPr>
                <p:spPr bwMode="auto">
                  <a:xfrm>
                    <a:off x="3402" y="3156"/>
                    <a:ext cx="1"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26" name="Line 397">
                    <a:extLst>
                      <a:ext uri="{FF2B5EF4-FFF2-40B4-BE49-F238E27FC236}">
                        <a16:creationId xmlns:a16="http://schemas.microsoft.com/office/drawing/2014/main" id="{4C5ED0C0-6698-F72C-763B-E98CBF5CAA43}"/>
                      </a:ext>
                    </a:extLst>
                  </p:cNvPr>
                  <p:cNvSpPr>
                    <a:spLocks noChangeShapeType="1"/>
                  </p:cNvSpPr>
                  <p:nvPr/>
                </p:nvSpPr>
                <p:spPr bwMode="auto">
                  <a:xfrm>
                    <a:off x="3402" y="3164"/>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27" name="Line 398">
                    <a:extLst>
                      <a:ext uri="{FF2B5EF4-FFF2-40B4-BE49-F238E27FC236}">
                        <a16:creationId xmlns:a16="http://schemas.microsoft.com/office/drawing/2014/main" id="{651C24B8-688C-2929-8A63-AC5BA7F286D9}"/>
                      </a:ext>
                    </a:extLst>
                  </p:cNvPr>
                  <p:cNvSpPr>
                    <a:spLocks noChangeShapeType="1"/>
                  </p:cNvSpPr>
                  <p:nvPr/>
                </p:nvSpPr>
                <p:spPr bwMode="auto">
                  <a:xfrm>
                    <a:off x="3410" y="3164"/>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28" name="Line 399">
                    <a:extLst>
                      <a:ext uri="{FF2B5EF4-FFF2-40B4-BE49-F238E27FC236}">
                        <a16:creationId xmlns:a16="http://schemas.microsoft.com/office/drawing/2014/main" id="{747248F3-89F3-7E88-701C-55FD31C7A3DE}"/>
                      </a:ext>
                    </a:extLst>
                  </p:cNvPr>
                  <p:cNvSpPr>
                    <a:spLocks noChangeShapeType="1"/>
                  </p:cNvSpPr>
                  <p:nvPr/>
                </p:nvSpPr>
                <p:spPr bwMode="auto">
                  <a:xfrm>
                    <a:off x="3418" y="3164"/>
                    <a:ext cx="8" cy="9"/>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29" name="Line 400">
                    <a:extLst>
                      <a:ext uri="{FF2B5EF4-FFF2-40B4-BE49-F238E27FC236}">
                        <a16:creationId xmlns:a16="http://schemas.microsoft.com/office/drawing/2014/main" id="{FFEF84DE-34B4-8B82-07F8-38EC8EF91201}"/>
                      </a:ext>
                    </a:extLst>
                  </p:cNvPr>
                  <p:cNvSpPr>
                    <a:spLocks noChangeShapeType="1"/>
                  </p:cNvSpPr>
                  <p:nvPr/>
                </p:nvSpPr>
                <p:spPr bwMode="auto">
                  <a:xfrm>
                    <a:off x="3426" y="3173"/>
                    <a:ext cx="9"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30" name="Line 401">
                    <a:extLst>
                      <a:ext uri="{FF2B5EF4-FFF2-40B4-BE49-F238E27FC236}">
                        <a16:creationId xmlns:a16="http://schemas.microsoft.com/office/drawing/2014/main" id="{B5D923FB-48C7-ED62-25E7-56C6F39C7F4D}"/>
                      </a:ext>
                    </a:extLst>
                  </p:cNvPr>
                  <p:cNvSpPr>
                    <a:spLocks noChangeShapeType="1"/>
                  </p:cNvSpPr>
                  <p:nvPr/>
                </p:nvSpPr>
                <p:spPr bwMode="auto">
                  <a:xfrm>
                    <a:off x="3435" y="3173"/>
                    <a:ext cx="8"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431" name="Line 402">
                    <a:extLst>
                      <a:ext uri="{FF2B5EF4-FFF2-40B4-BE49-F238E27FC236}">
                        <a16:creationId xmlns:a16="http://schemas.microsoft.com/office/drawing/2014/main" id="{D5B2122D-6820-B7B5-D63A-18BDE2612A9A}"/>
                      </a:ext>
                    </a:extLst>
                  </p:cNvPr>
                  <p:cNvSpPr>
                    <a:spLocks noChangeShapeType="1"/>
                  </p:cNvSpPr>
                  <p:nvPr/>
                </p:nvSpPr>
                <p:spPr bwMode="auto">
                  <a:xfrm>
                    <a:off x="3443" y="3181"/>
                    <a:ext cx="8"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5128" name="Group 432">
                  <a:extLst>
                    <a:ext uri="{FF2B5EF4-FFF2-40B4-BE49-F238E27FC236}">
                      <a16:creationId xmlns:a16="http://schemas.microsoft.com/office/drawing/2014/main" id="{7948AA63-A911-AB74-E2EC-A0A1BEB1DFDD}"/>
                    </a:ext>
                  </a:extLst>
                </p:cNvPr>
                <p:cNvGrpSpPr>
                  <a:grpSpLocks/>
                </p:cNvGrpSpPr>
                <p:nvPr/>
              </p:nvGrpSpPr>
              <p:grpSpPr bwMode="auto">
                <a:xfrm>
                  <a:off x="501" y="1654"/>
                  <a:ext cx="50" cy="2217"/>
                  <a:chOff x="501" y="1654"/>
                  <a:chExt cx="50" cy="2217"/>
                </a:xfrm>
              </p:grpSpPr>
              <p:sp>
                <p:nvSpPr>
                  <p:cNvPr id="45280" name="Line 404">
                    <a:extLst>
                      <a:ext uri="{FF2B5EF4-FFF2-40B4-BE49-F238E27FC236}">
                        <a16:creationId xmlns:a16="http://schemas.microsoft.com/office/drawing/2014/main" id="{5A643004-5063-0F18-5473-3FDE21FF3CCE}"/>
                      </a:ext>
                    </a:extLst>
                  </p:cNvPr>
                  <p:cNvSpPr>
                    <a:spLocks noChangeShapeType="1"/>
                  </p:cNvSpPr>
                  <p:nvPr/>
                </p:nvSpPr>
                <p:spPr bwMode="auto">
                  <a:xfrm>
                    <a:off x="501" y="3870"/>
                    <a:ext cx="5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81" name="Line 405">
                    <a:extLst>
                      <a:ext uri="{FF2B5EF4-FFF2-40B4-BE49-F238E27FC236}">
                        <a16:creationId xmlns:a16="http://schemas.microsoft.com/office/drawing/2014/main" id="{2B1929FC-E799-CC7D-944E-F119DD57D66D}"/>
                      </a:ext>
                    </a:extLst>
                  </p:cNvPr>
                  <p:cNvSpPr>
                    <a:spLocks noChangeShapeType="1"/>
                  </p:cNvSpPr>
                  <p:nvPr/>
                </p:nvSpPr>
                <p:spPr bwMode="auto">
                  <a:xfrm>
                    <a:off x="501" y="3131"/>
                    <a:ext cx="5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82" name="Line 406">
                    <a:extLst>
                      <a:ext uri="{FF2B5EF4-FFF2-40B4-BE49-F238E27FC236}">
                        <a16:creationId xmlns:a16="http://schemas.microsoft.com/office/drawing/2014/main" id="{42F96430-4EC0-78A7-7D3F-C4AF66DBFA4C}"/>
                      </a:ext>
                    </a:extLst>
                  </p:cNvPr>
                  <p:cNvSpPr>
                    <a:spLocks noChangeShapeType="1"/>
                  </p:cNvSpPr>
                  <p:nvPr/>
                </p:nvSpPr>
                <p:spPr bwMode="auto">
                  <a:xfrm>
                    <a:off x="501" y="2393"/>
                    <a:ext cx="5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83" name="Line 407">
                    <a:extLst>
                      <a:ext uri="{FF2B5EF4-FFF2-40B4-BE49-F238E27FC236}">
                        <a16:creationId xmlns:a16="http://schemas.microsoft.com/office/drawing/2014/main" id="{8A9B5177-6B8F-A435-976A-7E5E79145471}"/>
                      </a:ext>
                    </a:extLst>
                  </p:cNvPr>
                  <p:cNvSpPr>
                    <a:spLocks noChangeShapeType="1"/>
                  </p:cNvSpPr>
                  <p:nvPr/>
                </p:nvSpPr>
                <p:spPr bwMode="auto">
                  <a:xfrm>
                    <a:off x="501" y="1654"/>
                    <a:ext cx="5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84" name="Line 408">
                    <a:extLst>
                      <a:ext uri="{FF2B5EF4-FFF2-40B4-BE49-F238E27FC236}">
                        <a16:creationId xmlns:a16="http://schemas.microsoft.com/office/drawing/2014/main" id="{F11979CD-CE1F-55B6-EE55-F5D00711BBA2}"/>
                      </a:ext>
                    </a:extLst>
                  </p:cNvPr>
                  <p:cNvSpPr>
                    <a:spLocks noChangeShapeType="1"/>
                  </p:cNvSpPr>
                  <p:nvPr/>
                </p:nvSpPr>
                <p:spPr bwMode="auto">
                  <a:xfrm>
                    <a:off x="501" y="3649"/>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85" name="Line 409">
                    <a:extLst>
                      <a:ext uri="{FF2B5EF4-FFF2-40B4-BE49-F238E27FC236}">
                        <a16:creationId xmlns:a16="http://schemas.microsoft.com/office/drawing/2014/main" id="{F2E13F36-7829-A688-1D17-994C6796D1A2}"/>
                      </a:ext>
                    </a:extLst>
                  </p:cNvPr>
                  <p:cNvSpPr>
                    <a:spLocks noChangeShapeType="1"/>
                  </p:cNvSpPr>
                  <p:nvPr/>
                </p:nvSpPr>
                <p:spPr bwMode="auto">
                  <a:xfrm>
                    <a:off x="501" y="3517"/>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86" name="Line 410">
                    <a:extLst>
                      <a:ext uri="{FF2B5EF4-FFF2-40B4-BE49-F238E27FC236}">
                        <a16:creationId xmlns:a16="http://schemas.microsoft.com/office/drawing/2014/main" id="{43843A86-3DF7-1287-59B6-A1DBDDCAD3EE}"/>
                      </a:ext>
                    </a:extLst>
                  </p:cNvPr>
                  <p:cNvSpPr>
                    <a:spLocks noChangeShapeType="1"/>
                  </p:cNvSpPr>
                  <p:nvPr/>
                </p:nvSpPr>
                <p:spPr bwMode="auto">
                  <a:xfrm>
                    <a:off x="501" y="3427"/>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87" name="Line 411">
                    <a:extLst>
                      <a:ext uri="{FF2B5EF4-FFF2-40B4-BE49-F238E27FC236}">
                        <a16:creationId xmlns:a16="http://schemas.microsoft.com/office/drawing/2014/main" id="{1BF27B57-C441-A2F1-5490-D97CD9AEBA28}"/>
                      </a:ext>
                    </a:extLst>
                  </p:cNvPr>
                  <p:cNvSpPr>
                    <a:spLocks noChangeShapeType="1"/>
                  </p:cNvSpPr>
                  <p:nvPr/>
                </p:nvSpPr>
                <p:spPr bwMode="auto">
                  <a:xfrm>
                    <a:off x="501" y="3353"/>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88" name="Line 412">
                    <a:extLst>
                      <a:ext uri="{FF2B5EF4-FFF2-40B4-BE49-F238E27FC236}">
                        <a16:creationId xmlns:a16="http://schemas.microsoft.com/office/drawing/2014/main" id="{82333D97-A1BB-D15D-99F5-6DA107D084CC}"/>
                      </a:ext>
                    </a:extLst>
                  </p:cNvPr>
                  <p:cNvSpPr>
                    <a:spLocks noChangeShapeType="1"/>
                  </p:cNvSpPr>
                  <p:nvPr/>
                </p:nvSpPr>
                <p:spPr bwMode="auto">
                  <a:xfrm>
                    <a:off x="501" y="3296"/>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89" name="Line 413">
                    <a:extLst>
                      <a:ext uri="{FF2B5EF4-FFF2-40B4-BE49-F238E27FC236}">
                        <a16:creationId xmlns:a16="http://schemas.microsoft.com/office/drawing/2014/main" id="{0D35F769-593A-509C-6303-998F8A6A64CA}"/>
                      </a:ext>
                    </a:extLst>
                  </p:cNvPr>
                  <p:cNvSpPr>
                    <a:spLocks noChangeShapeType="1"/>
                  </p:cNvSpPr>
                  <p:nvPr/>
                </p:nvSpPr>
                <p:spPr bwMode="auto">
                  <a:xfrm>
                    <a:off x="501" y="3246"/>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90" name="Line 414">
                    <a:extLst>
                      <a:ext uri="{FF2B5EF4-FFF2-40B4-BE49-F238E27FC236}">
                        <a16:creationId xmlns:a16="http://schemas.microsoft.com/office/drawing/2014/main" id="{83F21AC8-1AE4-EF41-D511-562284B41C35}"/>
                      </a:ext>
                    </a:extLst>
                  </p:cNvPr>
                  <p:cNvSpPr>
                    <a:spLocks noChangeShapeType="1"/>
                  </p:cNvSpPr>
                  <p:nvPr/>
                </p:nvSpPr>
                <p:spPr bwMode="auto">
                  <a:xfrm>
                    <a:off x="501" y="3205"/>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91" name="Line 415">
                    <a:extLst>
                      <a:ext uri="{FF2B5EF4-FFF2-40B4-BE49-F238E27FC236}">
                        <a16:creationId xmlns:a16="http://schemas.microsoft.com/office/drawing/2014/main" id="{F718B639-1B20-4F23-78F9-C2BC6D68D5C5}"/>
                      </a:ext>
                    </a:extLst>
                  </p:cNvPr>
                  <p:cNvSpPr>
                    <a:spLocks noChangeShapeType="1"/>
                  </p:cNvSpPr>
                  <p:nvPr/>
                </p:nvSpPr>
                <p:spPr bwMode="auto">
                  <a:xfrm>
                    <a:off x="501" y="3164"/>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92" name="Line 416">
                    <a:extLst>
                      <a:ext uri="{FF2B5EF4-FFF2-40B4-BE49-F238E27FC236}">
                        <a16:creationId xmlns:a16="http://schemas.microsoft.com/office/drawing/2014/main" id="{D7226486-AD50-5B1E-F98A-CAD336B155D2}"/>
                      </a:ext>
                    </a:extLst>
                  </p:cNvPr>
                  <p:cNvSpPr>
                    <a:spLocks noChangeShapeType="1"/>
                  </p:cNvSpPr>
                  <p:nvPr/>
                </p:nvSpPr>
                <p:spPr bwMode="auto">
                  <a:xfrm>
                    <a:off x="501" y="2910"/>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93" name="Line 417">
                    <a:extLst>
                      <a:ext uri="{FF2B5EF4-FFF2-40B4-BE49-F238E27FC236}">
                        <a16:creationId xmlns:a16="http://schemas.microsoft.com/office/drawing/2014/main" id="{0531F64D-1D67-5C15-57FC-77A5D6D5F777}"/>
                      </a:ext>
                    </a:extLst>
                  </p:cNvPr>
                  <p:cNvSpPr>
                    <a:spLocks noChangeShapeType="1"/>
                  </p:cNvSpPr>
                  <p:nvPr/>
                </p:nvSpPr>
                <p:spPr bwMode="auto">
                  <a:xfrm>
                    <a:off x="501" y="2778"/>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94" name="Line 418">
                    <a:extLst>
                      <a:ext uri="{FF2B5EF4-FFF2-40B4-BE49-F238E27FC236}">
                        <a16:creationId xmlns:a16="http://schemas.microsoft.com/office/drawing/2014/main" id="{0FFE8F54-95CF-C5DB-FA6D-CB1AA8CC7E3A}"/>
                      </a:ext>
                    </a:extLst>
                  </p:cNvPr>
                  <p:cNvSpPr>
                    <a:spLocks noChangeShapeType="1"/>
                  </p:cNvSpPr>
                  <p:nvPr/>
                </p:nvSpPr>
                <p:spPr bwMode="auto">
                  <a:xfrm>
                    <a:off x="501" y="2688"/>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95" name="Line 419">
                    <a:extLst>
                      <a:ext uri="{FF2B5EF4-FFF2-40B4-BE49-F238E27FC236}">
                        <a16:creationId xmlns:a16="http://schemas.microsoft.com/office/drawing/2014/main" id="{1703F57F-2E6A-8B38-17A2-29F6EAAE9EB5}"/>
                      </a:ext>
                    </a:extLst>
                  </p:cNvPr>
                  <p:cNvSpPr>
                    <a:spLocks noChangeShapeType="1"/>
                  </p:cNvSpPr>
                  <p:nvPr/>
                </p:nvSpPr>
                <p:spPr bwMode="auto">
                  <a:xfrm>
                    <a:off x="501" y="2614"/>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96" name="Line 420">
                    <a:extLst>
                      <a:ext uri="{FF2B5EF4-FFF2-40B4-BE49-F238E27FC236}">
                        <a16:creationId xmlns:a16="http://schemas.microsoft.com/office/drawing/2014/main" id="{3297BF1D-2E21-0EC7-3578-096C82818596}"/>
                      </a:ext>
                    </a:extLst>
                  </p:cNvPr>
                  <p:cNvSpPr>
                    <a:spLocks noChangeShapeType="1"/>
                  </p:cNvSpPr>
                  <p:nvPr/>
                </p:nvSpPr>
                <p:spPr bwMode="auto">
                  <a:xfrm>
                    <a:off x="501" y="2557"/>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97" name="Line 421">
                    <a:extLst>
                      <a:ext uri="{FF2B5EF4-FFF2-40B4-BE49-F238E27FC236}">
                        <a16:creationId xmlns:a16="http://schemas.microsoft.com/office/drawing/2014/main" id="{9EA9CA2E-68B1-485B-7FB5-A5DC8FA8D028}"/>
                      </a:ext>
                    </a:extLst>
                  </p:cNvPr>
                  <p:cNvSpPr>
                    <a:spLocks noChangeShapeType="1"/>
                  </p:cNvSpPr>
                  <p:nvPr/>
                </p:nvSpPr>
                <p:spPr bwMode="auto">
                  <a:xfrm>
                    <a:off x="501" y="2508"/>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98" name="Line 422">
                    <a:extLst>
                      <a:ext uri="{FF2B5EF4-FFF2-40B4-BE49-F238E27FC236}">
                        <a16:creationId xmlns:a16="http://schemas.microsoft.com/office/drawing/2014/main" id="{E561C76E-6298-31DE-901C-5C10B188FF3C}"/>
                      </a:ext>
                    </a:extLst>
                  </p:cNvPr>
                  <p:cNvSpPr>
                    <a:spLocks noChangeShapeType="1"/>
                  </p:cNvSpPr>
                  <p:nvPr/>
                </p:nvSpPr>
                <p:spPr bwMode="auto">
                  <a:xfrm>
                    <a:off x="501" y="2466"/>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99" name="Line 423">
                    <a:extLst>
                      <a:ext uri="{FF2B5EF4-FFF2-40B4-BE49-F238E27FC236}">
                        <a16:creationId xmlns:a16="http://schemas.microsoft.com/office/drawing/2014/main" id="{130B0C37-B7A3-07F1-5066-41B8B1E0CE1F}"/>
                      </a:ext>
                    </a:extLst>
                  </p:cNvPr>
                  <p:cNvSpPr>
                    <a:spLocks noChangeShapeType="1"/>
                  </p:cNvSpPr>
                  <p:nvPr/>
                </p:nvSpPr>
                <p:spPr bwMode="auto">
                  <a:xfrm>
                    <a:off x="501" y="2425"/>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00" name="Line 424">
                    <a:extLst>
                      <a:ext uri="{FF2B5EF4-FFF2-40B4-BE49-F238E27FC236}">
                        <a16:creationId xmlns:a16="http://schemas.microsoft.com/office/drawing/2014/main" id="{6BFB0731-D9BC-E529-429F-9FFA9735A34F}"/>
                      </a:ext>
                    </a:extLst>
                  </p:cNvPr>
                  <p:cNvSpPr>
                    <a:spLocks noChangeShapeType="1"/>
                  </p:cNvSpPr>
                  <p:nvPr/>
                </p:nvSpPr>
                <p:spPr bwMode="auto">
                  <a:xfrm>
                    <a:off x="501" y="2171"/>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01" name="Line 425">
                    <a:extLst>
                      <a:ext uri="{FF2B5EF4-FFF2-40B4-BE49-F238E27FC236}">
                        <a16:creationId xmlns:a16="http://schemas.microsoft.com/office/drawing/2014/main" id="{A98A1234-B717-5757-A06C-4C806696F572}"/>
                      </a:ext>
                    </a:extLst>
                  </p:cNvPr>
                  <p:cNvSpPr>
                    <a:spLocks noChangeShapeType="1"/>
                  </p:cNvSpPr>
                  <p:nvPr/>
                </p:nvSpPr>
                <p:spPr bwMode="auto">
                  <a:xfrm>
                    <a:off x="501" y="2040"/>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02" name="Line 426">
                    <a:extLst>
                      <a:ext uri="{FF2B5EF4-FFF2-40B4-BE49-F238E27FC236}">
                        <a16:creationId xmlns:a16="http://schemas.microsoft.com/office/drawing/2014/main" id="{8B411EDE-3755-73A3-572D-2F9E295CF9B1}"/>
                      </a:ext>
                    </a:extLst>
                  </p:cNvPr>
                  <p:cNvSpPr>
                    <a:spLocks noChangeShapeType="1"/>
                  </p:cNvSpPr>
                  <p:nvPr/>
                </p:nvSpPr>
                <p:spPr bwMode="auto">
                  <a:xfrm>
                    <a:off x="501" y="1949"/>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03" name="Line 427">
                    <a:extLst>
                      <a:ext uri="{FF2B5EF4-FFF2-40B4-BE49-F238E27FC236}">
                        <a16:creationId xmlns:a16="http://schemas.microsoft.com/office/drawing/2014/main" id="{376C9470-FC68-9C7F-00EB-0956726EB2F3}"/>
                      </a:ext>
                    </a:extLst>
                  </p:cNvPr>
                  <p:cNvSpPr>
                    <a:spLocks noChangeShapeType="1"/>
                  </p:cNvSpPr>
                  <p:nvPr/>
                </p:nvSpPr>
                <p:spPr bwMode="auto">
                  <a:xfrm>
                    <a:off x="501" y="1875"/>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04" name="Line 428">
                    <a:extLst>
                      <a:ext uri="{FF2B5EF4-FFF2-40B4-BE49-F238E27FC236}">
                        <a16:creationId xmlns:a16="http://schemas.microsoft.com/office/drawing/2014/main" id="{D5845788-344D-EBE1-A80A-A36522A9E36B}"/>
                      </a:ext>
                    </a:extLst>
                  </p:cNvPr>
                  <p:cNvSpPr>
                    <a:spLocks noChangeShapeType="1"/>
                  </p:cNvSpPr>
                  <p:nvPr/>
                </p:nvSpPr>
                <p:spPr bwMode="auto">
                  <a:xfrm>
                    <a:off x="501" y="1818"/>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05" name="Line 429">
                    <a:extLst>
                      <a:ext uri="{FF2B5EF4-FFF2-40B4-BE49-F238E27FC236}">
                        <a16:creationId xmlns:a16="http://schemas.microsoft.com/office/drawing/2014/main" id="{C7C398AE-0A15-17D3-E284-05BDB708EBB1}"/>
                      </a:ext>
                    </a:extLst>
                  </p:cNvPr>
                  <p:cNvSpPr>
                    <a:spLocks noChangeShapeType="1"/>
                  </p:cNvSpPr>
                  <p:nvPr/>
                </p:nvSpPr>
                <p:spPr bwMode="auto">
                  <a:xfrm>
                    <a:off x="501" y="1769"/>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06" name="Line 430">
                    <a:extLst>
                      <a:ext uri="{FF2B5EF4-FFF2-40B4-BE49-F238E27FC236}">
                        <a16:creationId xmlns:a16="http://schemas.microsoft.com/office/drawing/2014/main" id="{27353BB6-00D7-0481-052F-78F6B607DF1B}"/>
                      </a:ext>
                    </a:extLst>
                  </p:cNvPr>
                  <p:cNvSpPr>
                    <a:spLocks noChangeShapeType="1"/>
                  </p:cNvSpPr>
                  <p:nvPr/>
                </p:nvSpPr>
                <p:spPr bwMode="auto">
                  <a:xfrm>
                    <a:off x="501" y="1728"/>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307" name="Line 431">
                    <a:extLst>
                      <a:ext uri="{FF2B5EF4-FFF2-40B4-BE49-F238E27FC236}">
                        <a16:creationId xmlns:a16="http://schemas.microsoft.com/office/drawing/2014/main" id="{0BDE326F-4771-12C3-5F4B-533C19CAF801}"/>
                      </a:ext>
                    </a:extLst>
                  </p:cNvPr>
                  <p:cNvSpPr>
                    <a:spLocks noChangeShapeType="1"/>
                  </p:cNvSpPr>
                  <p:nvPr/>
                </p:nvSpPr>
                <p:spPr bwMode="auto">
                  <a:xfrm>
                    <a:off x="501" y="1687"/>
                    <a:ext cx="25"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5129" name="Group 461">
                  <a:extLst>
                    <a:ext uri="{FF2B5EF4-FFF2-40B4-BE49-F238E27FC236}">
                      <a16:creationId xmlns:a16="http://schemas.microsoft.com/office/drawing/2014/main" id="{6B87930D-C2EE-EA7C-4028-6ED4B8F75A12}"/>
                    </a:ext>
                  </a:extLst>
                </p:cNvPr>
                <p:cNvGrpSpPr>
                  <a:grpSpLocks/>
                </p:cNvGrpSpPr>
                <p:nvPr/>
              </p:nvGrpSpPr>
              <p:grpSpPr bwMode="auto">
                <a:xfrm>
                  <a:off x="3410" y="1654"/>
                  <a:ext cx="49" cy="2217"/>
                  <a:chOff x="3410" y="1654"/>
                  <a:chExt cx="49" cy="2217"/>
                </a:xfrm>
              </p:grpSpPr>
              <p:sp>
                <p:nvSpPr>
                  <p:cNvPr id="45252" name="Line 433">
                    <a:extLst>
                      <a:ext uri="{FF2B5EF4-FFF2-40B4-BE49-F238E27FC236}">
                        <a16:creationId xmlns:a16="http://schemas.microsoft.com/office/drawing/2014/main" id="{220F07F7-38B0-41BD-1A5F-0F89872635DA}"/>
                      </a:ext>
                    </a:extLst>
                  </p:cNvPr>
                  <p:cNvSpPr>
                    <a:spLocks noChangeShapeType="1"/>
                  </p:cNvSpPr>
                  <p:nvPr/>
                </p:nvSpPr>
                <p:spPr bwMode="auto">
                  <a:xfrm flipH="1">
                    <a:off x="3410" y="3870"/>
                    <a:ext cx="49"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53" name="Line 434">
                    <a:extLst>
                      <a:ext uri="{FF2B5EF4-FFF2-40B4-BE49-F238E27FC236}">
                        <a16:creationId xmlns:a16="http://schemas.microsoft.com/office/drawing/2014/main" id="{02035624-5A9A-8CE6-AB38-E79332233FF4}"/>
                      </a:ext>
                    </a:extLst>
                  </p:cNvPr>
                  <p:cNvSpPr>
                    <a:spLocks noChangeShapeType="1"/>
                  </p:cNvSpPr>
                  <p:nvPr/>
                </p:nvSpPr>
                <p:spPr bwMode="auto">
                  <a:xfrm flipH="1">
                    <a:off x="3410" y="3131"/>
                    <a:ext cx="49"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54" name="Line 435">
                    <a:extLst>
                      <a:ext uri="{FF2B5EF4-FFF2-40B4-BE49-F238E27FC236}">
                        <a16:creationId xmlns:a16="http://schemas.microsoft.com/office/drawing/2014/main" id="{9064CFB5-5CF4-82AC-EB14-1D318A49D72D}"/>
                      </a:ext>
                    </a:extLst>
                  </p:cNvPr>
                  <p:cNvSpPr>
                    <a:spLocks noChangeShapeType="1"/>
                  </p:cNvSpPr>
                  <p:nvPr/>
                </p:nvSpPr>
                <p:spPr bwMode="auto">
                  <a:xfrm flipH="1">
                    <a:off x="3410" y="2393"/>
                    <a:ext cx="49"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55" name="Line 436">
                    <a:extLst>
                      <a:ext uri="{FF2B5EF4-FFF2-40B4-BE49-F238E27FC236}">
                        <a16:creationId xmlns:a16="http://schemas.microsoft.com/office/drawing/2014/main" id="{34F4E707-2127-DE94-24A6-5F33311FDB58}"/>
                      </a:ext>
                    </a:extLst>
                  </p:cNvPr>
                  <p:cNvSpPr>
                    <a:spLocks noChangeShapeType="1"/>
                  </p:cNvSpPr>
                  <p:nvPr/>
                </p:nvSpPr>
                <p:spPr bwMode="auto">
                  <a:xfrm flipH="1">
                    <a:off x="3410" y="1654"/>
                    <a:ext cx="49"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56" name="Line 437">
                    <a:extLst>
                      <a:ext uri="{FF2B5EF4-FFF2-40B4-BE49-F238E27FC236}">
                        <a16:creationId xmlns:a16="http://schemas.microsoft.com/office/drawing/2014/main" id="{59466688-364E-64EC-DC7C-8E99F902A66D}"/>
                      </a:ext>
                    </a:extLst>
                  </p:cNvPr>
                  <p:cNvSpPr>
                    <a:spLocks noChangeShapeType="1"/>
                  </p:cNvSpPr>
                  <p:nvPr/>
                </p:nvSpPr>
                <p:spPr bwMode="auto">
                  <a:xfrm flipH="1">
                    <a:off x="3435" y="3649"/>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57" name="Line 438">
                    <a:extLst>
                      <a:ext uri="{FF2B5EF4-FFF2-40B4-BE49-F238E27FC236}">
                        <a16:creationId xmlns:a16="http://schemas.microsoft.com/office/drawing/2014/main" id="{98D7EC7F-E748-477E-7700-EE63E4652A31}"/>
                      </a:ext>
                    </a:extLst>
                  </p:cNvPr>
                  <p:cNvSpPr>
                    <a:spLocks noChangeShapeType="1"/>
                  </p:cNvSpPr>
                  <p:nvPr/>
                </p:nvSpPr>
                <p:spPr bwMode="auto">
                  <a:xfrm flipH="1">
                    <a:off x="3435" y="3517"/>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58" name="Line 439">
                    <a:extLst>
                      <a:ext uri="{FF2B5EF4-FFF2-40B4-BE49-F238E27FC236}">
                        <a16:creationId xmlns:a16="http://schemas.microsoft.com/office/drawing/2014/main" id="{EEBA3BE7-7C8F-0EF6-45F1-3E754BB1FE37}"/>
                      </a:ext>
                    </a:extLst>
                  </p:cNvPr>
                  <p:cNvSpPr>
                    <a:spLocks noChangeShapeType="1"/>
                  </p:cNvSpPr>
                  <p:nvPr/>
                </p:nvSpPr>
                <p:spPr bwMode="auto">
                  <a:xfrm flipH="1">
                    <a:off x="3435" y="3427"/>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59" name="Line 440">
                    <a:extLst>
                      <a:ext uri="{FF2B5EF4-FFF2-40B4-BE49-F238E27FC236}">
                        <a16:creationId xmlns:a16="http://schemas.microsoft.com/office/drawing/2014/main" id="{3E856800-B096-F0DC-53D6-99FEC5860735}"/>
                      </a:ext>
                    </a:extLst>
                  </p:cNvPr>
                  <p:cNvSpPr>
                    <a:spLocks noChangeShapeType="1"/>
                  </p:cNvSpPr>
                  <p:nvPr/>
                </p:nvSpPr>
                <p:spPr bwMode="auto">
                  <a:xfrm flipH="1">
                    <a:off x="3435" y="3353"/>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60" name="Line 441">
                    <a:extLst>
                      <a:ext uri="{FF2B5EF4-FFF2-40B4-BE49-F238E27FC236}">
                        <a16:creationId xmlns:a16="http://schemas.microsoft.com/office/drawing/2014/main" id="{27409E4E-29CC-A860-73A8-CA46486B230D}"/>
                      </a:ext>
                    </a:extLst>
                  </p:cNvPr>
                  <p:cNvSpPr>
                    <a:spLocks noChangeShapeType="1"/>
                  </p:cNvSpPr>
                  <p:nvPr/>
                </p:nvSpPr>
                <p:spPr bwMode="auto">
                  <a:xfrm flipH="1">
                    <a:off x="3435" y="3296"/>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61" name="Line 442">
                    <a:extLst>
                      <a:ext uri="{FF2B5EF4-FFF2-40B4-BE49-F238E27FC236}">
                        <a16:creationId xmlns:a16="http://schemas.microsoft.com/office/drawing/2014/main" id="{DE0D6ABF-92C3-A79F-C088-5AFDA3E83EC4}"/>
                      </a:ext>
                    </a:extLst>
                  </p:cNvPr>
                  <p:cNvSpPr>
                    <a:spLocks noChangeShapeType="1"/>
                  </p:cNvSpPr>
                  <p:nvPr/>
                </p:nvSpPr>
                <p:spPr bwMode="auto">
                  <a:xfrm flipH="1">
                    <a:off x="3435" y="3246"/>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62" name="Line 443">
                    <a:extLst>
                      <a:ext uri="{FF2B5EF4-FFF2-40B4-BE49-F238E27FC236}">
                        <a16:creationId xmlns:a16="http://schemas.microsoft.com/office/drawing/2014/main" id="{A43CE183-6A2B-4011-8594-F5BF685994D9}"/>
                      </a:ext>
                    </a:extLst>
                  </p:cNvPr>
                  <p:cNvSpPr>
                    <a:spLocks noChangeShapeType="1"/>
                  </p:cNvSpPr>
                  <p:nvPr/>
                </p:nvSpPr>
                <p:spPr bwMode="auto">
                  <a:xfrm flipH="1">
                    <a:off x="3435" y="3205"/>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63" name="Line 444">
                    <a:extLst>
                      <a:ext uri="{FF2B5EF4-FFF2-40B4-BE49-F238E27FC236}">
                        <a16:creationId xmlns:a16="http://schemas.microsoft.com/office/drawing/2014/main" id="{100FFD28-1054-26A2-8560-82716509643B}"/>
                      </a:ext>
                    </a:extLst>
                  </p:cNvPr>
                  <p:cNvSpPr>
                    <a:spLocks noChangeShapeType="1"/>
                  </p:cNvSpPr>
                  <p:nvPr/>
                </p:nvSpPr>
                <p:spPr bwMode="auto">
                  <a:xfrm flipH="1">
                    <a:off x="3435" y="3164"/>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64" name="Line 445">
                    <a:extLst>
                      <a:ext uri="{FF2B5EF4-FFF2-40B4-BE49-F238E27FC236}">
                        <a16:creationId xmlns:a16="http://schemas.microsoft.com/office/drawing/2014/main" id="{38235268-50F1-F9FF-36AA-4A565466DF67}"/>
                      </a:ext>
                    </a:extLst>
                  </p:cNvPr>
                  <p:cNvSpPr>
                    <a:spLocks noChangeShapeType="1"/>
                  </p:cNvSpPr>
                  <p:nvPr/>
                </p:nvSpPr>
                <p:spPr bwMode="auto">
                  <a:xfrm flipH="1">
                    <a:off x="3435" y="2910"/>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65" name="Line 446">
                    <a:extLst>
                      <a:ext uri="{FF2B5EF4-FFF2-40B4-BE49-F238E27FC236}">
                        <a16:creationId xmlns:a16="http://schemas.microsoft.com/office/drawing/2014/main" id="{7B2C0DD4-6756-8C59-4D94-E1AB61BDAD30}"/>
                      </a:ext>
                    </a:extLst>
                  </p:cNvPr>
                  <p:cNvSpPr>
                    <a:spLocks noChangeShapeType="1"/>
                  </p:cNvSpPr>
                  <p:nvPr/>
                </p:nvSpPr>
                <p:spPr bwMode="auto">
                  <a:xfrm flipH="1">
                    <a:off x="3435" y="2778"/>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66" name="Line 447">
                    <a:extLst>
                      <a:ext uri="{FF2B5EF4-FFF2-40B4-BE49-F238E27FC236}">
                        <a16:creationId xmlns:a16="http://schemas.microsoft.com/office/drawing/2014/main" id="{03A098CA-6F1D-0D93-1230-9CE76672AEEE}"/>
                      </a:ext>
                    </a:extLst>
                  </p:cNvPr>
                  <p:cNvSpPr>
                    <a:spLocks noChangeShapeType="1"/>
                  </p:cNvSpPr>
                  <p:nvPr/>
                </p:nvSpPr>
                <p:spPr bwMode="auto">
                  <a:xfrm flipH="1">
                    <a:off x="3435" y="2688"/>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67" name="Line 448">
                    <a:extLst>
                      <a:ext uri="{FF2B5EF4-FFF2-40B4-BE49-F238E27FC236}">
                        <a16:creationId xmlns:a16="http://schemas.microsoft.com/office/drawing/2014/main" id="{4580DDC7-4F67-8E92-7E1F-2C51080B0BE8}"/>
                      </a:ext>
                    </a:extLst>
                  </p:cNvPr>
                  <p:cNvSpPr>
                    <a:spLocks noChangeShapeType="1"/>
                  </p:cNvSpPr>
                  <p:nvPr/>
                </p:nvSpPr>
                <p:spPr bwMode="auto">
                  <a:xfrm flipH="1">
                    <a:off x="3435" y="2614"/>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68" name="Line 449">
                    <a:extLst>
                      <a:ext uri="{FF2B5EF4-FFF2-40B4-BE49-F238E27FC236}">
                        <a16:creationId xmlns:a16="http://schemas.microsoft.com/office/drawing/2014/main" id="{5239D32A-FB11-E247-4C6C-23FF71076722}"/>
                      </a:ext>
                    </a:extLst>
                  </p:cNvPr>
                  <p:cNvSpPr>
                    <a:spLocks noChangeShapeType="1"/>
                  </p:cNvSpPr>
                  <p:nvPr/>
                </p:nvSpPr>
                <p:spPr bwMode="auto">
                  <a:xfrm flipH="1">
                    <a:off x="3435" y="2557"/>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69" name="Line 450">
                    <a:extLst>
                      <a:ext uri="{FF2B5EF4-FFF2-40B4-BE49-F238E27FC236}">
                        <a16:creationId xmlns:a16="http://schemas.microsoft.com/office/drawing/2014/main" id="{9BD3CC03-6D4B-13A4-428A-72E832C45BFD}"/>
                      </a:ext>
                    </a:extLst>
                  </p:cNvPr>
                  <p:cNvSpPr>
                    <a:spLocks noChangeShapeType="1"/>
                  </p:cNvSpPr>
                  <p:nvPr/>
                </p:nvSpPr>
                <p:spPr bwMode="auto">
                  <a:xfrm flipH="1">
                    <a:off x="3435" y="2508"/>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70" name="Line 451">
                    <a:extLst>
                      <a:ext uri="{FF2B5EF4-FFF2-40B4-BE49-F238E27FC236}">
                        <a16:creationId xmlns:a16="http://schemas.microsoft.com/office/drawing/2014/main" id="{C90DAE6D-74BC-32A2-A224-DA6D21180796}"/>
                      </a:ext>
                    </a:extLst>
                  </p:cNvPr>
                  <p:cNvSpPr>
                    <a:spLocks noChangeShapeType="1"/>
                  </p:cNvSpPr>
                  <p:nvPr/>
                </p:nvSpPr>
                <p:spPr bwMode="auto">
                  <a:xfrm flipH="1">
                    <a:off x="3435" y="2466"/>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71" name="Line 452">
                    <a:extLst>
                      <a:ext uri="{FF2B5EF4-FFF2-40B4-BE49-F238E27FC236}">
                        <a16:creationId xmlns:a16="http://schemas.microsoft.com/office/drawing/2014/main" id="{09D1BFAC-53F5-CEB4-52B8-8D9AE01C74EB}"/>
                      </a:ext>
                    </a:extLst>
                  </p:cNvPr>
                  <p:cNvSpPr>
                    <a:spLocks noChangeShapeType="1"/>
                  </p:cNvSpPr>
                  <p:nvPr/>
                </p:nvSpPr>
                <p:spPr bwMode="auto">
                  <a:xfrm flipH="1">
                    <a:off x="3435" y="2425"/>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72" name="Line 453">
                    <a:extLst>
                      <a:ext uri="{FF2B5EF4-FFF2-40B4-BE49-F238E27FC236}">
                        <a16:creationId xmlns:a16="http://schemas.microsoft.com/office/drawing/2014/main" id="{E23A6F37-E506-9BA6-B806-43271AAB3D5F}"/>
                      </a:ext>
                    </a:extLst>
                  </p:cNvPr>
                  <p:cNvSpPr>
                    <a:spLocks noChangeShapeType="1"/>
                  </p:cNvSpPr>
                  <p:nvPr/>
                </p:nvSpPr>
                <p:spPr bwMode="auto">
                  <a:xfrm flipH="1">
                    <a:off x="3435" y="2171"/>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73" name="Line 454">
                    <a:extLst>
                      <a:ext uri="{FF2B5EF4-FFF2-40B4-BE49-F238E27FC236}">
                        <a16:creationId xmlns:a16="http://schemas.microsoft.com/office/drawing/2014/main" id="{68BDCAE5-7A17-EB73-C9CE-ACB49EF05BE4}"/>
                      </a:ext>
                    </a:extLst>
                  </p:cNvPr>
                  <p:cNvSpPr>
                    <a:spLocks noChangeShapeType="1"/>
                  </p:cNvSpPr>
                  <p:nvPr/>
                </p:nvSpPr>
                <p:spPr bwMode="auto">
                  <a:xfrm flipH="1">
                    <a:off x="3435" y="2040"/>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74" name="Line 455">
                    <a:extLst>
                      <a:ext uri="{FF2B5EF4-FFF2-40B4-BE49-F238E27FC236}">
                        <a16:creationId xmlns:a16="http://schemas.microsoft.com/office/drawing/2014/main" id="{989909C2-C68A-748A-42EC-10D54092076A}"/>
                      </a:ext>
                    </a:extLst>
                  </p:cNvPr>
                  <p:cNvSpPr>
                    <a:spLocks noChangeShapeType="1"/>
                  </p:cNvSpPr>
                  <p:nvPr/>
                </p:nvSpPr>
                <p:spPr bwMode="auto">
                  <a:xfrm flipH="1">
                    <a:off x="3435" y="1949"/>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75" name="Line 456">
                    <a:extLst>
                      <a:ext uri="{FF2B5EF4-FFF2-40B4-BE49-F238E27FC236}">
                        <a16:creationId xmlns:a16="http://schemas.microsoft.com/office/drawing/2014/main" id="{CAAC4DB9-7E51-5349-983A-010457AD70C6}"/>
                      </a:ext>
                    </a:extLst>
                  </p:cNvPr>
                  <p:cNvSpPr>
                    <a:spLocks noChangeShapeType="1"/>
                  </p:cNvSpPr>
                  <p:nvPr/>
                </p:nvSpPr>
                <p:spPr bwMode="auto">
                  <a:xfrm flipH="1">
                    <a:off x="3435" y="1875"/>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76" name="Line 457">
                    <a:extLst>
                      <a:ext uri="{FF2B5EF4-FFF2-40B4-BE49-F238E27FC236}">
                        <a16:creationId xmlns:a16="http://schemas.microsoft.com/office/drawing/2014/main" id="{AA418442-7E4A-AA88-D517-77D85AEF56DE}"/>
                      </a:ext>
                    </a:extLst>
                  </p:cNvPr>
                  <p:cNvSpPr>
                    <a:spLocks noChangeShapeType="1"/>
                  </p:cNvSpPr>
                  <p:nvPr/>
                </p:nvSpPr>
                <p:spPr bwMode="auto">
                  <a:xfrm flipH="1">
                    <a:off x="3435" y="1818"/>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77" name="Line 458">
                    <a:extLst>
                      <a:ext uri="{FF2B5EF4-FFF2-40B4-BE49-F238E27FC236}">
                        <a16:creationId xmlns:a16="http://schemas.microsoft.com/office/drawing/2014/main" id="{86D41993-B1F3-E7A0-291B-70D10C085A48}"/>
                      </a:ext>
                    </a:extLst>
                  </p:cNvPr>
                  <p:cNvSpPr>
                    <a:spLocks noChangeShapeType="1"/>
                  </p:cNvSpPr>
                  <p:nvPr/>
                </p:nvSpPr>
                <p:spPr bwMode="auto">
                  <a:xfrm flipH="1">
                    <a:off x="3435" y="1769"/>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78" name="Line 459">
                    <a:extLst>
                      <a:ext uri="{FF2B5EF4-FFF2-40B4-BE49-F238E27FC236}">
                        <a16:creationId xmlns:a16="http://schemas.microsoft.com/office/drawing/2014/main" id="{16562F8A-BA0D-28FB-CE0E-EE5E24EAFE87}"/>
                      </a:ext>
                    </a:extLst>
                  </p:cNvPr>
                  <p:cNvSpPr>
                    <a:spLocks noChangeShapeType="1"/>
                  </p:cNvSpPr>
                  <p:nvPr/>
                </p:nvSpPr>
                <p:spPr bwMode="auto">
                  <a:xfrm flipH="1">
                    <a:off x="3435" y="1728"/>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79" name="Line 460">
                    <a:extLst>
                      <a:ext uri="{FF2B5EF4-FFF2-40B4-BE49-F238E27FC236}">
                        <a16:creationId xmlns:a16="http://schemas.microsoft.com/office/drawing/2014/main" id="{D6422ECF-F75C-0DD8-0F60-00C404424A0E}"/>
                      </a:ext>
                    </a:extLst>
                  </p:cNvPr>
                  <p:cNvSpPr>
                    <a:spLocks noChangeShapeType="1"/>
                  </p:cNvSpPr>
                  <p:nvPr/>
                </p:nvSpPr>
                <p:spPr bwMode="auto">
                  <a:xfrm flipH="1">
                    <a:off x="3435" y="1687"/>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5130" name="Group 481">
                  <a:extLst>
                    <a:ext uri="{FF2B5EF4-FFF2-40B4-BE49-F238E27FC236}">
                      <a16:creationId xmlns:a16="http://schemas.microsoft.com/office/drawing/2014/main" id="{58BB9138-1C88-FBDB-2030-E69CA36757CB}"/>
                    </a:ext>
                  </a:extLst>
                </p:cNvPr>
                <p:cNvGrpSpPr>
                  <a:grpSpLocks/>
                </p:cNvGrpSpPr>
                <p:nvPr/>
              </p:nvGrpSpPr>
              <p:grpSpPr bwMode="auto">
                <a:xfrm>
                  <a:off x="501" y="3821"/>
                  <a:ext cx="2959" cy="49"/>
                  <a:chOff x="501" y="3821"/>
                  <a:chExt cx="2959" cy="49"/>
                </a:xfrm>
              </p:grpSpPr>
              <p:sp>
                <p:nvSpPr>
                  <p:cNvPr id="45233" name="Line 462">
                    <a:extLst>
                      <a:ext uri="{FF2B5EF4-FFF2-40B4-BE49-F238E27FC236}">
                        <a16:creationId xmlns:a16="http://schemas.microsoft.com/office/drawing/2014/main" id="{FAD5C732-BFF0-2F63-8469-389AE9938C54}"/>
                      </a:ext>
                    </a:extLst>
                  </p:cNvPr>
                  <p:cNvSpPr>
                    <a:spLocks noChangeShapeType="1"/>
                  </p:cNvSpPr>
                  <p:nvPr/>
                </p:nvSpPr>
                <p:spPr bwMode="auto">
                  <a:xfrm flipV="1">
                    <a:off x="501" y="3821"/>
                    <a:ext cx="1" cy="4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34" name="Line 463">
                    <a:extLst>
                      <a:ext uri="{FF2B5EF4-FFF2-40B4-BE49-F238E27FC236}">
                        <a16:creationId xmlns:a16="http://schemas.microsoft.com/office/drawing/2014/main" id="{91543BA0-47B9-0B89-988F-450E76E76491}"/>
                      </a:ext>
                    </a:extLst>
                  </p:cNvPr>
                  <p:cNvSpPr>
                    <a:spLocks noChangeShapeType="1"/>
                  </p:cNvSpPr>
                  <p:nvPr/>
                </p:nvSpPr>
                <p:spPr bwMode="auto">
                  <a:xfrm flipV="1">
                    <a:off x="1980" y="3821"/>
                    <a:ext cx="1" cy="4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35" name="Line 464">
                    <a:extLst>
                      <a:ext uri="{FF2B5EF4-FFF2-40B4-BE49-F238E27FC236}">
                        <a16:creationId xmlns:a16="http://schemas.microsoft.com/office/drawing/2014/main" id="{3E9DD5AD-7601-F449-99A3-8A0424963BE0}"/>
                      </a:ext>
                    </a:extLst>
                  </p:cNvPr>
                  <p:cNvSpPr>
                    <a:spLocks noChangeShapeType="1"/>
                  </p:cNvSpPr>
                  <p:nvPr/>
                </p:nvSpPr>
                <p:spPr bwMode="auto">
                  <a:xfrm flipV="1">
                    <a:off x="3459" y="3821"/>
                    <a:ext cx="1" cy="4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36" name="Line 465">
                    <a:extLst>
                      <a:ext uri="{FF2B5EF4-FFF2-40B4-BE49-F238E27FC236}">
                        <a16:creationId xmlns:a16="http://schemas.microsoft.com/office/drawing/2014/main" id="{946789E7-0DAD-A862-4737-6AF59EC8E3EE}"/>
                      </a:ext>
                    </a:extLst>
                  </p:cNvPr>
                  <p:cNvSpPr>
                    <a:spLocks noChangeShapeType="1"/>
                  </p:cNvSpPr>
                  <p:nvPr/>
                </p:nvSpPr>
                <p:spPr bwMode="auto">
                  <a:xfrm flipV="1">
                    <a:off x="945" y="3846"/>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37" name="Line 466">
                    <a:extLst>
                      <a:ext uri="{FF2B5EF4-FFF2-40B4-BE49-F238E27FC236}">
                        <a16:creationId xmlns:a16="http://schemas.microsoft.com/office/drawing/2014/main" id="{4955D99C-1D35-9629-8893-F1075C36D3E5}"/>
                      </a:ext>
                    </a:extLst>
                  </p:cNvPr>
                  <p:cNvSpPr>
                    <a:spLocks noChangeShapeType="1"/>
                  </p:cNvSpPr>
                  <p:nvPr/>
                </p:nvSpPr>
                <p:spPr bwMode="auto">
                  <a:xfrm flipV="1">
                    <a:off x="1208" y="3846"/>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38" name="Line 467">
                    <a:extLst>
                      <a:ext uri="{FF2B5EF4-FFF2-40B4-BE49-F238E27FC236}">
                        <a16:creationId xmlns:a16="http://schemas.microsoft.com/office/drawing/2014/main" id="{0D8EDB9D-C69D-4C7C-38DB-0CEC89504830}"/>
                      </a:ext>
                    </a:extLst>
                  </p:cNvPr>
                  <p:cNvSpPr>
                    <a:spLocks noChangeShapeType="1"/>
                  </p:cNvSpPr>
                  <p:nvPr/>
                </p:nvSpPr>
                <p:spPr bwMode="auto">
                  <a:xfrm flipV="1">
                    <a:off x="1389" y="3846"/>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39" name="Line 468">
                    <a:extLst>
                      <a:ext uri="{FF2B5EF4-FFF2-40B4-BE49-F238E27FC236}">
                        <a16:creationId xmlns:a16="http://schemas.microsoft.com/office/drawing/2014/main" id="{7B7F9B9B-51AF-0854-CAE2-E72DECAF0051}"/>
                      </a:ext>
                    </a:extLst>
                  </p:cNvPr>
                  <p:cNvSpPr>
                    <a:spLocks noChangeShapeType="1"/>
                  </p:cNvSpPr>
                  <p:nvPr/>
                </p:nvSpPr>
                <p:spPr bwMode="auto">
                  <a:xfrm flipV="1">
                    <a:off x="1537" y="3846"/>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40" name="Line 469">
                    <a:extLst>
                      <a:ext uri="{FF2B5EF4-FFF2-40B4-BE49-F238E27FC236}">
                        <a16:creationId xmlns:a16="http://schemas.microsoft.com/office/drawing/2014/main" id="{BA09DC40-4141-B5A0-1144-B31C0BF2EF62}"/>
                      </a:ext>
                    </a:extLst>
                  </p:cNvPr>
                  <p:cNvSpPr>
                    <a:spLocks noChangeShapeType="1"/>
                  </p:cNvSpPr>
                  <p:nvPr/>
                </p:nvSpPr>
                <p:spPr bwMode="auto">
                  <a:xfrm flipV="1">
                    <a:off x="1652" y="3846"/>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41" name="Line 470">
                    <a:extLst>
                      <a:ext uri="{FF2B5EF4-FFF2-40B4-BE49-F238E27FC236}">
                        <a16:creationId xmlns:a16="http://schemas.microsoft.com/office/drawing/2014/main" id="{D669FC89-4B68-6A40-3973-6B88AF4FBC12}"/>
                      </a:ext>
                    </a:extLst>
                  </p:cNvPr>
                  <p:cNvSpPr>
                    <a:spLocks noChangeShapeType="1"/>
                  </p:cNvSpPr>
                  <p:nvPr/>
                </p:nvSpPr>
                <p:spPr bwMode="auto">
                  <a:xfrm flipV="1">
                    <a:off x="1750" y="3846"/>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42" name="Line 471">
                    <a:extLst>
                      <a:ext uri="{FF2B5EF4-FFF2-40B4-BE49-F238E27FC236}">
                        <a16:creationId xmlns:a16="http://schemas.microsoft.com/office/drawing/2014/main" id="{97451202-3A75-732C-7DAC-B40C5836CD72}"/>
                      </a:ext>
                    </a:extLst>
                  </p:cNvPr>
                  <p:cNvSpPr>
                    <a:spLocks noChangeShapeType="1"/>
                  </p:cNvSpPr>
                  <p:nvPr/>
                </p:nvSpPr>
                <p:spPr bwMode="auto">
                  <a:xfrm flipV="1">
                    <a:off x="1841" y="3846"/>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43" name="Line 472">
                    <a:extLst>
                      <a:ext uri="{FF2B5EF4-FFF2-40B4-BE49-F238E27FC236}">
                        <a16:creationId xmlns:a16="http://schemas.microsoft.com/office/drawing/2014/main" id="{0E32CB2E-736C-498B-0F2D-9C73C86171D1}"/>
                      </a:ext>
                    </a:extLst>
                  </p:cNvPr>
                  <p:cNvSpPr>
                    <a:spLocks noChangeShapeType="1"/>
                  </p:cNvSpPr>
                  <p:nvPr/>
                </p:nvSpPr>
                <p:spPr bwMode="auto">
                  <a:xfrm flipV="1">
                    <a:off x="1914" y="3846"/>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44" name="Line 473">
                    <a:extLst>
                      <a:ext uri="{FF2B5EF4-FFF2-40B4-BE49-F238E27FC236}">
                        <a16:creationId xmlns:a16="http://schemas.microsoft.com/office/drawing/2014/main" id="{20CE5C8C-5D5E-3DE0-1D9A-C21F3B37CAB4}"/>
                      </a:ext>
                    </a:extLst>
                  </p:cNvPr>
                  <p:cNvSpPr>
                    <a:spLocks noChangeShapeType="1"/>
                  </p:cNvSpPr>
                  <p:nvPr/>
                </p:nvSpPr>
                <p:spPr bwMode="auto">
                  <a:xfrm flipV="1">
                    <a:off x="2424" y="3846"/>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45" name="Line 474">
                    <a:extLst>
                      <a:ext uri="{FF2B5EF4-FFF2-40B4-BE49-F238E27FC236}">
                        <a16:creationId xmlns:a16="http://schemas.microsoft.com/office/drawing/2014/main" id="{649134F7-FBF0-2087-0E6A-DD9793A2462C}"/>
                      </a:ext>
                    </a:extLst>
                  </p:cNvPr>
                  <p:cNvSpPr>
                    <a:spLocks noChangeShapeType="1"/>
                  </p:cNvSpPr>
                  <p:nvPr/>
                </p:nvSpPr>
                <p:spPr bwMode="auto">
                  <a:xfrm flipV="1">
                    <a:off x="2687" y="3846"/>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46" name="Line 475">
                    <a:extLst>
                      <a:ext uri="{FF2B5EF4-FFF2-40B4-BE49-F238E27FC236}">
                        <a16:creationId xmlns:a16="http://schemas.microsoft.com/office/drawing/2014/main" id="{CCB9D109-E6CB-9DB4-5B5F-F46B6634D522}"/>
                      </a:ext>
                    </a:extLst>
                  </p:cNvPr>
                  <p:cNvSpPr>
                    <a:spLocks noChangeShapeType="1"/>
                  </p:cNvSpPr>
                  <p:nvPr/>
                </p:nvSpPr>
                <p:spPr bwMode="auto">
                  <a:xfrm flipV="1">
                    <a:off x="2868" y="3846"/>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47" name="Line 476">
                    <a:extLst>
                      <a:ext uri="{FF2B5EF4-FFF2-40B4-BE49-F238E27FC236}">
                        <a16:creationId xmlns:a16="http://schemas.microsoft.com/office/drawing/2014/main" id="{252E274A-F296-3CA0-8D27-87158E22B1A7}"/>
                      </a:ext>
                    </a:extLst>
                  </p:cNvPr>
                  <p:cNvSpPr>
                    <a:spLocks noChangeShapeType="1"/>
                  </p:cNvSpPr>
                  <p:nvPr/>
                </p:nvSpPr>
                <p:spPr bwMode="auto">
                  <a:xfrm flipV="1">
                    <a:off x="3015" y="3846"/>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48" name="Line 477">
                    <a:extLst>
                      <a:ext uri="{FF2B5EF4-FFF2-40B4-BE49-F238E27FC236}">
                        <a16:creationId xmlns:a16="http://schemas.microsoft.com/office/drawing/2014/main" id="{46ACEF36-701A-03FA-C358-872F50527C2F}"/>
                      </a:ext>
                    </a:extLst>
                  </p:cNvPr>
                  <p:cNvSpPr>
                    <a:spLocks noChangeShapeType="1"/>
                  </p:cNvSpPr>
                  <p:nvPr/>
                </p:nvSpPr>
                <p:spPr bwMode="auto">
                  <a:xfrm flipV="1">
                    <a:off x="3131" y="3846"/>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49" name="Line 478">
                    <a:extLst>
                      <a:ext uri="{FF2B5EF4-FFF2-40B4-BE49-F238E27FC236}">
                        <a16:creationId xmlns:a16="http://schemas.microsoft.com/office/drawing/2014/main" id="{016F53EB-FAAE-259C-4203-E459EF31BF5D}"/>
                      </a:ext>
                    </a:extLst>
                  </p:cNvPr>
                  <p:cNvSpPr>
                    <a:spLocks noChangeShapeType="1"/>
                  </p:cNvSpPr>
                  <p:nvPr/>
                </p:nvSpPr>
                <p:spPr bwMode="auto">
                  <a:xfrm flipV="1">
                    <a:off x="3229" y="3846"/>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50" name="Line 479">
                    <a:extLst>
                      <a:ext uri="{FF2B5EF4-FFF2-40B4-BE49-F238E27FC236}">
                        <a16:creationId xmlns:a16="http://schemas.microsoft.com/office/drawing/2014/main" id="{6D242A6C-C9D2-760E-7391-BD08E6E959DB}"/>
                      </a:ext>
                    </a:extLst>
                  </p:cNvPr>
                  <p:cNvSpPr>
                    <a:spLocks noChangeShapeType="1"/>
                  </p:cNvSpPr>
                  <p:nvPr/>
                </p:nvSpPr>
                <p:spPr bwMode="auto">
                  <a:xfrm flipV="1">
                    <a:off x="3320" y="3846"/>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51" name="Line 480">
                    <a:extLst>
                      <a:ext uri="{FF2B5EF4-FFF2-40B4-BE49-F238E27FC236}">
                        <a16:creationId xmlns:a16="http://schemas.microsoft.com/office/drawing/2014/main" id="{724ECF10-8E01-B9E6-C89C-9B562734A59E}"/>
                      </a:ext>
                    </a:extLst>
                  </p:cNvPr>
                  <p:cNvSpPr>
                    <a:spLocks noChangeShapeType="1"/>
                  </p:cNvSpPr>
                  <p:nvPr/>
                </p:nvSpPr>
                <p:spPr bwMode="auto">
                  <a:xfrm flipV="1">
                    <a:off x="3393" y="3846"/>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5131" name="Group 501">
                  <a:extLst>
                    <a:ext uri="{FF2B5EF4-FFF2-40B4-BE49-F238E27FC236}">
                      <a16:creationId xmlns:a16="http://schemas.microsoft.com/office/drawing/2014/main" id="{CA9F4129-418C-61EA-7DF4-E7ECAE1F31A3}"/>
                    </a:ext>
                  </a:extLst>
                </p:cNvPr>
                <p:cNvGrpSpPr>
                  <a:grpSpLocks/>
                </p:cNvGrpSpPr>
                <p:nvPr/>
              </p:nvGrpSpPr>
              <p:grpSpPr bwMode="auto">
                <a:xfrm>
                  <a:off x="501" y="1654"/>
                  <a:ext cx="2959" cy="49"/>
                  <a:chOff x="501" y="1654"/>
                  <a:chExt cx="2959" cy="49"/>
                </a:xfrm>
              </p:grpSpPr>
              <p:sp>
                <p:nvSpPr>
                  <p:cNvPr id="45214" name="Line 482">
                    <a:extLst>
                      <a:ext uri="{FF2B5EF4-FFF2-40B4-BE49-F238E27FC236}">
                        <a16:creationId xmlns:a16="http://schemas.microsoft.com/office/drawing/2014/main" id="{4219B37B-7EDC-5612-4985-127AEBEAD23B}"/>
                      </a:ext>
                    </a:extLst>
                  </p:cNvPr>
                  <p:cNvSpPr>
                    <a:spLocks noChangeShapeType="1"/>
                  </p:cNvSpPr>
                  <p:nvPr/>
                </p:nvSpPr>
                <p:spPr bwMode="auto">
                  <a:xfrm>
                    <a:off x="501" y="1654"/>
                    <a:ext cx="1" cy="4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15" name="Line 483">
                    <a:extLst>
                      <a:ext uri="{FF2B5EF4-FFF2-40B4-BE49-F238E27FC236}">
                        <a16:creationId xmlns:a16="http://schemas.microsoft.com/office/drawing/2014/main" id="{37BA74B5-9E1F-B13E-C34D-73FEC0126708}"/>
                      </a:ext>
                    </a:extLst>
                  </p:cNvPr>
                  <p:cNvSpPr>
                    <a:spLocks noChangeShapeType="1"/>
                  </p:cNvSpPr>
                  <p:nvPr/>
                </p:nvSpPr>
                <p:spPr bwMode="auto">
                  <a:xfrm>
                    <a:off x="1980" y="1654"/>
                    <a:ext cx="1" cy="4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16" name="Line 484">
                    <a:extLst>
                      <a:ext uri="{FF2B5EF4-FFF2-40B4-BE49-F238E27FC236}">
                        <a16:creationId xmlns:a16="http://schemas.microsoft.com/office/drawing/2014/main" id="{D8DE2A24-088A-12E0-5E6A-C34289648269}"/>
                      </a:ext>
                    </a:extLst>
                  </p:cNvPr>
                  <p:cNvSpPr>
                    <a:spLocks noChangeShapeType="1"/>
                  </p:cNvSpPr>
                  <p:nvPr/>
                </p:nvSpPr>
                <p:spPr bwMode="auto">
                  <a:xfrm>
                    <a:off x="3459" y="1654"/>
                    <a:ext cx="1" cy="4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17" name="Line 485">
                    <a:extLst>
                      <a:ext uri="{FF2B5EF4-FFF2-40B4-BE49-F238E27FC236}">
                        <a16:creationId xmlns:a16="http://schemas.microsoft.com/office/drawing/2014/main" id="{21869BA4-6D90-806E-0230-B84068A68986}"/>
                      </a:ext>
                    </a:extLst>
                  </p:cNvPr>
                  <p:cNvSpPr>
                    <a:spLocks noChangeShapeType="1"/>
                  </p:cNvSpPr>
                  <p:nvPr/>
                </p:nvSpPr>
                <p:spPr bwMode="auto">
                  <a:xfrm>
                    <a:off x="945" y="1654"/>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18" name="Line 486">
                    <a:extLst>
                      <a:ext uri="{FF2B5EF4-FFF2-40B4-BE49-F238E27FC236}">
                        <a16:creationId xmlns:a16="http://schemas.microsoft.com/office/drawing/2014/main" id="{B19C22F0-F46A-9705-1087-C5CFB9942790}"/>
                      </a:ext>
                    </a:extLst>
                  </p:cNvPr>
                  <p:cNvSpPr>
                    <a:spLocks noChangeShapeType="1"/>
                  </p:cNvSpPr>
                  <p:nvPr/>
                </p:nvSpPr>
                <p:spPr bwMode="auto">
                  <a:xfrm>
                    <a:off x="1208" y="1654"/>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19" name="Line 487">
                    <a:extLst>
                      <a:ext uri="{FF2B5EF4-FFF2-40B4-BE49-F238E27FC236}">
                        <a16:creationId xmlns:a16="http://schemas.microsoft.com/office/drawing/2014/main" id="{7055D1C1-C4DF-11B7-7071-71D02BE9D3D8}"/>
                      </a:ext>
                    </a:extLst>
                  </p:cNvPr>
                  <p:cNvSpPr>
                    <a:spLocks noChangeShapeType="1"/>
                  </p:cNvSpPr>
                  <p:nvPr/>
                </p:nvSpPr>
                <p:spPr bwMode="auto">
                  <a:xfrm>
                    <a:off x="1389" y="1654"/>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20" name="Line 488">
                    <a:extLst>
                      <a:ext uri="{FF2B5EF4-FFF2-40B4-BE49-F238E27FC236}">
                        <a16:creationId xmlns:a16="http://schemas.microsoft.com/office/drawing/2014/main" id="{0049CCC4-6456-2498-4A50-70A2EC0A1621}"/>
                      </a:ext>
                    </a:extLst>
                  </p:cNvPr>
                  <p:cNvSpPr>
                    <a:spLocks noChangeShapeType="1"/>
                  </p:cNvSpPr>
                  <p:nvPr/>
                </p:nvSpPr>
                <p:spPr bwMode="auto">
                  <a:xfrm>
                    <a:off x="1537" y="1654"/>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21" name="Line 489">
                    <a:extLst>
                      <a:ext uri="{FF2B5EF4-FFF2-40B4-BE49-F238E27FC236}">
                        <a16:creationId xmlns:a16="http://schemas.microsoft.com/office/drawing/2014/main" id="{DDE58967-5B75-A88C-FE87-7DE6F567137A}"/>
                      </a:ext>
                    </a:extLst>
                  </p:cNvPr>
                  <p:cNvSpPr>
                    <a:spLocks noChangeShapeType="1"/>
                  </p:cNvSpPr>
                  <p:nvPr/>
                </p:nvSpPr>
                <p:spPr bwMode="auto">
                  <a:xfrm>
                    <a:off x="1652" y="1654"/>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22" name="Line 490">
                    <a:extLst>
                      <a:ext uri="{FF2B5EF4-FFF2-40B4-BE49-F238E27FC236}">
                        <a16:creationId xmlns:a16="http://schemas.microsoft.com/office/drawing/2014/main" id="{7F681C89-2A54-A5E1-4576-4CD96725D699}"/>
                      </a:ext>
                    </a:extLst>
                  </p:cNvPr>
                  <p:cNvSpPr>
                    <a:spLocks noChangeShapeType="1"/>
                  </p:cNvSpPr>
                  <p:nvPr/>
                </p:nvSpPr>
                <p:spPr bwMode="auto">
                  <a:xfrm>
                    <a:off x="1750" y="1654"/>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23" name="Line 491">
                    <a:extLst>
                      <a:ext uri="{FF2B5EF4-FFF2-40B4-BE49-F238E27FC236}">
                        <a16:creationId xmlns:a16="http://schemas.microsoft.com/office/drawing/2014/main" id="{45D9792E-9719-0D47-0262-237CE14CF34B}"/>
                      </a:ext>
                    </a:extLst>
                  </p:cNvPr>
                  <p:cNvSpPr>
                    <a:spLocks noChangeShapeType="1"/>
                  </p:cNvSpPr>
                  <p:nvPr/>
                </p:nvSpPr>
                <p:spPr bwMode="auto">
                  <a:xfrm>
                    <a:off x="1841" y="1654"/>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24" name="Line 492">
                    <a:extLst>
                      <a:ext uri="{FF2B5EF4-FFF2-40B4-BE49-F238E27FC236}">
                        <a16:creationId xmlns:a16="http://schemas.microsoft.com/office/drawing/2014/main" id="{D2809430-6C7F-A36E-C311-3E34400F2D7C}"/>
                      </a:ext>
                    </a:extLst>
                  </p:cNvPr>
                  <p:cNvSpPr>
                    <a:spLocks noChangeShapeType="1"/>
                  </p:cNvSpPr>
                  <p:nvPr/>
                </p:nvSpPr>
                <p:spPr bwMode="auto">
                  <a:xfrm>
                    <a:off x="1914" y="1654"/>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25" name="Line 493">
                    <a:extLst>
                      <a:ext uri="{FF2B5EF4-FFF2-40B4-BE49-F238E27FC236}">
                        <a16:creationId xmlns:a16="http://schemas.microsoft.com/office/drawing/2014/main" id="{60BE3517-19AE-FC68-14E9-F2568440CCF8}"/>
                      </a:ext>
                    </a:extLst>
                  </p:cNvPr>
                  <p:cNvSpPr>
                    <a:spLocks noChangeShapeType="1"/>
                  </p:cNvSpPr>
                  <p:nvPr/>
                </p:nvSpPr>
                <p:spPr bwMode="auto">
                  <a:xfrm>
                    <a:off x="2424" y="1654"/>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26" name="Line 494">
                    <a:extLst>
                      <a:ext uri="{FF2B5EF4-FFF2-40B4-BE49-F238E27FC236}">
                        <a16:creationId xmlns:a16="http://schemas.microsoft.com/office/drawing/2014/main" id="{B81F7006-4C50-AC57-D296-EEBBE04EE196}"/>
                      </a:ext>
                    </a:extLst>
                  </p:cNvPr>
                  <p:cNvSpPr>
                    <a:spLocks noChangeShapeType="1"/>
                  </p:cNvSpPr>
                  <p:nvPr/>
                </p:nvSpPr>
                <p:spPr bwMode="auto">
                  <a:xfrm>
                    <a:off x="2687" y="1654"/>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27" name="Line 495">
                    <a:extLst>
                      <a:ext uri="{FF2B5EF4-FFF2-40B4-BE49-F238E27FC236}">
                        <a16:creationId xmlns:a16="http://schemas.microsoft.com/office/drawing/2014/main" id="{00510044-D9F6-9A60-4E4C-7FA5498A15AB}"/>
                      </a:ext>
                    </a:extLst>
                  </p:cNvPr>
                  <p:cNvSpPr>
                    <a:spLocks noChangeShapeType="1"/>
                  </p:cNvSpPr>
                  <p:nvPr/>
                </p:nvSpPr>
                <p:spPr bwMode="auto">
                  <a:xfrm>
                    <a:off x="2868" y="1654"/>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28" name="Line 496">
                    <a:extLst>
                      <a:ext uri="{FF2B5EF4-FFF2-40B4-BE49-F238E27FC236}">
                        <a16:creationId xmlns:a16="http://schemas.microsoft.com/office/drawing/2014/main" id="{07ABF150-46D6-DD45-A34B-10DE362160DE}"/>
                      </a:ext>
                    </a:extLst>
                  </p:cNvPr>
                  <p:cNvSpPr>
                    <a:spLocks noChangeShapeType="1"/>
                  </p:cNvSpPr>
                  <p:nvPr/>
                </p:nvSpPr>
                <p:spPr bwMode="auto">
                  <a:xfrm>
                    <a:off x="3015" y="1654"/>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29" name="Line 497">
                    <a:extLst>
                      <a:ext uri="{FF2B5EF4-FFF2-40B4-BE49-F238E27FC236}">
                        <a16:creationId xmlns:a16="http://schemas.microsoft.com/office/drawing/2014/main" id="{D5CAA94D-AC4F-697C-A744-64A63089F06F}"/>
                      </a:ext>
                    </a:extLst>
                  </p:cNvPr>
                  <p:cNvSpPr>
                    <a:spLocks noChangeShapeType="1"/>
                  </p:cNvSpPr>
                  <p:nvPr/>
                </p:nvSpPr>
                <p:spPr bwMode="auto">
                  <a:xfrm>
                    <a:off x="3131" y="1654"/>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30" name="Line 498">
                    <a:extLst>
                      <a:ext uri="{FF2B5EF4-FFF2-40B4-BE49-F238E27FC236}">
                        <a16:creationId xmlns:a16="http://schemas.microsoft.com/office/drawing/2014/main" id="{E60CA655-7D74-273B-03D1-1A8D0E2AE860}"/>
                      </a:ext>
                    </a:extLst>
                  </p:cNvPr>
                  <p:cNvSpPr>
                    <a:spLocks noChangeShapeType="1"/>
                  </p:cNvSpPr>
                  <p:nvPr/>
                </p:nvSpPr>
                <p:spPr bwMode="auto">
                  <a:xfrm>
                    <a:off x="3229" y="1654"/>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31" name="Line 499">
                    <a:extLst>
                      <a:ext uri="{FF2B5EF4-FFF2-40B4-BE49-F238E27FC236}">
                        <a16:creationId xmlns:a16="http://schemas.microsoft.com/office/drawing/2014/main" id="{6A04B2B9-C2CA-38C3-9EED-046EA11A04BF}"/>
                      </a:ext>
                    </a:extLst>
                  </p:cNvPr>
                  <p:cNvSpPr>
                    <a:spLocks noChangeShapeType="1"/>
                  </p:cNvSpPr>
                  <p:nvPr/>
                </p:nvSpPr>
                <p:spPr bwMode="auto">
                  <a:xfrm>
                    <a:off x="3320" y="1654"/>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232" name="Line 500">
                    <a:extLst>
                      <a:ext uri="{FF2B5EF4-FFF2-40B4-BE49-F238E27FC236}">
                        <a16:creationId xmlns:a16="http://schemas.microsoft.com/office/drawing/2014/main" id="{AF484F0E-98D5-4289-2CCB-EAB68F066206}"/>
                      </a:ext>
                    </a:extLst>
                  </p:cNvPr>
                  <p:cNvSpPr>
                    <a:spLocks noChangeShapeType="1"/>
                  </p:cNvSpPr>
                  <p:nvPr/>
                </p:nvSpPr>
                <p:spPr bwMode="auto">
                  <a:xfrm>
                    <a:off x="3393" y="1654"/>
                    <a:ext cx="1"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5132" name="Line 502">
                  <a:extLst>
                    <a:ext uri="{FF2B5EF4-FFF2-40B4-BE49-F238E27FC236}">
                      <a16:creationId xmlns:a16="http://schemas.microsoft.com/office/drawing/2014/main" id="{5A89A82F-B839-3B0F-639E-CE88FDD91A54}"/>
                    </a:ext>
                  </a:extLst>
                </p:cNvPr>
                <p:cNvSpPr>
                  <a:spLocks noChangeShapeType="1"/>
                </p:cNvSpPr>
                <p:nvPr/>
              </p:nvSpPr>
              <p:spPr bwMode="auto">
                <a:xfrm flipV="1">
                  <a:off x="501" y="1654"/>
                  <a:ext cx="1" cy="221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33" name="Line 503">
                  <a:extLst>
                    <a:ext uri="{FF2B5EF4-FFF2-40B4-BE49-F238E27FC236}">
                      <a16:creationId xmlns:a16="http://schemas.microsoft.com/office/drawing/2014/main" id="{A271202C-1303-2BA0-9F44-EC99E8B1246A}"/>
                    </a:ext>
                  </a:extLst>
                </p:cNvPr>
                <p:cNvSpPr>
                  <a:spLocks noChangeShapeType="1"/>
                </p:cNvSpPr>
                <p:nvPr/>
              </p:nvSpPr>
              <p:spPr bwMode="auto">
                <a:xfrm flipV="1">
                  <a:off x="3459" y="1654"/>
                  <a:ext cx="1" cy="221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34" name="Line 504">
                  <a:extLst>
                    <a:ext uri="{FF2B5EF4-FFF2-40B4-BE49-F238E27FC236}">
                      <a16:creationId xmlns:a16="http://schemas.microsoft.com/office/drawing/2014/main" id="{2360E5FA-8CE6-98B3-C51C-8A253954918D}"/>
                    </a:ext>
                  </a:extLst>
                </p:cNvPr>
                <p:cNvSpPr>
                  <a:spLocks noChangeShapeType="1"/>
                </p:cNvSpPr>
                <p:nvPr/>
              </p:nvSpPr>
              <p:spPr bwMode="auto">
                <a:xfrm>
                  <a:off x="501" y="3870"/>
                  <a:ext cx="295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35" name="Line 505">
                  <a:extLst>
                    <a:ext uri="{FF2B5EF4-FFF2-40B4-BE49-F238E27FC236}">
                      <a16:creationId xmlns:a16="http://schemas.microsoft.com/office/drawing/2014/main" id="{9CB6EEE4-F86B-93E7-E5B9-7606429EA4AA}"/>
                    </a:ext>
                  </a:extLst>
                </p:cNvPr>
                <p:cNvSpPr>
                  <a:spLocks noChangeShapeType="1"/>
                </p:cNvSpPr>
                <p:nvPr/>
              </p:nvSpPr>
              <p:spPr bwMode="auto">
                <a:xfrm>
                  <a:off x="501" y="1654"/>
                  <a:ext cx="295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36" name="Oval 506">
                  <a:extLst>
                    <a:ext uri="{FF2B5EF4-FFF2-40B4-BE49-F238E27FC236}">
                      <a16:creationId xmlns:a16="http://schemas.microsoft.com/office/drawing/2014/main" id="{D5BA410F-320D-C51F-BEAC-02C18946DD22}"/>
                    </a:ext>
                  </a:extLst>
                </p:cNvPr>
                <p:cNvSpPr>
                  <a:spLocks noChangeArrowheads="1"/>
                </p:cNvSpPr>
                <p:nvPr/>
              </p:nvSpPr>
              <p:spPr bwMode="auto">
                <a:xfrm>
                  <a:off x="1664" y="2446"/>
                  <a:ext cx="49" cy="49"/>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137" name="Oval 507">
                  <a:extLst>
                    <a:ext uri="{FF2B5EF4-FFF2-40B4-BE49-F238E27FC236}">
                      <a16:creationId xmlns:a16="http://schemas.microsoft.com/office/drawing/2014/main" id="{ED92F966-EAC5-D0F1-4D2B-E3BE7A0AEDBA}"/>
                    </a:ext>
                  </a:extLst>
                </p:cNvPr>
                <p:cNvSpPr>
                  <a:spLocks noChangeArrowheads="1"/>
                </p:cNvSpPr>
                <p:nvPr/>
              </p:nvSpPr>
              <p:spPr bwMode="auto">
                <a:xfrm>
                  <a:off x="1417" y="2265"/>
                  <a:ext cx="50" cy="50"/>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138" name="Oval 508">
                  <a:extLst>
                    <a:ext uri="{FF2B5EF4-FFF2-40B4-BE49-F238E27FC236}">
                      <a16:creationId xmlns:a16="http://schemas.microsoft.com/office/drawing/2014/main" id="{0746D6B7-CA18-EF7E-4ED3-7B64A66D32BF}"/>
                    </a:ext>
                  </a:extLst>
                </p:cNvPr>
                <p:cNvSpPr>
                  <a:spLocks noChangeArrowheads="1"/>
                </p:cNvSpPr>
                <p:nvPr/>
              </p:nvSpPr>
              <p:spPr bwMode="auto">
                <a:xfrm>
                  <a:off x="1656" y="2380"/>
                  <a:ext cx="49" cy="50"/>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139" name="Oval 509">
                  <a:extLst>
                    <a:ext uri="{FF2B5EF4-FFF2-40B4-BE49-F238E27FC236}">
                      <a16:creationId xmlns:a16="http://schemas.microsoft.com/office/drawing/2014/main" id="{005301B3-4297-A9B7-9914-05B5AE2C8B5C}"/>
                    </a:ext>
                  </a:extLst>
                </p:cNvPr>
                <p:cNvSpPr>
                  <a:spLocks noChangeArrowheads="1"/>
                </p:cNvSpPr>
                <p:nvPr/>
              </p:nvSpPr>
              <p:spPr bwMode="auto">
                <a:xfrm>
                  <a:off x="1754" y="2470"/>
                  <a:ext cx="50" cy="50"/>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140" name="Oval 510">
                  <a:extLst>
                    <a:ext uri="{FF2B5EF4-FFF2-40B4-BE49-F238E27FC236}">
                      <a16:creationId xmlns:a16="http://schemas.microsoft.com/office/drawing/2014/main" id="{77CA47E0-C660-5814-AB6F-5C13AD3159D8}"/>
                    </a:ext>
                  </a:extLst>
                </p:cNvPr>
                <p:cNvSpPr>
                  <a:spLocks noChangeArrowheads="1"/>
                </p:cNvSpPr>
                <p:nvPr/>
              </p:nvSpPr>
              <p:spPr bwMode="auto">
                <a:xfrm>
                  <a:off x="1943" y="2470"/>
                  <a:ext cx="50" cy="50"/>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141" name="Oval 511">
                  <a:extLst>
                    <a:ext uri="{FF2B5EF4-FFF2-40B4-BE49-F238E27FC236}">
                      <a16:creationId xmlns:a16="http://schemas.microsoft.com/office/drawing/2014/main" id="{E3B0C4D9-5F22-CFC9-3361-DFC5D55A3324}"/>
                    </a:ext>
                  </a:extLst>
                </p:cNvPr>
                <p:cNvSpPr>
                  <a:spLocks noChangeArrowheads="1"/>
                </p:cNvSpPr>
                <p:nvPr/>
              </p:nvSpPr>
              <p:spPr bwMode="auto">
                <a:xfrm>
                  <a:off x="1228" y="2208"/>
                  <a:ext cx="50" cy="49"/>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142" name="Oval 512">
                  <a:extLst>
                    <a:ext uri="{FF2B5EF4-FFF2-40B4-BE49-F238E27FC236}">
                      <a16:creationId xmlns:a16="http://schemas.microsoft.com/office/drawing/2014/main" id="{8574D800-B62A-EF0C-5389-38EAC881682E}"/>
                    </a:ext>
                  </a:extLst>
                </p:cNvPr>
                <p:cNvSpPr>
                  <a:spLocks noChangeArrowheads="1"/>
                </p:cNvSpPr>
                <p:nvPr/>
              </p:nvSpPr>
              <p:spPr bwMode="auto">
                <a:xfrm>
                  <a:off x="1442" y="2315"/>
                  <a:ext cx="49" cy="49"/>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143" name="Oval 513">
                  <a:extLst>
                    <a:ext uri="{FF2B5EF4-FFF2-40B4-BE49-F238E27FC236}">
                      <a16:creationId xmlns:a16="http://schemas.microsoft.com/office/drawing/2014/main" id="{A75C6842-AA36-0DFB-2086-8BA5D28746EB}"/>
                    </a:ext>
                  </a:extLst>
                </p:cNvPr>
                <p:cNvSpPr>
                  <a:spLocks noChangeArrowheads="1"/>
                </p:cNvSpPr>
                <p:nvPr/>
              </p:nvSpPr>
              <p:spPr bwMode="auto">
                <a:xfrm>
                  <a:off x="1590" y="2380"/>
                  <a:ext cx="49" cy="50"/>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144" name="Oval 514">
                  <a:extLst>
                    <a:ext uri="{FF2B5EF4-FFF2-40B4-BE49-F238E27FC236}">
                      <a16:creationId xmlns:a16="http://schemas.microsoft.com/office/drawing/2014/main" id="{96666CD2-C10B-01A8-99DD-4B592902E494}"/>
                    </a:ext>
                  </a:extLst>
                </p:cNvPr>
                <p:cNvSpPr>
                  <a:spLocks noChangeArrowheads="1"/>
                </p:cNvSpPr>
                <p:nvPr/>
              </p:nvSpPr>
              <p:spPr bwMode="auto">
                <a:xfrm>
                  <a:off x="1721" y="2405"/>
                  <a:ext cx="50" cy="49"/>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145" name="Oval 515">
                  <a:extLst>
                    <a:ext uri="{FF2B5EF4-FFF2-40B4-BE49-F238E27FC236}">
                      <a16:creationId xmlns:a16="http://schemas.microsoft.com/office/drawing/2014/main" id="{5F2EF2EF-C468-32F8-C1E0-C20C53C03FFB}"/>
                    </a:ext>
                  </a:extLst>
                </p:cNvPr>
                <p:cNvSpPr>
                  <a:spLocks noChangeArrowheads="1"/>
                </p:cNvSpPr>
                <p:nvPr/>
              </p:nvSpPr>
              <p:spPr bwMode="auto">
                <a:xfrm>
                  <a:off x="1154" y="2167"/>
                  <a:ext cx="50" cy="49"/>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146" name="Oval 516">
                  <a:extLst>
                    <a:ext uri="{FF2B5EF4-FFF2-40B4-BE49-F238E27FC236}">
                      <a16:creationId xmlns:a16="http://schemas.microsoft.com/office/drawing/2014/main" id="{546BA263-DE2D-5C55-2954-D7DBA6733CAB}"/>
                    </a:ext>
                  </a:extLst>
                </p:cNvPr>
                <p:cNvSpPr>
                  <a:spLocks noChangeArrowheads="1"/>
                </p:cNvSpPr>
                <p:nvPr/>
              </p:nvSpPr>
              <p:spPr bwMode="auto">
                <a:xfrm>
                  <a:off x="1376" y="2282"/>
                  <a:ext cx="50" cy="49"/>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147" name="Oval 517">
                  <a:extLst>
                    <a:ext uri="{FF2B5EF4-FFF2-40B4-BE49-F238E27FC236}">
                      <a16:creationId xmlns:a16="http://schemas.microsoft.com/office/drawing/2014/main" id="{34979547-BF64-56BA-9DEA-E9CED03DF670}"/>
                    </a:ext>
                  </a:extLst>
                </p:cNvPr>
                <p:cNvSpPr>
                  <a:spLocks noChangeArrowheads="1"/>
                </p:cNvSpPr>
                <p:nvPr/>
              </p:nvSpPr>
              <p:spPr bwMode="auto">
                <a:xfrm>
                  <a:off x="1516" y="2339"/>
                  <a:ext cx="49" cy="50"/>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148" name="Oval 518">
                  <a:extLst>
                    <a:ext uri="{FF2B5EF4-FFF2-40B4-BE49-F238E27FC236}">
                      <a16:creationId xmlns:a16="http://schemas.microsoft.com/office/drawing/2014/main" id="{16A13D17-7783-9905-7D41-6A7DC23D608B}"/>
                    </a:ext>
                  </a:extLst>
                </p:cNvPr>
                <p:cNvSpPr>
                  <a:spLocks noChangeArrowheads="1"/>
                </p:cNvSpPr>
                <p:nvPr/>
              </p:nvSpPr>
              <p:spPr bwMode="auto">
                <a:xfrm>
                  <a:off x="1089" y="2150"/>
                  <a:ext cx="49" cy="50"/>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149" name="Oval 519">
                  <a:extLst>
                    <a:ext uri="{FF2B5EF4-FFF2-40B4-BE49-F238E27FC236}">
                      <a16:creationId xmlns:a16="http://schemas.microsoft.com/office/drawing/2014/main" id="{C4B840E8-E490-C196-941D-EC9089C36BCB}"/>
                    </a:ext>
                  </a:extLst>
                </p:cNvPr>
                <p:cNvSpPr>
                  <a:spLocks noChangeArrowheads="1"/>
                </p:cNvSpPr>
                <p:nvPr/>
              </p:nvSpPr>
              <p:spPr bwMode="auto">
                <a:xfrm>
                  <a:off x="1352" y="2241"/>
                  <a:ext cx="49" cy="49"/>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150" name="Oval 520">
                  <a:extLst>
                    <a:ext uri="{FF2B5EF4-FFF2-40B4-BE49-F238E27FC236}">
                      <a16:creationId xmlns:a16="http://schemas.microsoft.com/office/drawing/2014/main" id="{B85681C0-730E-8622-ECE1-DFD0F0A8F70A}"/>
                    </a:ext>
                  </a:extLst>
                </p:cNvPr>
                <p:cNvSpPr>
                  <a:spLocks noChangeArrowheads="1"/>
                </p:cNvSpPr>
                <p:nvPr/>
              </p:nvSpPr>
              <p:spPr bwMode="auto">
                <a:xfrm>
                  <a:off x="1483" y="2306"/>
                  <a:ext cx="50" cy="50"/>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151" name="Line 521">
                  <a:extLst>
                    <a:ext uri="{FF2B5EF4-FFF2-40B4-BE49-F238E27FC236}">
                      <a16:creationId xmlns:a16="http://schemas.microsoft.com/office/drawing/2014/main" id="{98EBF348-1904-20A6-3CE7-38BEB40470E1}"/>
                    </a:ext>
                  </a:extLst>
                </p:cNvPr>
                <p:cNvSpPr>
                  <a:spLocks noChangeShapeType="1"/>
                </p:cNvSpPr>
                <p:nvPr/>
              </p:nvSpPr>
              <p:spPr bwMode="auto">
                <a:xfrm>
                  <a:off x="1758" y="2475"/>
                  <a:ext cx="1" cy="4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52" name="Line 522">
                  <a:extLst>
                    <a:ext uri="{FF2B5EF4-FFF2-40B4-BE49-F238E27FC236}">
                      <a16:creationId xmlns:a16="http://schemas.microsoft.com/office/drawing/2014/main" id="{3D187F7C-4D28-B411-4A59-21DA5D180B40}"/>
                    </a:ext>
                  </a:extLst>
                </p:cNvPr>
                <p:cNvSpPr>
                  <a:spLocks noChangeShapeType="1"/>
                </p:cNvSpPr>
                <p:nvPr/>
              </p:nvSpPr>
              <p:spPr bwMode="auto">
                <a:xfrm>
                  <a:off x="1758" y="2524"/>
                  <a:ext cx="50"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53" name="Line 523">
                  <a:extLst>
                    <a:ext uri="{FF2B5EF4-FFF2-40B4-BE49-F238E27FC236}">
                      <a16:creationId xmlns:a16="http://schemas.microsoft.com/office/drawing/2014/main" id="{514BF290-B85B-E193-5BF7-47BCBD911A0A}"/>
                    </a:ext>
                  </a:extLst>
                </p:cNvPr>
                <p:cNvSpPr>
                  <a:spLocks noChangeShapeType="1"/>
                </p:cNvSpPr>
                <p:nvPr/>
              </p:nvSpPr>
              <p:spPr bwMode="auto">
                <a:xfrm flipV="1">
                  <a:off x="1808" y="2475"/>
                  <a:ext cx="1" cy="4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54" name="Line 524">
                  <a:extLst>
                    <a:ext uri="{FF2B5EF4-FFF2-40B4-BE49-F238E27FC236}">
                      <a16:creationId xmlns:a16="http://schemas.microsoft.com/office/drawing/2014/main" id="{86271B63-0F1D-B3EB-25FE-7384B1405C4D}"/>
                    </a:ext>
                  </a:extLst>
                </p:cNvPr>
                <p:cNvSpPr>
                  <a:spLocks noChangeShapeType="1"/>
                </p:cNvSpPr>
                <p:nvPr/>
              </p:nvSpPr>
              <p:spPr bwMode="auto">
                <a:xfrm flipH="1">
                  <a:off x="1758" y="2475"/>
                  <a:ext cx="50"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55" name="Line 525">
                  <a:extLst>
                    <a:ext uri="{FF2B5EF4-FFF2-40B4-BE49-F238E27FC236}">
                      <a16:creationId xmlns:a16="http://schemas.microsoft.com/office/drawing/2014/main" id="{50D8B92A-34A4-8E5B-D8A1-C7AD51D9CAC6}"/>
                    </a:ext>
                  </a:extLst>
                </p:cNvPr>
                <p:cNvSpPr>
                  <a:spLocks noChangeShapeType="1"/>
                </p:cNvSpPr>
                <p:nvPr/>
              </p:nvSpPr>
              <p:spPr bwMode="auto">
                <a:xfrm>
                  <a:off x="1454" y="2327"/>
                  <a:ext cx="1" cy="4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56" name="Line 526">
                  <a:extLst>
                    <a:ext uri="{FF2B5EF4-FFF2-40B4-BE49-F238E27FC236}">
                      <a16:creationId xmlns:a16="http://schemas.microsoft.com/office/drawing/2014/main" id="{51C9CC98-63A9-18E8-9704-6892CC4FFFCA}"/>
                    </a:ext>
                  </a:extLst>
                </p:cNvPr>
                <p:cNvSpPr>
                  <a:spLocks noChangeShapeType="1"/>
                </p:cNvSpPr>
                <p:nvPr/>
              </p:nvSpPr>
              <p:spPr bwMode="auto">
                <a:xfrm>
                  <a:off x="1454" y="2376"/>
                  <a:ext cx="50"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57" name="Line 527">
                  <a:extLst>
                    <a:ext uri="{FF2B5EF4-FFF2-40B4-BE49-F238E27FC236}">
                      <a16:creationId xmlns:a16="http://schemas.microsoft.com/office/drawing/2014/main" id="{58D7AD5C-F2E9-5A0B-7BC7-6CFE98828AE1}"/>
                    </a:ext>
                  </a:extLst>
                </p:cNvPr>
                <p:cNvSpPr>
                  <a:spLocks noChangeShapeType="1"/>
                </p:cNvSpPr>
                <p:nvPr/>
              </p:nvSpPr>
              <p:spPr bwMode="auto">
                <a:xfrm flipV="1">
                  <a:off x="1504" y="2327"/>
                  <a:ext cx="1" cy="4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58" name="Line 528">
                  <a:extLst>
                    <a:ext uri="{FF2B5EF4-FFF2-40B4-BE49-F238E27FC236}">
                      <a16:creationId xmlns:a16="http://schemas.microsoft.com/office/drawing/2014/main" id="{11BBF492-BF4A-0DA2-D46A-4FD42ABD32D1}"/>
                    </a:ext>
                  </a:extLst>
                </p:cNvPr>
                <p:cNvSpPr>
                  <a:spLocks noChangeShapeType="1"/>
                </p:cNvSpPr>
                <p:nvPr/>
              </p:nvSpPr>
              <p:spPr bwMode="auto">
                <a:xfrm flipH="1">
                  <a:off x="1454" y="2327"/>
                  <a:ext cx="50"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59" name="Line 529">
                  <a:extLst>
                    <a:ext uri="{FF2B5EF4-FFF2-40B4-BE49-F238E27FC236}">
                      <a16:creationId xmlns:a16="http://schemas.microsoft.com/office/drawing/2014/main" id="{F39E7ADA-509E-12A7-902D-3450AA922161}"/>
                    </a:ext>
                  </a:extLst>
                </p:cNvPr>
                <p:cNvSpPr>
                  <a:spLocks noChangeShapeType="1"/>
                </p:cNvSpPr>
                <p:nvPr/>
              </p:nvSpPr>
              <p:spPr bwMode="auto">
                <a:xfrm>
                  <a:off x="1635" y="2368"/>
                  <a:ext cx="1" cy="4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60" name="Line 530">
                  <a:extLst>
                    <a:ext uri="{FF2B5EF4-FFF2-40B4-BE49-F238E27FC236}">
                      <a16:creationId xmlns:a16="http://schemas.microsoft.com/office/drawing/2014/main" id="{FCA9C473-A5E1-9960-A454-F7C1C3585236}"/>
                    </a:ext>
                  </a:extLst>
                </p:cNvPr>
                <p:cNvSpPr>
                  <a:spLocks noChangeShapeType="1"/>
                </p:cNvSpPr>
                <p:nvPr/>
              </p:nvSpPr>
              <p:spPr bwMode="auto">
                <a:xfrm>
                  <a:off x="1635" y="2417"/>
                  <a:ext cx="49"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61" name="Line 531">
                  <a:extLst>
                    <a:ext uri="{FF2B5EF4-FFF2-40B4-BE49-F238E27FC236}">
                      <a16:creationId xmlns:a16="http://schemas.microsoft.com/office/drawing/2014/main" id="{190411BB-5036-BAA2-2246-7F9C5C3561CF}"/>
                    </a:ext>
                  </a:extLst>
                </p:cNvPr>
                <p:cNvSpPr>
                  <a:spLocks noChangeShapeType="1"/>
                </p:cNvSpPr>
                <p:nvPr/>
              </p:nvSpPr>
              <p:spPr bwMode="auto">
                <a:xfrm flipV="1">
                  <a:off x="1684" y="2368"/>
                  <a:ext cx="1" cy="4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62" name="Line 532">
                  <a:extLst>
                    <a:ext uri="{FF2B5EF4-FFF2-40B4-BE49-F238E27FC236}">
                      <a16:creationId xmlns:a16="http://schemas.microsoft.com/office/drawing/2014/main" id="{82CFD972-C07B-A57A-B897-4049D1ABD530}"/>
                    </a:ext>
                  </a:extLst>
                </p:cNvPr>
                <p:cNvSpPr>
                  <a:spLocks noChangeShapeType="1"/>
                </p:cNvSpPr>
                <p:nvPr/>
              </p:nvSpPr>
              <p:spPr bwMode="auto">
                <a:xfrm flipH="1">
                  <a:off x="1635" y="2368"/>
                  <a:ext cx="49"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63" name="Line 533">
                  <a:extLst>
                    <a:ext uri="{FF2B5EF4-FFF2-40B4-BE49-F238E27FC236}">
                      <a16:creationId xmlns:a16="http://schemas.microsoft.com/office/drawing/2014/main" id="{BDC1D0E2-45ED-0CF8-CFF2-DA56FC1EA2A0}"/>
                    </a:ext>
                  </a:extLst>
                </p:cNvPr>
                <p:cNvSpPr>
                  <a:spLocks noChangeShapeType="1"/>
                </p:cNvSpPr>
                <p:nvPr/>
              </p:nvSpPr>
              <p:spPr bwMode="auto">
                <a:xfrm>
                  <a:off x="1364" y="2204"/>
                  <a:ext cx="1" cy="4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64" name="Line 534">
                  <a:extLst>
                    <a:ext uri="{FF2B5EF4-FFF2-40B4-BE49-F238E27FC236}">
                      <a16:creationId xmlns:a16="http://schemas.microsoft.com/office/drawing/2014/main" id="{6A5102B4-9E0A-FC39-5941-E90C7BE0438A}"/>
                    </a:ext>
                  </a:extLst>
                </p:cNvPr>
                <p:cNvSpPr>
                  <a:spLocks noChangeShapeType="1"/>
                </p:cNvSpPr>
                <p:nvPr/>
              </p:nvSpPr>
              <p:spPr bwMode="auto">
                <a:xfrm>
                  <a:off x="1364" y="2253"/>
                  <a:ext cx="49"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65" name="Line 535">
                  <a:extLst>
                    <a:ext uri="{FF2B5EF4-FFF2-40B4-BE49-F238E27FC236}">
                      <a16:creationId xmlns:a16="http://schemas.microsoft.com/office/drawing/2014/main" id="{4CBFFD65-2D83-F3DC-9F6A-9A582FC5ED6B}"/>
                    </a:ext>
                  </a:extLst>
                </p:cNvPr>
                <p:cNvSpPr>
                  <a:spLocks noChangeShapeType="1"/>
                </p:cNvSpPr>
                <p:nvPr/>
              </p:nvSpPr>
              <p:spPr bwMode="auto">
                <a:xfrm flipV="1">
                  <a:off x="1413" y="2204"/>
                  <a:ext cx="1" cy="4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66" name="Line 536">
                  <a:extLst>
                    <a:ext uri="{FF2B5EF4-FFF2-40B4-BE49-F238E27FC236}">
                      <a16:creationId xmlns:a16="http://schemas.microsoft.com/office/drawing/2014/main" id="{90D3E5D0-F176-B8A0-894E-C132C969E072}"/>
                    </a:ext>
                  </a:extLst>
                </p:cNvPr>
                <p:cNvSpPr>
                  <a:spLocks noChangeShapeType="1"/>
                </p:cNvSpPr>
                <p:nvPr/>
              </p:nvSpPr>
              <p:spPr bwMode="auto">
                <a:xfrm flipH="1">
                  <a:off x="1364" y="2204"/>
                  <a:ext cx="49"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67" name="Line 537">
                  <a:extLst>
                    <a:ext uri="{FF2B5EF4-FFF2-40B4-BE49-F238E27FC236}">
                      <a16:creationId xmlns:a16="http://schemas.microsoft.com/office/drawing/2014/main" id="{AEE09590-9B7F-1030-1675-CE4CD97CC4E0}"/>
                    </a:ext>
                  </a:extLst>
                </p:cNvPr>
                <p:cNvSpPr>
                  <a:spLocks noChangeShapeType="1"/>
                </p:cNvSpPr>
                <p:nvPr/>
              </p:nvSpPr>
              <p:spPr bwMode="auto">
                <a:xfrm>
                  <a:off x="1438" y="2245"/>
                  <a:ext cx="1" cy="4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68" name="Line 538">
                  <a:extLst>
                    <a:ext uri="{FF2B5EF4-FFF2-40B4-BE49-F238E27FC236}">
                      <a16:creationId xmlns:a16="http://schemas.microsoft.com/office/drawing/2014/main" id="{908C88B1-3597-60CC-5848-B9347E6EC4EE}"/>
                    </a:ext>
                  </a:extLst>
                </p:cNvPr>
                <p:cNvSpPr>
                  <a:spLocks noChangeShapeType="1"/>
                </p:cNvSpPr>
                <p:nvPr/>
              </p:nvSpPr>
              <p:spPr bwMode="auto">
                <a:xfrm>
                  <a:off x="1438" y="2294"/>
                  <a:ext cx="49"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69" name="Line 539">
                  <a:extLst>
                    <a:ext uri="{FF2B5EF4-FFF2-40B4-BE49-F238E27FC236}">
                      <a16:creationId xmlns:a16="http://schemas.microsoft.com/office/drawing/2014/main" id="{C6CFB62B-9B46-D22E-0509-6980CFD017D0}"/>
                    </a:ext>
                  </a:extLst>
                </p:cNvPr>
                <p:cNvSpPr>
                  <a:spLocks noChangeShapeType="1"/>
                </p:cNvSpPr>
                <p:nvPr/>
              </p:nvSpPr>
              <p:spPr bwMode="auto">
                <a:xfrm flipV="1">
                  <a:off x="1487" y="2245"/>
                  <a:ext cx="1" cy="4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70" name="Line 540">
                  <a:extLst>
                    <a:ext uri="{FF2B5EF4-FFF2-40B4-BE49-F238E27FC236}">
                      <a16:creationId xmlns:a16="http://schemas.microsoft.com/office/drawing/2014/main" id="{1F6D7D3D-D32A-5E10-E2DF-1AB8C119F6C5}"/>
                    </a:ext>
                  </a:extLst>
                </p:cNvPr>
                <p:cNvSpPr>
                  <a:spLocks noChangeShapeType="1"/>
                </p:cNvSpPr>
                <p:nvPr/>
              </p:nvSpPr>
              <p:spPr bwMode="auto">
                <a:xfrm flipH="1">
                  <a:off x="1438" y="2245"/>
                  <a:ext cx="49"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71" name="Line 541">
                  <a:extLst>
                    <a:ext uri="{FF2B5EF4-FFF2-40B4-BE49-F238E27FC236}">
                      <a16:creationId xmlns:a16="http://schemas.microsoft.com/office/drawing/2014/main" id="{F8C157A9-3EF2-B5BE-5CCB-DD8D72BB73AF}"/>
                    </a:ext>
                  </a:extLst>
                </p:cNvPr>
                <p:cNvSpPr>
                  <a:spLocks noChangeShapeType="1"/>
                </p:cNvSpPr>
                <p:nvPr/>
              </p:nvSpPr>
              <p:spPr bwMode="auto">
                <a:xfrm>
                  <a:off x="1274" y="2171"/>
                  <a:ext cx="1" cy="4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72" name="Line 542">
                  <a:extLst>
                    <a:ext uri="{FF2B5EF4-FFF2-40B4-BE49-F238E27FC236}">
                      <a16:creationId xmlns:a16="http://schemas.microsoft.com/office/drawing/2014/main" id="{1667B42A-39AE-8C16-0E1A-907361510D1B}"/>
                    </a:ext>
                  </a:extLst>
                </p:cNvPr>
                <p:cNvSpPr>
                  <a:spLocks noChangeShapeType="1"/>
                </p:cNvSpPr>
                <p:nvPr/>
              </p:nvSpPr>
              <p:spPr bwMode="auto">
                <a:xfrm>
                  <a:off x="1274" y="2220"/>
                  <a:ext cx="49"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73" name="Line 543">
                  <a:extLst>
                    <a:ext uri="{FF2B5EF4-FFF2-40B4-BE49-F238E27FC236}">
                      <a16:creationId xmlns:a16="http://schemas.microsoft.com/office/drawing/2014/main" id="{37C4CA37-A076-83ED-4C6B-CD8E39FAE5DE}"/>
                    </a:ext>
                  </a:extLst>
                </p:cNvPr>
                <p:cNvSpPr>
                  <a:spLocks noChangeShapeType="1"/>
                </p:cNvSpPr>
                <p:nvPr/>
              </p:nvSpPr>
              <p:spPr bwMode="auto">
                <a:xfrm flipV="1">
                  <a:off x="1323" y="2171"/>
                  <a:ext cx="1" cy="49"/>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74" name="Line 544">
                  <a:extLst>
                    <a:ext uri="{FF2B5EF4-FFF2-40B4-BE49-F238E27FC236}">
                      <a16:creationId xmlns:a16="http://schemas.microsoft.com/office/drawing/2014/main" id="{BD442F12-FC91-6E81-6266-AEE1A291755F}"/>
                    </a:ext>
                  </a:extLst>
                </p:cNvPr>
                <p:cNvSpPr>
                  <a:spLocks noChangeShapeType="1"/>
                </p:cNvSpPr>
                <p:nvPr/>
              </p:nvSpPr>
              <p:spPr bwMode="auto">
                <a:xfrm flipH="1">
                  <a:off x="1274" y="2171"/>
                  <a:ext cx="49"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75" name="Freeform 545">
                  <a:extLst>
                    <a:ext uri="{FF2B5EF4-FFF2-40B4-BE49-F238E27FC236}">
                      <a16:creationId xmlns:a16="http://schemas.microsoft.com/office/drawing/2014/main" id="{CD08CFFA-05BD-6138-65A2-7257B9EEA7FB}"/>
                    </a:ext>
                  </a:extLst>
                </p:cNvPr>
                <p:cNvSpPr>
                  <a:spLocks/>
                </p:cNvSpPr>
                <p:nvPr/>
              </p:nvSpPr>
              <p:spPr bwMode="auto">
                <a:xfrm>
                  <a:off x="1865" y="2450"/>
                  <a:ext cx="49" cy="49"/>
                </a:xfrm>
                <a:custGeom>
                  <a:avLst/>
                  <a:gdLst>
                    <a:gd name="T0" fmla="*/ 0 w 49"/>
                    <a:gd name="T1" fmla="*/ 25 h 49"/>
                    <a:gd name="T2" fmla="*/ 25 w 49"/>
                    <a:gd name="T3" fmla="*/ 0 h 49"/>
                    <a:gd name="T4" fmla="*/ 49 w 49"/>
                    <a:gd name="T5" fmla="*/ 25 h 49"/>
                    <a:gd name="T6" fmla="*/ 25 w 49"/>
                    <a:gd name="T7" fmla="*/ 49 h 49"/>
                    <a:gd name="T8" fmla="*/ 0 w 49"/>
                    <a:gd name="T9" fmla="*/ 25 h 49"/>
                    <a:gd name="T10" fmla="*/ 0 60000 65536"/>
                    <a:gd name="T11" fmla="*/ 0 60000 65536"/>
                    <a:gd name="T12" fmla="*/ 0 60000 65536"/>
                    <a:gd name="T13" fmla="*/ 0 60000 65536"/>
                    <a:gd name="T14" fmla="*/ 0 60000 65536"/>
                    <a:gd name="T15" fmla="*/ 0 w 49"/>
                    <a:gd name="T16" fmla="*/ 0 h 49"/>
                    <a:gd name="T17" fmla="*/ 49 w 49"/>
                    <a:gd name="T18" fmla="*/ 49 h 49"/>
                  </a:gdLst>
                  <a:ahLst/>
                  <a:cxnLst>
                    <a:cxn ang="T10">
                      <a:pos x="T0" y="T1"/>
                    </a:cxn>
                    <a:cxn ang="T11">
                      <a:pos x="T2" y="T3"/>
                    </a:cxn>
                    <a:cxn ang="T12">
                      <a:pos x="T4" y="T5"/>
                    </a:cxn>
                    <a:cxn ang="T13">
                      <a:pos x="T6" y="T7"/>
                    </a:cxn>
                    <a:cxn ang="T14">
                      <a:pos x="T8" y="T9"/>
                    </a:cxn>
                  </a:cxnLst>
                  <a:rect l="T15" t="T16" r="T17" b="T18"/>
                  <a:pathLst>
                    <a:path w="49" h="49">
                      <a:moveTo>
                        <a:pt x="0" y="25"/>
                      </a:moveTo>
                      <a:lnTo>
                        <a:pt x="25" y="0"/>
                      </a:lnTo>
                      <a:lnTo>
                        <a:pt x="49" y="25"/>
                      </a:lnTo>
                      <a:lnTo>
                        <a:pt x="25" y="49"/>
                      </a:lnTo>
                      <a:lnTo>
                        <a:pt x="0" y="25"/>
                      </a:lnTo>
                      <a:close/>
                    </a:path>
                  </a:pathLst>
                </a:custGeom>
                <a:noFill/>
                <a:ln w="12700">
                  <a:solidFill>
                    <a:srgbClr val="DD080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76" name="Freeform 546">
                  <a:extLst>
                    <a:ext uri="{FF2B5EF4-FFF2-40B4-BE49-F238E27FC236}">
                      <a16:creationId xmlns:a16="http://schemas.microsoft.com/office/drawing/2014/main" id="{B901B759-311F-A6A5-031C-4FEC837B6221}"/>
                    </a:ext>
                  </a:extLst>
                </p:cNvPr>
                <p:cNvSpPr>
                  <a:spLocks/>
                </p:cNvSpPr>
                <p:nvPr/>
              </p:nvSpPr>
              <p:spPr bwMode="auto">
                <a:xfrm>
                  <a:off x="1454" y="2302"/>
                  <a:ext cx="50" cy="50"/>
                </a:xfrm>
                <a:custGeom>
                  <a:avLst/>
                  <a:gdLst>
                    <a:gd name="T0" fmla="*/ 0 w 50"/>
                    <a:gd name="T1" fmla="*/ 25 h 50"/>
                    <a:gd name="T2" fmla="*/ 25 w 50"/>
                    <a:gd name="T3" fmla="*/ 0 h 50"/>
                    <a:gd name="T4" fmla="*/ 50 w 50"/>
                    <a:gd name="T5" fmla="*/ 25 h 50"/>
                    <a:gd name="T6" fmla="*/ 25 w 50"/>
                    <a:gd name="T7" fmla="*/ 50 h 50"/>
                    <a:gd name="T8" fmla="*/ 0 w 50"/>
                    <a:gd name="T9" fmla="*/ 25 h 50"/>
                    <a:gd name="T10" fmla="*/ 0 60000 65536"/>
                    <a:gd name="T11" fmla="*/ 0 60000 65536"/>
                    <a:gd name="T12" fmla="*/ 0 60000 65536"/>
                    <a:gd name="T13" fmla="*/ 0 60000 65536"/>
                    <a:gd name="T14" fmla="*/ 0 60000 65536"/>
                    <a:gd name="T15" fmla="*/ 0 w 50"/>
                    <a:gd name="T16" fmla="*/ 0 h 50"/>
                    <a:gd name="T17" fmla="*/ 50 w 50"/>
                    <a:gd name="T18" fmla="*/ 50 h 50"/>
                  </a:gdLst>
                  <a:ahLst/>
                  <a:cxnLst>
                    <a:cxn ang="T10">
                      <a:pos x="T0" y="T1"/>
                    </a:cxn>
                    <a:cxn ang="T11">
                      <a:pos x="T2" y="T3"/>
                    </a:cxn>
                    <a:cxn ang="T12">
                      <a:pos x="T4" y="T5"/>
                    </a:cxn>
                    <a:cxn ang="T13">
                      <a:pos x="T6" y="T7"/>
                    </a:cxn>
                    <a:cxn ang="T14">
                      <a:pos x="T8" y="T9"/>
                    </a:cxn>
                  </a:cxnLst>
                  <a:rect l="T15" t="T16" r="T17" b="T18"/>
                  <a:pathLst>
                    <a:path w="50" h="50">
                      <a:moveTo>
                        <a:pt x="0" y="25"/>
                      </a:moveTo>
                      <a:lnTo>
                        <a:pt x="25" y="0"/>
                      </a:lnTo>
                      <a:lnTo>
                        <a:pt x="50" y="25"/>
                      </a:lnTo>
                      <a:lnTo>
                        <a:pt x="25" y="50"/>
                      </a:lnTo>
                      <a:lnTo>
                        <a:pt x="0" y="25"/>
                      </a:lnTo>
                      <a:close/>
                    </a:path>
                  </a:pathLst>
                </a:custGeom>
                <a:noFill/>
                <a:ln w="12700">
                  <a:solidFill>
                    <a:srgbClr val="DD080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77" name="Freeform 547">
                  <a:extLst>
                    <a:ext uri="{FF2B5EF4-FFF2-40B4-BE49-F238E27FC236}">
                      <a16:creationId xmlns:a16="http://schemas.microsoft.com/office/drawing/2014/main" id="{F17F347D-6630-B2F6-EDC2-1F61CF6BBDEA}"/>
                    </a:ext>
                  </a:extLst>
                </p:cNvPr>
                <p:cNvSpPr>
                  <a:spLocks/>
                </p:cNvSpPr>
                <p:nvPr/>
              </p:nvSpPr>
              <p:spPr bwMode="auto">
                <a:xfrm>
                  <a:off x="1652" y="2335"/>
                  <a:ext cx="49" cy="49"/>
                </a:xfrm>
                <a:custGeom>
                  <a:avLst/>
                  <a:gdLst>
                    <a:gd name="T0" fmla="*/ 0 w 49"/>
                    <a:gd name="T1" fmla="*/ 25 h 49"/>
                    <a:gd name="T2" fmla="*/ 24 w 49"/>
                    <a:gd name="T3" fmla="*/ 0 h 49"/>
                    <a:gd name="T4" fmla="*/ 49 w 49"/>
                    <a:gd name="T5" fmla="*/ 25 h 49"/>
                    <a:gd name="T6" fmla="*/ 24 w 49"/>
                    <a:gd name="T7" fmla="*/ 49 h 49"/>
                    <a:gd name="T8" fmla="*/ 0 w 49"/>
                    <a:gd name="T9" fmla="*/ 25 h 49"/>
                    <a:gd name="T10" fmla="*/ 0 60000 65536"/>
                    <a:gd name="T11" fmla="*/ 0 60000 65536"/>
                    <a:gd name="T12" fmla="*/ 0 60000 65536"/>
                    <a:gd name="T13" fmla="*/ 0 60000 65536"/>
                    <a:gd name="T14" fmla="*/ 0 60000 65536"/>
                    <a:gd name="T15" fmla="*/ 0 w 49"/>
                    <a:gd name="T16" fmla="*/ 0 h 49"/>
                    <a:gd name="T17" fmla="*/ 49 w 49"/>
                    <a:gd name="T18" fmla="*/ 49 h 49"/>
                  </a:gdLst>
                  <a:ahLst/>
                  <a:cxnLst>
                    <a:cxn ang="T10">
                      <a:pos x="T0" y="T1"/>
                    </a:cxn>
                    <a:cxn ang="T11">
                      <a:pos x="T2" y="T3"/>
                    </a:cxn>
                    <a:cxn ang="T12">
                      <a:pos x="T4" y="T5"/>
                    </a:cxn>
                    <a:cxn ang="T13">
                      <a:pos x="T6" y="T7"/>
                    </a:cxn>
                    <a:cxn ang="T14">
                      <a:pos x="T8" y="T9"/>
                    </a:cxn>
                  </a:cxnLst>
                  <a:rect l="T15" t="T16" r="T17" b="T18"/>
                  <a:pathLst>
                    <a:path w="49" h="49">
                      <a:moveTo>
                        <a:pt x="0" y="25"/>
                      </a:moveTo>
                      <a:lnTo>
                        <a:pt x="24" y="0"/>
                      </a:lnTo>
                      <a:lnTo>
                        <a:pt x="49" y="25"/>
                      </a:lnTo>
                      <a:lnTo>
                        <a:pt x="24" y="49"/>
                      </a:lnTo>
                      <a:lnTo>
                        <a:pt x="0" y="25"/>
                      </a:lnTo>
                      <a:close/>
                    </a:path>
                  </a:pathLst>
                </a:custGeom>
                <a:noFill/>
                <a:ln w="12700">
                  <a:solidFill>
                    <a:srgbClr val="DD080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78" name="Freeform 548">
                  <a:extLst>
                    <a:ext uri="{FF2B5EF4-FFF2-40B4-BE49-F238E27FC236}">
                      <a16:creationId xmlns:a16="http://schemas.microsoft.com/office/drawing/2014/main" id="{B0EB0562-6ECE-81EB-2BA6-5B7695894788}"/>
                    </a:ext>
                  </a:extLst>
                </p:cNvPr>
                <p:cNvSpPr>
                  <a:spLocks/>
                </p:cNvSpPr>
                <p:nvPr/>
              </p:nvSpPr>
              <p:spPr bwMode="auto">
                <a:xfrm>
                  <a:off x="1265" y="2204"/>
                  <a:ext cx="50" cy="49"/>
                </a:xfrm>
                <a:custGeom>
                  <a:avLst/>
                  <a:gdLst>
                    <a:gd name="T0" fmla="*/ 0 w 50"/>
                    <a:gd name="T1" fmla="*/ 24 h 49"/>
                    <a:gd name="T2" fmla="*/ 25 w 50"/>
                    <a:gd name="T3" fmla="*/ 0 h 49"/>
                    <a:gd name="T4" fmla="*/ 50 w 50"/>
                    <a:gd name="T5" fmla="*/ 24 h 49"/>
                    <a:gd name="T6" fmla="*/ 25 w 50"/>
                    <a:gd name="T7" fmla="*/ 49 h 49"/>
                    <a:gd name="T8" fmla="*/ 0 w 50"/>
                    <a:gd name="T9" fmla="*/ 24 h 49"/>
                    <a:gd name="T10" fmla="*/ 0 60000 65536"/>
                    <a:gd name="T11" fmla="*/ 0 60000 65536"/>
                    <a:gd name="T12" fmla="*/ 0 60000 65536"/>
                    <a:gd name="T13" fmla="*/ 0 60000 65536"/>
                    <a:gd name="T14" fmla="*/ 0 60000 65536"/>
                    <a:gd name="T15" fmla="*/ 0 w 50"/>
                    <a:gd name="T16" fmla="*/ 0 h 49"/>
                    <a:gd name="T17" fmla="*/ 50 w 50"/>
                    <a:gd name="T18" fmla="*/ 49 h 49"/>
                  </a:gdLst>
                  <a:ahLst/>
                  <a:cxnLst>
                    <a:cxn ang="T10">
                      <a:pos x="T0" y="T1"/>
                    </a:cxn>
                    <a:cxn ang="T11">
                      <a:pos x="T2" y="T3"/>
                    </a:cxn>
                    <a:cxn ang="T12">
                      <a:pos x="T4" y="T5"/>
                    </a:cxn>
                    <a:cxn ang="T13">
                      <a:pos x="T6" y="T7"/>
                    </a:cxn>
                    <a:cxn ang="T14">
                      <a:pos x="T8" y="T9"/>
                    </a:cxn>
                  </a:cxnLst>
                  <a:rect l="T15" t="T16" r="T17" b="T18"/>
                  <a:pathLst>
                    <a:path w="50" h="49">
                      <a:moveTo>
                        <a:pt x="0" y="24"/>
                      </a:moveTo>
                      <a:lnTo>
                        <a:pt x="25" y="0"/>
                      </a:lnTo>
                      <a:lnTo>
                        <a:pt x="50" y="24"/>
                      </a:lnTo>
                      <a:lnTo>
                        <a:pt x="25" y="49"/>
                      </a:lnTo>
                      <a:lnTo>
                        <a:pt x="0" y="24"/>
                      </a:lnTo>
                      <a:close/>
                    </a:path>
                  </a:pathLst>
                </a:custGeom>
                <a:noFill/>
                <a:ln w="12700">
                  <a:solidFill>
                    <a:srgbClr val="DD080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79" name="Freeform 549">
                  <a:extLst>
                    <a:ext uri="{FF2B5EF4-FFF2-40B4-BE49-F238E27FC236}">
                      <a16:creationId xmlns:a16="http://schemas.microsoft.com/office/drawing/2014/main" id="{F619603E-6A36-210A-5BE7-25E749DA5EEC}"/>
                    </a:ext>
                  </a:extLst>
                </p:cNvPr>
                <p:cNvSpPr>
                  <a:spLocks/>
                </p:cNvSpPr>
                <p:nvPr/>
              </p:nvSpPr>
              <p:spPr bwMode="auto">
                <a:xfrm>
                  <a:off x="1405" y="2261"/>
                  <a:ext cx="49" cy="50"/>
                </a:xfrm>
                <a:custGeom>
                  <a:avLst/>
                  <a:gdLst>
                    <a:gd name="T0" fmla="*/ 0 w 49"/>
                    <a:gd name="T1" fmla="*/ 25 h 50"/>
                    <a:gd name="T2" fmla="*/ 25 w 49"/>
                    <a:gd name="T3" fmla="*/ 0 h 50"/>
                    <a:gd name="T4" fmla="*/ 49 w 49"/>
                    <a:gd name="T5" fmla="*/ 25 h 50"/>
                    <a:gd name="T6" fmla="*/ 25 w 49"/>
                    <a:gd name="T7" fmla="*/ 50 h 50"/>
                    <a:gd name="T8" fmla="*/ 0 w 49"/>
                    <a:gd name="T9" fmla="*/ 25 h 50"/>
                    <a:gd name="T10" fmla="*/ 0 60000 65536"/>
                    <a:gd name="T11" fmla="*/ 0 60000 65536"/>
                    <a:gd name="T12" fmla="*/ 0 60000 65536"/>
                    <a:gd name="T13" fmla="*/ 0 60000 65536"/>
                    <a:gd name="T14" fmla="*/ 0 60000 65536"/>
                    <a:gd name="T15" fmla="*/ 0 w 49"/>
                    <a:gd name="T16" fmla="*/ 0 h 50"/>
                    <a:gd name="T17" fmla="*/ 49 w 49"/>
                    <a:gd name="T18" fmla="*/ 50 h 50"/>
                  </a:gdLst>
                  <a:ahLst/>
                  <a:cxnLst>
                    <a:cxn ang="T10">
                      <a:pos x="T0" y="T1"/>
                    </a:cxn>
                    <a:cxn ang="T11">
                      <a:pos x="T2" y="T3"/>
                    </a:cxn>
                    <a:cxn ang="T12">
                      <a:pos x="T4" y="T5"/>
                    </a:cxn>
                    <a:cxn ang="T13">
                      <a:pos x="T6" y="T7"/>
                    </a:cxn>
                    <a:cxn ang="T14">
                      <a:pos x="T8" y="T9"/>
                    </a:cxn>
                  </a:cxnLst>
                  <a:rect l="T15" t="T16" r="T17" b="T18"/>
                  <a:pathLst>
                    <a:path w="49" h="50">
                      <a:moveTo>
                        <a:pt x="0" y="25"/>
                      </a:moveTo>
                      <a:lnTo>
                        <a:pt x="25" y="0"/>
                      </a:lnTo>
                      <a:lnTo>
                        <a:pt x="49" y="25"/>
                      </a:lnTo>
                      <a:lnTo>
                        <a:pt x="25" y="50"/>
                      </a:lnTo>
                      <a:lnTo>
                        <a:pt x="0" y="25"/>
                      </a:lnTo>
                      <a:close/>
                    </a:path>
                  </a:pathLst>
                </a:custGeom>
                <a:noFill/>
                <a:ln w="12700">
                  <a:solidFill>
                    <a:srgbClr val="DD080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80" name="Freeform 550">
                  <a:extLst>
                    <a:ext uri="{FF2B5EF4-FFF2-40B4-BE49-F238E27FC236}">
                      <a16:creationId xmlns:a16="http://schemas.microsoft.com/office/drawing/2014/main" id="{88E61ADE-8E13-9389-9A58-0BF8D41CE419}"/>
                    </a:ext>
                  </a:extLst>
                </p:cNvPr>
                <p:cNvSpPr>
                  <a:spLocks/>
                </p:cNvSpPr>
                <p:nvPr/>
              </p:nvSpPr>
              <p:spPr bwMode="auto">
                <a:xfrm>
                  <a:off x="1191" y="2113"/>
                  <a:ext cx="50" cy="50"/>
                </a:xfrm>
                <a:custGeom>
                  <a:avLst/>
                  <a:gdLst>
                    <a:gd name="T0" fmla="*/ 0 w 50"/>
                    <a:gd name="T1" fmla="*/ 25 h 50"/>
                    <a:gd name="T2" fmla="*/ 25 w 50"/>
                    <a:gd name="T3" fmla="*/ 0 h 50"/>
                    <a:gd name="T4" fmla="*/ 50 w 50"/>
                    <a:gd name="T5" fmla="*/ 25 h 50"/>
                    <a:gd name="T6" fmla="*/ 25 w 50"/>
                    <a:gd name="T7" fmla="*/ 50 h 50"/>
                    <a:gd name="T8" fmla="*/ 0 w 50"/>
                    <a:gd name="T9" fmla="*/ 25 h 50"/>
                    <a:gd name="T10" fmla="*/ 0 60000 65536"/>
                    <a:gd name="T11" fmla="*/ 0 60000 65536"/>
                    <a:gd name="T12" fmla="*/ 0 60000 65536"/>
                    <a:gd name="T13" fmla="*/ 0 60000 65536"/>
                    <a:gd name="T14" fmla="*/ 0 60000 65536"/>
                    <a:gd name="T15" fmla="*/ 0 w 50"/>
                    <a:gd name="T16" fmla="*/ 0 h 50"/>
                    <a:gd name="T17" fmla="*/ 50 w 50"/>
                    <a:gd name="T18" fmla="*/ 50 h 50"/>
                  </a:gdLst>
                  <a:ahLst/>
                  <a:cxnLst>
                    <a:cxn ang="T10">
                      <a:pos x="T0" y="T1"/>
                    </a:cxn>
                    <a:cxn ang="T11">
                      <a:pos x="T2" y="T3"/>
                    </a:cxn>
                    <a:cxn ang="T12">
                      <a:pos x="T4" y="T5"/>
                    </a:cxn>
                    <a:cxn ang="T13">
                      <a:pos x="T6" y="T7"/>
                    </a:cxn>
                    <a:cxn ang="T14">
                      <a:pos x="T8" y="T9"/>
                    </a:cxn>
                  </a:cxnLst>
                  <a:rect l="T15" t="T16" r="T17" b="T18"/>
                  <a:pathLst>
                    <a:path w="50" h="50">
                      <a:moveTo>
                        <a:pt x="0" y="25"/>
                      </a:moveTo>
                      <a:lnTo>
                        <a:pt x="25" y="0"/>
                      </a:lnTo>
                      <a:lnTo>
                        <a:pt x="50" y="25"/>
                      </a:lnTo>
                      <a:lnTo>
                        <a:pt x="25" y="50"/>
                      </a:lnTo>
                      <a:lnTo>
                        <a:pt x="0" y="25"/>
                      </a:lnTo>
                      <a:close/>
                    </a:path>
                  </a:pathLst>
                </a:custGeom>
                <a:noFill/>
                <a:ln w="12700">
                  <a:solidFill>
                    <a:srgbClr val="DD080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81" name="Freeform 551">
                  <a:extLst>
                    <a:ext uri="{FF2B5EF4-FFF2-40B4-BE49-F238E27FC236}">
                      <a16:creationId xmlns:a16="http://schemas.microsoft.com/office/drawing/2014/main" id="{CC3DF48A-0F4A-131B-6BE2-ABD5F8434F0E}"/>
                    </a:ext>
                  </a:extLst>
                </p:cNvPr>
                <p:cNvSpPr>
                  <a:spLocks/>
                </p:cNvSpPr>
                <p:nvPr/>
              </p:nvSpPr>
              <p:spPr bwMode="auto">
                <a:xfrm>
                  <a:off x="1306" y="2187"/>
                  <a:ext cx="50" cy="50"/>
                </a:xfrm>
                <a:custGeom>
                  <a:avLst/>
                  <a:gdLst>
                    <a:gd name="T0" fmla="*/ 0 w 50"/>
                    <a:gd name="T1" fmla="*/ 25 h 50"/>
                    <a:gd name="T2" fmla="*/ 25 w 50"/>
                    <a:gd name="T3" fmla="*/ 0 h 50"/>
                    <a:gd name="T4" fmla="*/ 50 w 50"/>
                    <a:gd name="T5" fmla="*/ 25 h 50"/>
                    <a:gd name="T6" fmla="*/ 25 w 50"/>
                    <a:gd name="T7" fmla="*/ 50 h 50"/>
                    <a:gd name="T8" fmla="*/ 0 w 50"/>
                    <a:gd name="T9" fmla="*/ 25 h 50"/>
                    <a:gd name="T10" fmla="*/ 0 60000 65536"/>
                    <a:gd name="T11" fmla="*/ 0 60000 65536"/>
                    <a:gd name="T12" fmla="*/ 0 60000 65536"/>
                    <a:gd name="T13" fmla="*/ 0 60000 65536"/>
                    <a:gd name="T14" fmla="*/ 0 60000 65536"/>
                    <a:gd name="T15" fmla="*/ 0 w 50"/>
                    <a:gd name="T16" fmla="*/ 0 h 50"/>
                    <a:gd name="T17" fmla="*/ 50 w 50"/>
                    <a:gd name="T18" fmla="*/ 50 h 50"/>
                  </a:gdLst>
                  <a:ahLst/>
                  <a:cxnLst>
                    <a:cxn ang="T10">
                      <a:pos x="T0" y="T1"/>
                    </a:cxn>
                    <a:cxn ang="T11">
                      <a:pos x="T2" y="T3"/>
                    </a:cxn>
                    <a:cxn ang="T12">
                      <a:pos x="T4" y="T5"/>
                    </a:cxn>
                    <a:cxn ang="T13">
                      <a:pos x="T6" y="T7"/>
                    </a:cxn>
                    <a:cxn ang="T14">
                      <a:pos x="T8" y="T9"/>
                    </a:cxn>
                  </a:cxnLst>
                  <a:rect l="T15" t="T16" r="T17" b="T18"/>
                  <a:pathLst>
                    <a:path w="50" h="50">
                      <a:moveTo>
                        <a:pt x="0" y="25"/>
                      </a:moveTo>
                      <a:lnTo>
                        <a:pt x="25" y="0"/>
                      </a:lnTo>
                      <a:lnTo>
                        <a:pt x="50" y="25"/>
                      </a:lnTo>
                      <a:lnTo>
                        <a:pt x="25" y="50"/>
                      </a:lnTo>
                      <a:lnTo>
                        <a:pt x="0" y="25"/>
                      </a:lnTo>
                      <a:close/>
                    </a:path>
                  </a:pathLst>
                </a:custGeom>
                <a:noFill/>
                <a:ln w="12700">
                  <a:solidFill>
                    <a:srgbClr val="DD0806"/>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82" name="Freeform 552">
                  <a:extLst>
                    <a:ext uri="{FF2B5EF4-FFF2-40B4-BE49-F238E27FC236}">
                      <a16:creationId xmlns:a16="http://schemas.microsoft.com/office/drawing/2014/main" id="{1BDE8C9C-F3F0-D3F2-4E77-28A7290D2796}"/>
                    </a:ext>
                  </a:extLst>
                </p:cNvPr>
                <p:cNvSpPr>
                  <a:spLocks/>
                </p:cNvSpPr>
                <p:nvPr/>
              </p:nvSpPr>
              <p:spPr bwMode="auto">
                <a:xfrm>
                  <a:off x="1446" y="2294"/>
                  <a:ext cx="49" cy="49"/>
                </a:xfrm>
                <a:custGeom>
                  <a:avLst/>
                  <a:gdLst>
                    <a:gd name="T0" fmla="*/ 0 w 49"/>
                    <a:gd name="T1" fmla="*/ 49 h 49"/>
                    <a:gd name="T2" fmla="*/ 25 w 49"/>
                    <a:gd name="T3" fmla="*/ 0 h 49"/>
                    <a:gd name="T4" fmla="*/ 49 w 49"/>
                    <a:gd name="T5" fmla="*/ 49 h 49"/>
                    <a:gd name="T6" fmla="*/ 0 w 49"/>
                    <a:gd name="T7" fmla="*/ 49 h 49"/>
                    <a:gd name="T8" fmla="*/ 0 60000 65536"/>
                    <a:gd name="T9" fmla="*/ 0 60000 65536"/>
                    <a:gd name="T10" fmla="*/ 0 60000 65536"/>
                    <a:gd name="T11" fmla="*/ 0 60000 65536"/>
                    <a:gd name="T12" fmla="*/ 0 w 49"/>
                    <a:gd name="T13" fmla="*/ 0 h 49"/>
                    <a:gd name="T14" fmla="*/ 49 w 49"/>
                    <a:gd name="T15" fmla="*/ 49 h 49"/>
                  </a:gdLst>
                  <a:ahLst/>
                  <a:cxnLst>
                    <a:cxn ang="T8">
                      <a:pos x="T0" y="T1"/>
                    </a:cxn>
                    <a:cxn ang="T9">
                      <a:pos x="T2" y="T3"/>
                    </a:cxn>
                    <a:cxn ang="T10">
                      <a:pos x="T4" y="T5"/>
                    </a:cxn>
                    <a:cxn ang="T11">
                      <a:pos x="T6" y="T7"/>
                    </a:cxn>
                  </a:cxnLst>
                  <a:rect l="T12" t="T13" r="T14" b="T15"/>
                  <a:pathLst>
                    <a:path w="49" h="49">
                      <a:moveTo>
                        <a:pt x="0" y="49"/>
                      </a:moveTo>
                      <a:lnTo>
                        <a:pt x="25" y="0"/>
                      </a:lnTo>
                      <a:lnTo>
                        <a:pt x="49" y="49"/>
                      </a:lnTo>
                      <a:lnTo>
                        <a:pt x="0" y="49"/>
                      </a:lnTo>
                      <a:close/>
                    </a:path>
                  </a:pathLst>
                </a:custGeom>
                <a:noFill/>
                <a:ln w="12700">
                  <a:solidFill>
                    <a:srgbClr val="07601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83" name="Freeform 553">
                  <a:extLst>
                    <a:ext uri="{FF2B5EF4-FFF2-40B4-BE49-F238E27FC236}">
                      <a16:creationId xmlns:a16="http://schemas.microsoft.com/office/drawing/2014/main" id="{5949C143-5C60-00D5-892C-95564061504E}"/>
                    </a:ext>
                  </a:extLst>
                </p:cNvPr>
                <p:cNvSpPr>
                  <a:spLocks/>
                </p:cNvSpPr>
                <p:nvPr/>
              </p:nvSpPr>
              <p:spPr bwMode="auto">
                <a:xfrm>
                  <a:off x="1742" y="2368"/>
                  <a:ext cx="49" cy="49"/>
                </a:xfrm>
                <a:custGeom>
                  <a:avLst/>
                  <a:gdLst>
                    <a:gd name="T0" fmla="*/ 0 w 49"/>
                    <a:gd name="T1" fmla="*/ 49 h 49"/>
                    <a:gd name="T2" fmla="*/ 25 w 49"/>
                    <a:gd name="T3" fmla="*/ 0 h 49"/>
                    <a:gd name="T4" fmla="*/ 49 w 49"/>
                    <a:gd name="T5" fmla="*/ 49 h 49"/>
                    <a:gd name="T6" fmla="*/ 0 w 49"/>
                    <a:gd name="T7" fmla="*/ 49 h 49"/>
                    <a:gd name="T8" fmla="*/ 0 60000 65536"/>
                    <a:gd name="T9" fmla="*/ 0 60000 65536"/>
                    <a:gd name="T10" fmla="*/ 0 60000 65536"/>
                    <a:gd name="T11" fmla="*/ 0 60000 65536"/>
                    <a:gd name="T12" fmla="*/ 0 w 49"/>
                    <a:gd name="T13" fmla="*/ 0 h 49"/>
                    <a:gd name="T14" fmla="*/ 49 w 49"/>
                    <a:gd name="T15" fmla="*/ 49 h 49"/>
                  </a:gdLst>
                  <a:ahLst/>
                  <a:cxnLst>
                    <a:cxn ang="T8">
                      <a:pos x="T0" y="T1"/>
                    </a:cxn>
                    <a:cxn ang="T9">
                      <a:pos x="T2" y="T3"/>
                    </a:cxn>
                    <a:cxn ang="T10">
                      <a:pos x="T4" y="T5"/>
                    </a:cxn>
                    <a:cxn ang="T11">
                      <a:pos x="T6" y="T7"/>
                    </a:cxn>
                  </a:cxnLst>
                  <a:rect l="T12" t="T13" r="T14" b="T15"/>
                  <a:pathLst>
                    <a:path w="49" h="49">
                      <a:moveTo>
                        <a:pt x="0" y="49"/>
                      </a:moveTo>
                      <a:lnTo>
                        <a:pt x="25" y="0"/>
                      </a:lnTo>
                      <a:lnTo>
                        <a:pt x="49" y="49"/>
                      </a:lnTo>
                      <a:lnTo>
                        <a:pt x="0" y="49"/>
                      </a:lnTo>
                      <a:close/>
                    </a:path>
                  </a:pathLst>
                </a:custGeom>
                <a:noFill/>
                <a:ln w="12700">
                  <a:solidFill>
                    <a:srgbClr val="07601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84" name="Freeform 554">
                  <a:extLst>
                    <a:ext uri="{FF2B5EF4-FFF2-40B4-BE49-F238E27FC236}">
                      <a16:creationId xmlns:a16="http://schemas.microsoft.com/office/drawing/2014/main" id="{4A9D4122-A9E7-C71B-CCB7-4E0FDF9B0D87}"/>
                    </a:ext>
                  </a:extLst>
                </p:cNvPr>
                <p:cNvSpPr>
                  <a:spLocks/>
                </p:cNvSpPr>
                <p:nvPr/>
              </p:nvSpPr>
              <p:spPr bwMode="auto">
                <a:xfrm>
                  <a:off x="1249" y="2196"/>
                  <a:ext cx="49" cy="49"/>
                </a:xfrm>
                <a:custGeom>
                  <a:avLst/>
                  <a:gdLst>
                    <a:gd name="T0" fmla="*/ 0 w 49"/>
                    <a:gd name="T1" fmla="*/ 49 h 49"/>
                    <a:gd name="T2" fmla="*/ 25 w 49"/>
                    <a:gd name="T3" fmla="*/ 0 h 49"/>
                    <a:gd name="T4" fmla="*/ 49 w 49"/>
                    <a:gd name="T5" fmla="*/ 49 h 49"/>
                    <a:gd name="T6" fmla="*/ 0 w 49"/>
                    <a:gd name="T7" fmla="*/ 49 h 49"/>
                    <a:gd name="T8" fmla="*/ 0 60000 65536"/>
                    <a:gd name="T9" fmla="*/ 0 60000 65536"/>
                    <a:gd name="T10" fmla="*/ 0 60000 65536"/>
                    <a:gd name="T11" fmla="*/ 0 60000 65536"/>
                    <a:gd name="T12" fmla="*/ 0 w 49"/>
                    <a:gd name="T13" fmla="*/ 0 h 49"/>
                    <a:gd name="T14" fmla="*/ 49 w 49"/>
                    <a:gd name="T15" fmla="*/ 49 h 49"/>
                  </a:gdLst>
                  <a:ahLst/>
                  <a:cxnLst>
                    <a:cxn ang="T8">
                      <a:pos x="T0" y="T1"/>
                    </a:cxn>
                    <a:cxn ang="T9">
                      <a:pos x="T2" y="T3"/>
                    </a:cxn>
                    <a:cxn ang="T10">
                      <a:pos x="T4" y="T5"/>
                    </a:cxn>
                    <a:cxn ang="T11">
                      <a:pos x="T6" y="T7"/>
                    </a:cxn>
                  </a:cxnLst>
                  <a:rect l="T12" t="T13" r="T14" b="T15"/>
                  <a:pathLst>
                    <a:path w="49" h="49">
                      <a:moveTo>
                        <a:pt x="0" y="49"/>
                      </a:moveTo>
                      <a:lnTo>
                        <a:pt x="25" y="0"/>
                      </a:lnTo>
                      <a:lnTo>
                        <a:pt x="49" y="49"/>
                      </a:lnTo>
                      <a:lnTo>
                        <a:pt x="0" y="49"/>
                      </a:lnTo>
                      <a:close/>
                    </a:path>
                  </a:pathLst>
                </a:custGeom>
                <a:noFill/>
                <a:ln w="12700">
                  <a:solidFill>
                    <a:srgbClr val="07601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85" name="Freeform 555">
                  <a:extLst>
                    <a:ext uri="{FF2B5EF4-FFF2-40B4-BE49-F238E27FC236}">
                      <a16:creationId xmlns:a16="http://schemas.microsoft.com/office/drawing/2014/main" id="{3BD2E5B4-51D8-6441-2106-30DAA8857AA8}"/>
                    </a:ext>
                  </a:extLst>
                </p:cNvPr>
                <p:cNvSpPr>
                  <a:spLocks/>
                </p:cNvSpPr>
                <p:nvPr/>
              </p:nvSpPr>
              <p:spPr bwMode="auto">
                <a:xfrm>
                  <a:off x="1537" y="2269"/>
                  <a:ext cx="49" cy="50"/>
                </a:xfrm>
                <a:custGeom>
                  <a:avLst/>
                  <a:gdLst>
                    <a:gd name="T0" fmla="*/ 0 w 49"/>
                    <a:gd name="T1" fmla="*/ 50 h 50"/>
                    <a:gd name="T2" fmla="*/ 24 w 49"/>
                    <a:gd name="T3" fmla="*/ 0 h 50"/>
                    <a:gd name="T4" fmla="*/ 49 w 49"/>
                    <a:gd name="T5" fmla="*/ 50 h 50"/>
                    <a:gd name="T6" fmla="*/ 0 w 49"/>
                    <a:gd name="T7" fmla="*/ 50 h 50"/>
                    <a:gd name="T8" fmla="*/ 0 60000 65536"/>
                    <a:gd name="T9" fmla="*/ 0 60000 65536"/>
                    <a:gd name="T10" fmla="*/ 0 60000 65536"/>
                    <a:gd name="T11" fmla="*/ 0 60000 65536"/>
                    <a:gd name="T12" fmla="*/ 0 w 49"/>
                    <a:gd name="T13" fmla="*/ 0 h 50"/>
                    <a:gd name="T14" fmla="*/ 49 w 49"/>
                    <a:gd name="T15" fmla="*/ 50 h 50"/>
                  </a:gdLst>
                  <a:ahLst/>
                  <a:cxnLst>
                    <a:cxn ang="T8">
                      <a:pos x="T0" y="T1"/>
                    </a:cxn>
                    <a:cxn ang="T9">
                      <a:pos x="T2" y="T3"/>
                    </a:cxn>
                    <a:cxn ang="T10">
                      <a:pos x="T4" y="T5"/>
                    </a:cxn>
                    <a:cxn ang="T11">
                      <a:pos x="T6" y="T7"/>
                    </a:cxn>
                  </a:cxnLst>
                  <a:rect l="T12" t="T13" r="T14" b="T15"/>
                  <a:pathLst>
                    <a:path w="49" h="50">
                      <a:moveTo>
                        <a:pt x="0" y="50"/>
                      </a:moveTo>
                      <a:lnTo>
                        <a:pt x="24" y="0"/>
                      </a:lnTo>
                      <a:lnTo>
                        <a:pt x="49" y="50"/>
                      </a:lnTo>
                      <a:lnTo>
                        <a:pt x="0" y="50"/>
                      </a:lnTo>
                      <a:close/>
                    </a:path>
                  </a:pathLst>
                </a:custGeom>
                <a:noFill/>
                <a:ln w="12700">
                  <a:solidFill>
                    <a:srgbClr val="07601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86" name="Freeform 556">
                  <a:extLst>
                    <a:ext uri="{FF2B5EF4-FFF2-40B4-BE49-F238E27FC236}">
                      <a16:creationId xmlns:a16="http://schemas.microsoft.com/office/drawing/2014/main" id="{3CF0AD32-9057-7D02-E625-7092A64D69FB}"/>
                    </a:ext>
                  </a:extLst>
                </p:cNvPr>
                <p:cNvSpPr>
                  <a:spLocks/>
                </p:cNvSpPr>
                <p:nvPr/>
              </p:nvSpPr>
              <p:spPr bwMode="auto">
                <a:xfrm>
                  <a:off x="1684" y="2327"/>
                  <a:ext cx="50" cy="49"/>
                </a:xfrm>
                <a:custGeom>
                  <a:avLst/>
                  <a:gdLst>
                    <a:gd name="T0" fmla="*/ 0 w 50"/>
                    <a:gd name="T1" fmla="*/ 49 h 49"/>
                    <a:gd name="T2" fmla="*/ 25 w 50"/>
                    <a:gd name="T3" fmla="*/ 0 h 49"/>
                    <a:gd name="T4" fmla="*/ 50 w 50"/>
                    <a:gd name="T5" fmla="*/ 49 h 49"/>
                    <a:gd name="T6" fmla="*/ 0 w 50"/>
                    <a:gd name="T7" fmla="*/ 49 h 49"/>
                    <a:gd name="T8" fmla="*/ 0 60000 65536"/>
                    <a:gd name="T9" fmla="*/ 0 60000 65536"/>
                    <a:gd name="T10" fmla="*/ 0 60000 65536"/>
                    <a:gd name="T11" fmla="*/ 0 60000 65536"/>
                    <a:gd name="T12" fmla="*/ 0 w 50"/>
                    <a:gd name="T13" fmla="*/ 0 h 49"/>
                    <a:gd name="T14" fmla="*/ 50 w 50"/>
                    <a:gd name="T15" fmla="*/ 49 h 49"/>
                  </a:gdLst>
                  <a:ahLst/>
                  <a:cxnLst>
                    <a:cxn ang="T8">
                      <a:pos x="T0" y="T1"/>
                    </a:cxn>
                    <a:cxn ang="T9">
                      <a:pos x="T2" y="T3"/>
                    </a:cxn>
                    <a:cxn ang="T10">
                      <a:pos x="T4" y="T5"/>
                    </a:cxn>
                    <a:cxn ang="T11">
                      <a:pos x="T6" y="T7"/>
                    </a:cxn>
                  </a:cxnLst>
                  <a:rect l="T12" t="T13" r="T14" b="T15"/>
                  <a:pathLst>
                    <a:path w="50" h="49">
                      <a:moveTo>
                        <a:pt x="0" y="49"/>
                      </a:moveTo>
                      <a:lnTo>
                        <a:pt x="25" y="0"/>
                      </a:lnTo>
                      <a:lnTo>
                        <a:pt x="50" y="49"/>
                      </a:lnTo>
                      <a:lnTo>
                        <a:pt x="0" y="49"/>
                      </a:lnTo>
                      <a:close/>
                    </a:path>
                  </a:pathLst>
                </a:custGeom>
                <a:noFill/>
                <a:ln w="12700">
                  <a:solidFill>
                    <a:srgbClr val="07601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87" name="Freeform 557">
                  <a:extLst>
                    <a:ext uri="{FF2B5EF4-FFF2-40B4-BE49-F238E27FC236}">
                      <a16:creationId xmlns:a16="http://schemas.microsoft.com/office/drawing/2014/main" id="{E0406BB4-65E0-8707-6A28-DB2B116667F6}"/>
                    </a:ext>
                  </a:extLst>
                </p:cNvPr>
                <p:cNvSpPr>
                  <a:spLocks/>
                </p:cNvSpPr>
                <p:nvPr/>
              </p:nvSpPr>
              <p:spPr bwMode="auto">
                <a:xfrm>
                  <a:off x="1076" y="2130"/>
                  <a:ext cx="50" cy="49"/>
                </a:xfrm>
                <a:custGeom>
                  <a:avLst/>
                  <a:gdLst>
                    <a:gd name="T0" fmla="*/ 0 w 50"/>
                    <a:gd name="T1" fmla="*/ 49 h 49"/>
                    <a:gd name="T2" fmla="*/ 25 w 50"/>
                    <a:gd name="T3" fmla="*/ 0 h 49"/>
                    <a:gd name="T4" fmla="*/ 50 w 50"/>
                    <a:gd name="T5" fmla="*/ 49 h 49"/>
                    <a:gd name="T6" fmla="*/ 0 w 50"/>
                    <a:gd name="T7" fmla="*/ 49 h 49"/>
                    <a:gd name="T8" fmla="*/ 0 60000 65536"/>
                    <a:gd name="T9" fmla="*/ 0 60000 65536"/>
                    <a:gd name="T10" fmla="*/ 0 60000 65536"/>
                    <a:gd name="T11" fmla="*/ 0 60000 65536"/>
                    <a:gd name="T12" fmla="*/ 0 w 50"/>
                    <a:gd name="T13" fmla="*/ 0 h 49"/>
                    <a:gd name="T14" fmla="*/ 50 w 50"/>
                    <a:gd name="T15" fmla="*/ 49 h 49"/>
                  </a:gdLst>
                  <a:ahLst/>
                  <a:cxnLst>
                    <a:cxn ang="T8">
                      <a:pos x="T0" y="T1"/>
                    </a:cxn>
                    <a:cxn ang="T9">
                      <a:pos x="T2" y="T3"/>
                    </a:cxn>
                    <a:cxn ang="T10">
                      <a:pos x="T4" y="T5"/>
                    </a:cxn>
                    <a:cxn ang="T11">
                      <a:pos x="T6" y="T7"/>
                    </a:cxn>
                  </a:cxnLst>
                  <a:rect l="T12" t="T13" r="T14" b="T15"/>
                  <a:pathLst>
                    <a:path w="50" h="49">
                      <a:moveTo>
                        <a:pt x="0" y="49"/>
                      </a:moveTo>
                      <a:lnTo>
                        <a:pt x="25" y="0"/>
                      </a:lnTo>
                      <a:lnTo>
                        <a:pt x="50" y="49"/>
                      </a:lnTo>
                      <a:lnTo>
                        <a:pt x="0" y="49"/>
                      </a:lnTo>
                      <a:close/>
                    </a:path>
                  </a:pathLst>
                </a:custGeom>
                <a:noFill/>
                <a:ln w="12700">
                  <a:solidFill>
                    <a:srgbClr val="07601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88" name="Freeform 558">
                  <a:extLst>
                    <a:ext uri="{FF2B5EF4-FFF2-40B4-BE49-F238E27FC236}">
                      <a16:creationId xmlns:a16="http://schemas.microsoft.com/office/drawing/2014/main" id="{E70232C4-F3B8-BFE0-0635-48FE6ADBB72D}"/>
                    </a:ext>
                  </a:extLst>
                </p:cNvPr>
                <p:cNvSpPr>
                  <a:spLocks/>
                </p:cNvSpPr>
                <p:nvPr/>
              </p:nvSpPr>
              <p:spPr bwMode="auto">
                <a:xfrm>
                  <a:off x="1315" y="2228"/>
                  <a:ext cx="49" cy="50"/>
                </a:xfrm>
                <a:custGeom>
                  <a:avLst/>
                  <a:gdLst>
                    <a:gd name="T0" fmla="*/ 0 w 49"/>
                    <a:gd name="T1" fmla="*/ 50 h 50"/>
                    <a:gd name="T2" fmla="*/ 24 w 49"/>
                    <a:gd name="T3" fmla="*/ 0 h 50"/>
                    <a:gd name="T4" fmla="*/ 49 w 49"/>
                    <a:gd name="T5" fmla="*/ 50 h 50"/>
                    <a:gd name="T6" fmla="*/ 0 w 49"/>
                    <a:gd name="T7" fmla="*/ 50 h 50"/>
                    <a:gd name="T8" fmla="*/ 0 60000 65536"/>
                    <a:gd name="T9" fmla="*/ 0 60000 65536"/>
                    <a:gd name="T10" fmla="*/ 0 60000 65536"/>
                    <a:gd name="T11" fmla="*/ 0 60000 65536"/>
                    <a:gd name="T12" fmla="*/ 0 w 49"/>
                    <a:gd name="T13" fmla="*/ 0 h 50"/>
                    <a:gd name="T14" fmla="*/ 49 w 49"/>
                    <a:gd name="T15" fmla="*/ 50 h 50"/>
                  </a:gdLst>
                  <a:ahLst/>
                  <a:cxnLst>
                    <a:cxn ang="T8">
                      <a:pos x="T0" y="T1"/>
                    </a:cxn>
                    <a:cxn ang="T9">
                      <a:pos x="T2" y="T3"/>
                    </a:cxn>
                    <a:cxn ang="T10">
                      <a:pos x="T4" y="T5"/>
                    </a:cxn>
                    <a:cxn ang="T11">
                      <a:pos x="T6" y="T7"/>
                    </a:cxn>
                  </a:cxnLst>
                  <a:rect l="T12" t="T13" r="T14" b="T15"/>
                  <a:pathLst>
                    <a:path w="49" h="50">
                      <a:moveTo>
                        <a:pt x="0" y="50"/>
                      </a:moveTo>
                      <a:lnTo>
                        <a:pt x="24" y="0"/>
                      </a:lnTo>
                      <a:lnTo>
                        <a:pt x="49" y="50"/>
                      </a:lnTo>
                      <a:lnTo>
                        <a:pt x="0" y="50"/>
                      </a:lnTo>
                      <a:close/>
                    </a:path>
                  </a:pathLst>
                </a:custGeom>
                <a:noFill/>
                <a:ln w="12700">
                  <a:solidFill>
                    <a:srgbClr val="07601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89" name="Freeform 559">
                  <a:extLst>
                    <a:ext uri="{FF2B5EF4-FFF2-40B4-BE49-F238E27FC236}">
                      <a16:creationId xmlns:a16="http://schemas.microsoft.com/office/drawing/2014/main" id="{6AA4CE72-1C88-002C-084D-416CF6C0F7A7}"/>
                    </a:ext>
                  </a:extLst>
                </p:cNvPr>
                <p:cNvSpPr>
                  <a:spLocks/>
                </p:cNvSpPr>
                <p:nvPr/>
              </p:nvSpPr>
              <p:spPr bwMode="auto">
                <a:xfrm>
                  <a:off x="1520" y="2261"/>
                  <a:ext cx="49" cy="50"/>
                </a:xfrm>
                <a:custGeom>
                  <a:avLst/>
                  <a:gdLst>
                    <a:gd name="T0" fmla="*/ 0 w 49"/>
                    <a:gd name="T1" fmla="*/ 50 h 50"/>
                    <a:gd name="T2" fmla="*/ 25 w 49"/>
                    <a:gd name="T3" fmla="*/ 0 h 50"/>
                    <a:gd name="T4" fmla="*/ 49 w 49"/>
                    <a:gd name="T5" fmla="*/ 50 h 50"/>
                    <a:gd name="T6" fmla="*/ 0 w 49"/>
                    <a:gd name="T7" fmla="*/ 50 h 50"/>
                    <a:gd name="T8" fmla="*/ 0 60000 65536"/>
                    <a:gd name="T9" fmla="*/ 0 60000 65536"/>
                    <a:gd name="T10" fmla="*/ 0 60000 65536"/>
                    <a:gd name="T11" fmla="*/ 0 60000 65536"/>
                    <a:gd name="T12" fmla="*/ 0 w 49"/>
                    <a:gd name="T13" fmla="*/ 0 h 50"/>
                    <a:gd name="T14" fmla="*/ 49 w 49"/>
                    <a:gd name="T15" fmla="*/ 50 h 50"/>
                  </a:gdLst>
                  <a:ahLst/>
                  <a:cxnLst>
                    <a:cxn ang="T8">
                      <a:pos x="T0" y="T1"/>
                    </a:cxn>
                    <a:cxn ang="T9">
                      <a:pos x="T2" y="T3"/>
                    </a:cxn>
                    <a:cxn ang="T10">
                      <a:pos x="T4" y="T5"/>
                    </a:cxn>
                    <a:cxn ang="T11">
                      <a:pos x="T6" y="T7"/>
                    </a:cxn>
                  </a:cxnLst>
                  <a:rect l="T12" t="T13" r="T14" b="T15"/>
                  <a:pathLst>
                    <a:path w="49" h="50">
                      <a:moveTo>
                        <a:pt x="0" y="50"/>
                      </a:moveTo>
                      <a:lnTo>
                        <a:pt x="25" y="0"/>
                      </a:lnTo>
                      <a:lnTo>
                        <a:pt x="49" y="50"/>
                      </a:lnTo>
                      <a:lnTo>
                        <a:pt x="0" y="50"/>
                      </a:lnTo>
                      <a:close/>
                    </a:path>
                  </a:pathLst>
                </a:custGeom>
                <a:noFill/>
                <a:ln w="12700">
                  <a:solidFill>
                    <a:srgbClr val="07601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90" name="Freeform 560">
                  <a:extLst>
                    <a:ext uri="{FF2B5EF4-FFF2-40B4-BE49-F238E27FC236}">
                      <a16:creationId xmlns:a16="http://schemas.microsoft.com/office/drawing/2014/main" id="{9E7E09AB-A747-A810-0DCF-0362F27D8E41}"/>
                    </a:ext>
                  </a:extLst>
                </p:cNvPr>
                <p:cNvSpPr>
                  <a:spLocks/>
                </p:cNvSpPr>
                <p:nvPr/>
              </p:nvSpPr>
              <p:spPr bwMode="auto">
                <a:xfrm>
                  <a:off x="1232" y="2122"/>
                  <a:ext cx="50" cy="49"/>
                </a:xfrm>
                <a:custGeom>
                  <a:avLst/>
                  <a:gdLst>
                    <a:gd name="T0" fmla="*/ 0 w 50"/>
                    <a:gd name="T1" fmla="*/ 49 h 49"/>
                    <a:gd name="T2" fmla="*/ 25 w 50"/>
                    <a:gd name="T3" fmla="*/ 0 h 49"/>
                    <a:gd name="T4" fmla="*/ 50 w 50"/>
                    <a:gd name="T5" fmla="*/ 49 h 49"/>
                    <a:gd name="T6" fmla="*/ 0 w 50"/>
                    <a:gd name="T7" fmla="*/ 49 h 49"/>
                    <a:gd name="T8" fmla="*/ 0 60000 65536"/>
                    <a:gd name="T9" fmla="*/ 0 60000 65536"/>
                    <a:gd name="T10" fmla="*/ 0 60000 65536"/>
                    <a:gd name="T11" fmla="*/ 0 60000 65536"/>
                    <a:gd name="T12" fmla="*/ 0 w 50"/>
                    <a:gd name="T13" fmla="*/ 0 h 49"/>
                    <a:gd name="T14" fmla="*/ 50 w 50"/>
                    <a:gd name="T15" fmla="*/ 49 h 49"/>
                  </a:gdLst>
                  <a:ahLst/>
                  <a:cxnLst>
                    <a:cxn ang="T8">
                      <a:pos x="T0" y="T1"/>
                    </a:cxn>
                    <a:cxn ang="T9">
                      <a:pos x="T2" y="T3"/>
                    </a:cxn>
                    <a:cxn ang="T10">
                      <a:pos x="T4" y="T5"/>
                    </a:cxn>
                    <a:cxn ang="T11">
                      <a:pos x="T6" y="T7"/>
                    </a:cxn>
                  </a:cxnLst>
                  <a:rect l="T12" t="T13" r="T14" b="T15"/>
                  <a:pathLst>
                    <a:path w="50" h="49">
                      <a:moveTo>
                        <a:pt x="0" y="49"/>
                      </a:moveTo>
                      <a:lnTo>
                        <a:pt x="25" y="0"/>
                      </a:lnTo>
                      <a:lnTo>
                        <a:pt x="50" y="49"/>
                      </a:lnTo>
                      <a:lnTo>
                        <a:pt x="0" y="49"/>
                      </a:lnTo>
                      <a:close/>
                    </a:path>
                  </a:pathLst>
                </a:custGeom>
                <a:noFill/>
                <a:ln w="12700">
                  <a:solidFill>
                    <a:srgbClr val="07601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91" name="Freeform 561">
                  <a:extLst>
                    <a:ext uri="{FF2B5EF4-FFF2-40B4-BE49-F238E27FC236}">
                      <a16:creationId xmlns:a16="http://schemas.microsoft.com/office/drawing/2014/main" id="{06EA0EA8-76CB-FDED-14E9-F17148C9C32F}"/>
                    </a:ext>
                  </a:extLst>
                </p:cNvPr>
                <p:cNvSpPr>
                  <a:spLocks/>
                </p:cNvSpPr>
                <p:nvPr/>
              </p:nvSpPr>
              <p:spPr bwMode="auto">
                <a:xfrm>
                  <a:off x="1331" y="2204"/>
                  <a:ext cx="49" cy="49"/>
                </a:xfrm>
                <a:custGeom>
                  <a:avLst/>
                  <a:gdLst>
                    <a:gd name="T0" fmla="*/ 0 w 49"/>
                    <a:gd name="T1" fmla="*/ 49 h 49"/>
                    <a:gd name="T2" fmla="*/ 25 w 49"/>
                    <a:gd name="T3" fmla="*/ 0 h 49"/>
                    <a:gd name="T4" fmla="*/ 49 w 49"/>
                    <a:gd name="T5" fmla="*/ 49 h 49"/>
                    <a:gd name="T6" fmla="*/ 0 w 49"/>
                    <a:gd name="T7" fmla="*/ 49 h 49"/>
                    <a:gd name="T8" fmla="*/ 0 60000 65536"/>
                    <a:gd name="T9" fmla="*/ 0 60000 65536"/>
                    <a:gd name="T10" fmla="*/ 0 60000 65536"/>
                    <a:gd name="T11" fmla="*/ 0 60000 65536"/>
                    <a:gd name="T12" fmla="*/ 0 w 49"/>
                    <a:gd name="T13" fmla="*/ 0 h 49"/>
                    <a:gd name="T14" fmla="*/ 49 w 49"/>
                    <a:gd name="T15" fmla="*/ 49 h 49"/>
                  </a:gdLst>
                  <a:ahLst/>
                  <a:cxnLst>
                    <a:cxn ang="T8">
                      <a:pos x="T0" y="T1"/>
                    </a:cxn>
                    <a:cxn ang="T9">
                      <a:pos x="T2" y="T3"/>
                    </a:cxn>
                    <a:cxn ang="T10">
                      <a:pos x="T4" y="T5"/>
                    </a:cxn>
                    <a:cxn ang="T11">
                      <a:pos x="T6" y="T7"/>
                    </a:cxn>
                  </a:cxnLst>
                  <a:rect l="T12" t="T13" r="T14" b="T15"/>
                  <a:pathLst>
                    <a:path w="49" h="49">
                      <a:moveTo>
                        <a:pt x="0" y="49"/>
                      </a:moveTo>
                      <a:lnTo>
                        <a:pt x="25" y="0"/>
                      </a:lnTo>
                      <a:lnTo>
                        <a:pt x="49" y="49"/>
                      </a:lnTo>
                      <a:lnTo>
                        <a:pt x="0" y="49"/>
                      </a:lnTo>
                      <a:close/>
                    </a:path>
                  </a:pathLst>
                </a:custGeom>
                <a:noFill/>
                <a:ln w="12700">
                  <a:solidFill>
                    <a:srgbClr val="07601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92" name="Freeform 562">
                  <a:extLst>
                    <a:ext uri="{FF2B5EF4-FFF2-40B4-BE49-F238E27FC236}">
                      <a16:creationId xmlns:a16="http://schemas.microsoft.com/office/drawing/2014/main" id="{469FF0E5-4CCB-C33B-964C-2449EAA0579D}"/>
                    </a:ext>
                  </a:extLst>
                </p:cNvPr>
                <p:cNvSpPr>
                  <a:spLocks/>
                </p:cNvSpPr>
                <p:nvPr/>
              </p:nvSpPr>
              <p:spPr bwMode="auto">
                <a:xfrm>
                  <a:off x="1150" y="2031"/>
                  <a:ext cx="50" cy="50"/>
                </a:xfrm>
                <a:custGeom>
                  <a:avLst/>
                  <a:gdLst>
                    <a:gd name="T0" fmla="*/ 0 w 50"/>
                    <a:gd name="T1" fmla="*/ 50 h 50"/>
                    <a:gd name="T2" fmla="*/ 25 w 50"/>
                    <a:gd name="T3" fmla="*/ 0 h 50"/>
                    <a:gd name="T4" fmla="*/ 50 w 50"/>
                    <a:gd name="T5" fmla="*/ 50 h 50"/>
                    <a:gd name="T6" fmla="*/ 0 w 50"/>
                    <a:gd name="T7" fmla="*/ 50 h 50"/>
                    <a:gd name="T8" fmla="*/ 0 60000 65536"/>
                    <a:gd name="T9" fmla="*/ 0 60000 65536"/>
                    <a:gd name="T10" fmla="*/ 0 60000 65536"/>
                    <a:gd name="T11" fmla="*/ 0 60000 65536"/>
                    <a:gd name="T12" fmla="*/ 0 w 50"/>
                    <a:gd name="T13" fmla="*/ 0 h 50"/>
                    <a:gd name="T14" fmla="*/ 50 w 50"/>
                    <a:gd name="T15" fmla="*/ 50 h 50"/>
                  </a:gdLst>
                  <a:ahLst/>
                  <a:cxnLst>
                    <a:cxn ang="T8">
                      <a:pos x="T0" y="T1"/>
                    </a:cxn>
                    <a:cxn ang="T9">
                      <a:pos x="T2" y="T3"/>
                    </a:cxn>
                    <a:cxn ang="T10">
                      <a:pos x="T4" y="T5"/>
                    </a:cxn>
                    <a:cxn ang="T11">
                      <a:pos x="T6" y="T7"/>
                    </a:cxn>
                  </a:cxnLst>
                  <a:rect l="T12" t="T13" r="T14" b="T15"/>
                  <a:pathLst>
                    <a:path w="50" h="50">
                      <a:moveTo>
                        <a:pt x="0" y="50"/>
                      </a:moveTo>
                      <a:lnTo>
                        <a:pt x="25" y="0"/>
                      </a:lnTo>
                      <a:lnTo>
                        <a:pt x="50" y="50"/>
                      </a:lnTo>
                      <a:lnTo>
                        <a:pt x="0" y="50"/>
                      </a:lnTo>
                      <a:close/>
                    </a:path>
                  </a:pathLst>
                </a:custGeom>
                <a:noFill/>
                <a:ln w="12700">
                  <a:solidFill>
                    <a:srgbClr val="07601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93" name="Freeform 563">
                  <a:extLst>
                    <a:ext uri="{FF2B5EF4-FFF2-40B4-BE49-F238E27FC236}">
                      <a16:creationId xmlns:a16="http://schemas.microsoft.com/office/drawing/2014/main" id="{1D390F2D-F779-C7D8-BAF6-66AA8CCF4BB6}"/>
                    </a:ext>
                  </a:extLst>
                </p:cNvPr>
                <p:cNvSpPr>
                  <a:spLocks/>
                </p:cNvSpPr>
                <p:nvPr/>
              </p:nvSpPr>
              <p:spPr bwMode="auto">
                <a:xfrm>
                  <a:off x="1216" y="2130"/>
                  <a:ext cx="49" cy="49"/>
                </a:xfrm>
                <a:custGeom>
                  <a:avLst/>
                  <a:gdLst>
                    <a:gd name="T0" fmla="*/ 0 w 49"/>
                    <a:gd name="T1" fmla="*/ 49 h 49"/>
                    <a:gd name="T2" fmla="*/ 25 w 49"/>
                    <a:gd name="T3" fmla="*/ 0 h 49"/>
                    <a:gd name="T4" fmla="*/ 49 w 49"/>
                    <a:gd name="T5" fmla="*/ 49 h 49"/>
                    <a:gd name="T6" fmla="*/ 0 w 49"/>
                    <a:gd name="T7" fmla="*/ 49 h 49"/>
                    <a:gd name="T8" fmla="*/ 0 60000 65536"/>
                    <a:gd name="T9" fmla="*/ 0 60000 65536"/>
                    <a:gd name="T10" fmla="*/ 0 60000 65536"/>
                    <a:gd name="T11" fmla="*/ 0 60000 65536"/>
                    <a:gd name="T12" fmla="*/ 0 w 49"/>
                    <a:gd name="T13" fmla="*/ 0 h 49"/>
                    <a:gd name="T14" fmla="*/ 49 w 49"/>
                    <a:gd name="T15" fmla="*/ 49 h 49"/>
                  </a:gdLst>
                  <a:ahLst/>
                  <a:cxnLst>
                    <a:cxn ang="T8">
                      <a:pos x="T0" y="T1"/>
                    </a:cxn>
                    <a:cxn ang="T9">
                      <a:pos x="T2" y="T3"/>
                    </a:cxn>
                    <a:cxn ang="T10">
                      <a:pos x="T4" y="T5"/>
                    </a:cxn>
                    <a:cxn ang="T11">
                      <a:pos x="T6" y="T7"/>
                    </a:cxn>
                  </a:cxnLst>
                  <a:rect l="T12" t="T13" r="T14" b="T15"/>
                  <a:pathLst>
                    <a:path w="49" h="49">
                      <a:moveTo>
                        <a:pt x="0" y="49"/>
                      </a:moveTo>
                      <a:lnTo>
                        <a:pt x="25" y="0"/>
                      </a:lnTo>
                      <a:lnTo>
                        <a:pt x="49" y="49"/>
                      </a:lnTo>
                      <a:lnTo>
                        <a:pt x="0" y="49"/>
                      </a:lnTo>
                      <a:close/>
                    </a:path>
                  </a:pathLst>
                </a:custGeom>
                <a:noFill/>
                <a:ln w="12700">
                  <a:solidFill>
                    <a:srgbClr val="07601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194" name="Freeform 564">
                  <a:extLst>
                    <a:ext uri="{FF2B5EF4-FFF2-40B4-BE49-F238E27FC236}">
                      <a16:creationId xmlns:a16="http://schemas.microsoft.com/office/drawing/2014/main" id="{B515011C-5E80-7C5E-6CD0-51EC005A807B}"/>
                    </a:ext>
                  </a:extLst>
                </p:cNvPr>
                <p:cNvSpPr>
                  <a:spLocks/>
                </p:cNvSpPr>
                <p:nvPr/>
              </p:nvSpPr>
              <p:spPr bwMode="auto">
                <a:xfrm>
                  <a:off x="1643" y="2253"/>
                  <a:ext cx="50" cy="49"/>
                </a:xfrm>
                <a:custGeom>
                  <a:avLst/>
                  <a:gdLst>
                    <a:gd name="T0" fmla="*/ 0 w 50"/>
                    <a:gd name="T1" fmla="*/ 0 h 49"/>
                    <a:gd name="T2" fmla="*/ 25 w 50"/>
                    <a:gd name="T3" fmla="*/ 49 h 49"/>
                    <a:gd name="T4" fmla="*/ 50 w 50"/>
                    <a:gd name="T5" fmla="*/ 0 h 49"/>
                    <a:gd name="T6" fmla="*/ 0 w 50"/>
                    <a:gd name="T7" fmla="*/ 0 h 49"/>
                    <a:gd name="T8" fmla="*/ 0 60000 65536"/>
                    <a:gd name="T9" fmla="*/ 0 60000 65536"/>
                    <a:gd name="T10" fmla="*/ 0 60000 65536"/>
                    <a:gd name="T11" fmla="*/ 0 60000 65536"/>
                    <a:gd name="T12" fmla="*/ 0 w 50"/>
                    <a:gd name="T13" fmla="*/ 0 h 49"/>
                    <a:gd name="T14" fmla="*/ 50 w 50"/>
                    <a:gd name="T15" fmla="*/ 49 h 49"/>
                  </a:gdLst>
                  <a:ahLst/>
                  <a:cxnLst>
                    <a:cxn ang="T8">
                      <a:pos x="T0" y="T1"/>
                    </a:cxn>
                    <a:cxn ang="T9">
                      <a:pos x="T2" y="T3"/>
                    </a:cxn>
                    <a:cxn ang="T10">
                      <a:pos x="T4" y="T5"/>
                    </a:cxn>
                    <a:cxn ang="T11">
                      <a:pos x="T6" y="T7"/>
                    </a:cxn>
                  </a:cxnLst>
                  <a:rect l="T12" t="T13" r="T14" b="T15"/>
                  <a:pathLst>
                    <a:path w="50" h="49">
                      <a:moveTo>
                        <a:pt x="0" y="0"/>
                      </a:moveTo>
                      <a:lnTo>
                        <a:pt x="25" y="49"/>
                      </a:lnTo>
                      <a:lnTo>
                        <a:pt x="50" y="0"/>
                      </a:lnTo>
                      <a:lnTo>
                        <a:pt x="0" y="0"/>
                      </a:lnTo>
                      <a:close/>
                    </a:path>
                  </a:pathLst>
                </a:custGeom>
                <a:solidFill>
                  <a:srgbClr val="FFFFFF"/>
                </a:solidFill>
                <a:ln w="12700">
                  <a:solidFill>
                    <a:srgbClr val="000000"/>
                  </a:solidFill>
                  <a:round/>
                  <a:headEnd/>
                  <a:tailEnd/>
                </a:ln>
              </p:spPr>
              <p:txBody>
                <a:bodyPr/>
                <a:lstStyle/>
                <a:p>
                  <a:endParaRPr lang="en-US"/>
                </a:p>
              </p:txBody>
            </p:sp>
            <p:sp>
              <p:nvSpPr>
                <p:cNvPr id="45195" name="Freeform 565">
                  <a:extLst>
                    <a:ext uri="{FF2B5EF4-FFF2-40B4-BE49-F238E27FC236}">
                      <a16:creationId xmlns:a16="http://schemas.microsoft.com/office/drawing/2014/main" id="{BAA92D34-5456-DEBB-32E0-8BB9EEBCB068}"/>
                    </a:ext>
                  </a:extLst>
                </p:cNvPr>
                <p:cNvSpPr>
                  <a:spLocks/>
                </p:cNvSpPr>
                <p:nvPr/>
              </p:nvSpPr>
              <p:spPr bwMode="auto">
                <a:xfrm>
                  <a:off x="1791" y="2311"/>
                  <a:ext cx="50" cy="49"/>
                </a:xfrm>
                <a:custGeom>
                  <a:avLst/>
                  <a:gdLst>
                    <a:gd name="T0" fmla="*/ 0 w 50"/>
                    <a:gd name="T1" fmla="*/ 0 h 49"/>
                    <a:gd name="T2" fmla="*/ 25 w 50"/>
                    <a:gd name="T3" fmla="*/ 49 h 49"/>
                    <a:gd name="T4" fmla="*/ 50 w 50"/>
                    <a:gd name="T5" fmla="*/ 0 h 49"/>
                    <a:gd name="T6" fmla="*/ 0 w 50"/>
                    <a:gd name="T7" fmla="*/ 0 h 49"/>
                    <a:gd name="T8" fmla="*/ 0 60000 65536"/>
                    <a:gd name="T9" fmla="*/ 0 60000 65536"/>
                    <a:gd name="T10" fmla="*/ 0 60000 65536"/>
                    <a:gd name="T11" fmla="*/ 0 60000 65536"/>
                    <a:gd name="T12" fmla="*/ 0 w 50"/>
                    <a:gd name="T13" fmla="*/ 0 h 49"/>
                    <a:gd name="T14" fmla="*/ 50 w 50"/>
                    <a:gd name="T15" fmla="*/ 49 h 49"/>
                  </a:gdLst>
                  <a:ahLst/>
                  <a:cxnLst>
                    <a:cxn ang="T8">
                      <a:pos x="T0" y="T1"/>
                    </a:cxn>
                    <a:cxn ang="T9">
                      <a:pos x="T2" y="T3"/>
                    </a:cxn>
                    <a:cxn ang="T10">
                      <a:pos x="T4" y="T5"/>
                    </a:cxn>
                    <a:cxn ang="T11">
                      <a:pos x="T6" y="T7"/>
                    </a:cxn>
                  </a:cxnLst>
                  <a:rect l="T12" t="T13" r="T14" b="T15"/>
                  <a:pathLst>
                    <a:path w="50" h="49">
                      <a:moveTo>
                        <a:pt x="0" y="0"/>
                      </a:moveTo>
                      <a:lnTo>
                        <a:pt x="25" y="49"/>
                      </a:lnTo>
                      <a:lnTo>
                        <a:pt x="50" y="0"/>
                      </a:lnTo>
                      <a:lnTo>
                        <a:pt x="0" y="0"/>
                      </a:lnTo>
                      <a:close/>
                    </a:path>
                  </a:pathLst>
                </a:custGeom>
                <a:solidFill>
                  <a:srgbClr val="FFFFFF"/>
                </a:solidFill>
                <a:ln w="12700">
                  <a:solidFill>
                    <a:srgbClr val="000000"/>
                  </a:solidFill>
                  <a:round/>
                  <a:headEnd/>
                  <a:tailEnd/>
                </a:ln>
              </p:spPr>
              <p:txBody>
                <a:bodyPr/>
                <a:lstStyle/>
                <a:p>
                  <a:endParaRPr lang="en-US"/>
                </a:p>
              </p:txBody>
            </p:sp>
            <p:sp>
              <p:nvSpPr>
                <p:cNvPr id="45196" name="Freeform 566">
                  <a:extLst>
                    <a:ext uri="{FF2B5EF4-FFF2-40B4-BE49-F238E27FC236}">
                      <a16:creationId xmlns:a16="http://schemas.microsoft.com/office/drawing/2014/main" id="{5CF97F48-505A-6A51-9E6E-D0CA9772C781}"/>
                    </a:ext>
                  </a:extLst>
                </p:cNvPr>
                <p:cNvSpPr>
                  <a:spLocks/>
                </p:cNvSpPr>
                <p:nvPr/>
              </p:nvSpPr>
              <p:spPr bwMode="auto">
                <a:xfrm>
                  <a:off x="1495" y="2212"/>
                  <a:ext cx="50" cy="49"/>
                </a:xfrm>
                <a:custGeom>
                  <a:avLst/>
                  <a:gdLst>
                    <a:gd name="T0" fmla="*/ 0 w 50"/>
                    <a:gd name="T1" fmla="*/ 0 h 49"/>
                    <a:gd name="T2" fmla="*/ 25 w 50"/>
                    <a:gd name="T3" fmla="*/ 49 h 49"/>
                    <a:gd name="T4" fmla="*/ 50 w 50"/>
                    <a:gd name="T5" fmla="*/ 0 h 49"/>
                    <a:gd name="T6" fmla="*/ 0 w 50"/>
                    <a:gd name="T7" fmla="*/ 0 h 49"/>
                    <a:gd name="T8" fmla="*/ 0 60000 65536"/>
                    <a:gd name="T9" fmla="*/ 0 60000 65536"/>
                    <a:gd name="T10" fmla="*/ 0 60000 65536"/>
                    <a:gd name="T11" fmla="*/ 0 60000 65536"/>
                    <a:gd name="T12" fmla="*/ 0 w 50"/>
                    <a:gd name="T13" fmla="*/ 0 h 49"/>
                    <a:gd name="T14" fmla="*/ 50 w 50"/>
                    <a:gd name="T15" fmla="*/ 49 h 49"/>
                  </a:gdLst>
                  <a:ahLst/>
                  <a:cxnLst>
                    <a:cxn ang="T8">
                      <a:pos x="T0" y="T1"/>
                    </a:cxn>
                    <a:cxn ang="T9">
                      <a:pos x="T2" y="T3"/>
                    </a:cxn>
                    <a:cxn ang="T10">
                      <a:pos x="T4" y="T5"/>
                    </a:cxn>
                    <a:cxn ang="T11">
                      <a:pos x="T6" y="T7"/>
                    </a:cxn>
                  </a:cxnLst>
                  <a:rect l="T12" t="T13" r="T14" b="T15"/>
                  <a:pathLst>
                    <a:path w="50" h="49">
                      <a:moveTo>
                        <a:pt x="0" y="0"/>
                      </a:moveTo>
                      <a:lnTo>
                        <a:pt x="25" y="49"/>
                      </a:lnTo>
                      <a:lnTo>
                        <a:pt x="50" y="0"/>
                      </a:lnTo>
                      <a:lnTo>
                        <a:pt x="0" y="0"/>
                      </a:lnTo>
                      <a:close/>
                    </a:path>
                  </a:pathLst>
                </a:custGeom>
                <a:solidFill>
                  <a:srgbClr val="FFFFFF"/>
                </a:solidFill>
                <a:ln w="12700">
                  <a:solidFill>
                    <a:srgbClr val="000000"/>
                  </a:solidFill>
                  <a:round/>
                  <a:headEnd/>
                  <a:tailEnd/>
                </a:ln>
              </p:spPr>
              <p:txBody>
                <a:bodyPr/>
                <a:lstStyle/>
                <a:p>
                  <a:endParaRPr lang="en-US"/>
                </a:p>
              </p:txBody>
            </p:sp>
            <p:sp>
              <p:nvSpPr>
                <p:cNvPr id="45197" name="Freeform 567">
                  <a:extLst>
                    <a:ext uri="{FF2B5EF4-FFF2-40B4-BE49-F238E27FC236}">
                      <a16:creationId xmlns:a16="http://schemas.microsoft.com/office/drawing/2014/main" id="{A81A29ED-4596-3CCD-43F2-C0BEA07DFF08}"/>
                    </a:ext>
                  </a:extLst>
                </p:cNvPr>
                <p:cNvSpPr>
                  <a:spLocks/>
                </p:cNvSpPr>
                <p:nvPr/>
              </p:nvSpPr>
              <p:spPr bwMode="auto">
                <a:xfrm>
                  <a:off x="1635" y="2269"/>
                  <a:ext cx="49" cy="50"/>
                </a:xfrm>
                <a:custGeom>
                  <a:avLst/>
                  <a:gdLst>
                    <a:gd name="T0" fmla="*/ 0 w 49"/>
                    <a:gd name="T1" fmla="*/ 0 h 50"/>
                    <a:gd name="T2" fmla="*/ 25 w 49"/>
                    <a:gd name="T3" fmla="*/ 50 h 50"/>
                    <a:gd name="T4" fmla="*/ 49 w 49"/>
                    <a:gd name="T5" fmla="*/ 0 h 50"/>
                    <a:gd name="T6" fmla="*/ 0 w 49"/>
                    <a:gd name="T7" fmla="*/ 0 h 50"/>
                    <a:gd name="T8" fmla="*/ 0 60000 65536"/>
                    <a:gd name="T9" fmla="*/ 0 60000 65536"/>
                    <a:gd name="T10" fmla="*/ 0 60000 65536"/>
                    <a:gd name="T11" fmla="*/ 0 60000 65536"/>
                    <a:gd name="T12" fmla="*/ 0 w 49"/>
                    <a:gd name="T13" fmla="*/ 0 h 50"/>
                    <a:gd name="T14" fmla="*/ 49 w 49"/>
                    <a:gd name="T15" fmla="*/ 50 h 50"/>
                  </a:gdLst>
                  <a:ahLst/>
                  <a:cxnLst>
                    <a:cxn ang="T8">
                      <a:pos x="T0" y="T1"/>
                    </a:cxn>
                    <a:cxn ang="T9">
                      <a:pos x="T2" y="T3"/>
                    </a:cxn>
                    <a:cxn ang="T10">
                      <a:pos x="T4" y="T5"/>
                    </a:cxn>
                    <a:cxn ang="T11">
                      <a:pos x="T6" y="T7"/>
                    </a:cxn>
                  </a:cxnLst>
                  <a:rect l="T12" t="T13" r="T14" b="T15"/>
                  <a:pathLst>
                    <a:path w="49" h="50">
                      <a:moveTo>
                        <a:pt x="0" y="0"/>
                      </a:moveTo>
                      <a:lnTo>
                        <a:pt x="25" y="50"/>
                      </a:lnTo>
                      <a:lnTo>
                        <a:pt x="49" y="0"/>
                      </a:lnTo>
                      <a:lnTo>
                        <a:pt x="0" y="0"/>
                      </a:lnTo>
                      <a:close/>
                    </a:path>
                  </a:pathLst>
                </a:custGeom>
                <a:solidFill>
                  <a:srgbClr val="FFFFFF"/>
                </a:solidFill>
                <a:ln w="12700">
                  <a:solidFill>
                    <a:srgbClr val="000000"/>
                  </a:solidFill>
                  <a:round/>
                  <a:headEnd/>
                  <a:tailEnd/>
                </a:ln>
              </p:spPr>
              <p:txBody>
                <a:bodyPr/>
                <a:lstStyle/>
                <a:p>
                  <a:endParaRPr lang="en-US"/>
                </a:p>
              </p:txBody>
            </p:sp>
            <p:sp>
              <p:nvSpPr>
                <p:cNvPr id="45198" name="Freeform 568">
                  <a:extLst>
                    <a:ext uri="{FF2B5EF4-FFF2-40B4-BE49-F238E27FC236}">
                      <a16:creationId xmlns:a16="http://schemas.microsoft.com/office/drawing/2014/main" id="{E077363D-0026-F8CE-BBA1-171403266063}"/>
                    </a:ext>
                  </a:extLst>
                </p:cNvPr>
                <p:cNvSpPr>
                  <a:spLocks/>
                </p:cNvSpPr>
                <p:nvPr/>
              </p:nvSpPr>
              <p:spPr bwMode="auto">
                <a:xfrm>
                  <a:off x="1364" y="2196"/>
                  <a:ext cx="49" cy="49"/>
                </a:xfrm>
                <a:custGeom>
                  <a:avLst/>
                  <a:gdLst>
                    <a:gd name="T0" fmla="*/ 0 w 49"/>
                    <a:gd name="T1" fmla="*/ 0 h 49"/>
                    <a:gd name="T2" fmla="*/ 25 w 49"/>
                    <a:gd name="T3" fmla="*/ 49 h 49"/>
                    <a:gd name="T4" fmla="*/ 49 w 49"/>
                    <a:gd name="T5" fmla="*/ 0 h 49"/>
                    <a:gd name="T6" fmla="*/ 0 w 49"/>
                    <a:gd name="T7" fmla="*/ 0 h 49"/>
                    <a:gd name="T8" fmla="*/ 0 60000 65536"/>
                    <a:gd name="T9" fmla="*/ 0 60000 65536"/>
                    <a:gd name="T10" fmla="*/ 0 60000 65536"/>
                    <a:gd name="T11" fmla="*/ 0 60000 65536"/>
                    <a:gd name="T12" fmla="*/ 0 w 49"/>
                    <a:gd name="T13" fmla="*/ 0 h 49"/>
                    <a:gd name="T14" fmla="*/ 49 w 49"/>
                    <a:gd name="T15" fmla="*/ 49 h 49"/>
                  </a:gdLst>
                  <a:ahLst/>
                  <a:cxnLst>
                    <a:cxn ang="T8">
                      <a:pos x="T0" y="T1"/>
                    </a:cxn>
                    <a:cxn ang="T9">
                      <a:pos x="T2" y="T3"/>
                    </a:cxn>
                    <a:cxn ang="T10">
                      <a:pos x="T4" y="T5"/>
                    </a:cxn>
                    <a:cxn ang="T11">
                      <a:pos x="T6" y="T7"/>
                    </a:cxn>
                  </a:cxnLst>
                  <a:rect l="T12" t="T13" r="T14" b="T15"/>
                  <a:pathLst>
                    <a:path w="49" h="49">
                      <a:moveTo>
                        <a:pt x="0" y="0"/>
                      </a:moveTo>
                      <a:lnTo>
                        <a:pt x="25" y="49"/>
                      </a:lnTo>
                      <a:lnTo>
                        <a:pt x="49" y="0"/>
                      </a:lnTo>
                      <a:lnTo>
                        <a:pt x="0" y="0"/>
                      </a:lnTo>
                      <a:close/>
                    </a:path>
                  </a:pathLst>
                </a:custGeom>
                <a:solidFill>
                  <a:srgbClr val="FFFFFF"/>
                </a:solidFill>
                <a:ln w="12700">
                  <a:solidFill>
                    <a:srgbClr val="000000"/>
                  </a:solidFill>
                  <a:round/>
                  <a:headEnd/>
                  <a:tailEnd/>
                </a:ln>
              </p:spPr>
              <p:txBody>
                <a:bodyPr/>
                <a:lstStyle/>
                <a:p>
                  <a:endParaRPr lang="en-US"/>
                </a:p>
              </p:txBody>
            </p:sp>
            <p:sp>
              <p:nvSpPr>
                <p:cNvPr id="45199" name="Freeform 569">
                  <a:extLst>
                    <a:ext uri="{FF2B5EF4-FFF2-40B4-BE49-F238E27FC236}">
                      <a16:creationId xmlns:a16="http://schemas.microsoft.com/office/drawing/2014/main" id="{FA947BDD-561C-D871-5669-60FAF0613AF2}"/>
                    </a:ext>
                  </a:extLst>
                </p:cNvPr>
                <p:cNvSpPr>
                  <a:spLocks/>
                </p:cNvSpPr>
                <p:nvPr/>
              </p:nvSpPr>
              <p:spPr bwMode="auto">
                <a:xfrm>
                  <a:off x="1512" y="2253"/>
                  <a:ext cx="49" cy="49"/>
                </a:xfrm>
                <a:custGeom>
                  <a:avLst/>
                  <a:gdLst>
                    <a:gd name="T0" fmla="*/ 0 w 49"/>
                    <a:gd name="T1" fmla="*/ 0 h 49"/>
                    <a:gd name="T2" fmla="*/ 25 w 49"/>
                    <a:gd name="T3" fmla="*/ 49 h 49"/>
                    <a:gd name="T4" fmla="*/ 49 w 49"/>
                    <a:gd name="T5" fmla="*/ 0 h 49"/>
                    <a:gd name="T6" fmla="*/ 0 w 49"/>
                    <a:gd name="T7" fmla="*/ 0 h 49"/>
                    <a:gd name="T8" fmla="*/ 0 60000 65536"/>
                    <a:gd name="T9" fmla="*/ 0 60000 65536"/>
                    <a:gd name="T10" fmla="*/ 0 60000 65536"/>
                    <a:gd name="T11" fmla="*/ 0 60000 65536"/>
                    <a:gd name="T12" fmla="*/ 0 w 49"/>
                    <a:gd name="T13" fmla="*/ 0 h 49"/>
                    <a:gd name="T14" fmla="*/ 49 w 49"/>
                    <a:gd name="T15" fmla="*/ 49 h 49"/>
                  </a:gdLst>
                  <a:ahLst/>
                  <a:cxnLst>
                    <a:cxn ang="T8">
                      <a:pos x="T0" y="T1"/>
                    </a:cxn>
                    <a:cxn ang="T9">
                      <a:pos x="T2" y="T3"/>
                    </a:cxn>
                    <a:cxn ang="T10">
                      <a:pos x="T4" y="T5"/>
                    </a:cxn>
                    <a:cxn ang="T11">
                      <a:pos x="T6" y="T7"/>
                    </a:cxn>
                  </a:cxnLst>
                  <a:rect l="T12" t="T13" r="T14" b="T15"/>
                  <a:pathLst>
                    <a:path w="49" h="49">
                      <a:moveTo>
                        <a:pt x="0" y="0"/>
                      </a:moveTo>
                      <a:lnTo>
                        <a:pt x="25" y="49"/>
                      </a:lnTo>
                      <a:lnTo>
                        <a:pt x="49" y="0"/>
                      </a:lnTo>
                      <a:lnTo>
                        <a:pt x="0" y="0"/>
                      </a:lnTo>
                      <a:close/>
                    </a:path>
                  </a:pathLst>
                </a:custGeom>
                <a:solidFill>
                  <a:srgbClr val="FFFFFF"/>
                </a:solidFill>
                <a:ln w="12700">
                  <a:solidFill>
                    <a:srgbClr val="000000"/>
                  </a:solidFill>
                  <a:round/>
                  <a:headEnd/>
                  <a:tailEnd/>
                </a:ln>
              </p:spPr>
              <p:txBody>
                <a:bodyPr/>
                <a:lstStyle/>
                <a:p>
                  <a:endParaRPr lang="en-US"/>
                </a:p>
              </p:txBody>
            </p:sp>
            <p:sp>
              <p:nvSpPr>
                <p:cNvPr id="45200" name="Freeform 570">
                  <a:extLst>
                    <a:ext uri="{FF2B5EF4-FFF2-40B4-BE49-F238E27FC236}">
                      <a16:creationId xmlns:a16="http://schemas.microsoft.com/office/drawing/2014/main" id="{F0769D9B-928F-DD48-E780-ACCAE85745D2}"/>
                    </a:ext>
                  </a:extLst>
                </p:cNvPr>
                <p:cNvSpPr>
                  <a:spLocks/>
                </p:cNvSpPr>
                <p:nvPr/>
              </p:nvSpPr>
              <p:spPr bwMode="auto">
                <a:xfrm>
                  <a:off x="1331" y="2089"/>
                  <a:ext cx="49" cy="49"/>
                </a:xfrm>
                <a:custGeom>
                  <a:avLst/>
                  <a:gdLst>
                    <a:gd name="T0" fmla="*/ 0 w 49"/>
                    <a:gd name="T1" fmla="*/ 0 h 49"/>
                    <a:gd name="T2" fmla="*/ 25 w 49"/>
                    <a:gd name="T3" fmla="*/ 49 h 49"/>
                    <a:gd name="T4" fmla="*/ 49 w 49"/>
                    <a:gd name="T5" fmla="*/ 0 h 49"/>
                    <a:gd name="T6" fmla="*/ 0 w 49"/>
                    <a:gd name="T7" fmla="*/ 0 h 49"/>
                    <a:gd name="T8" fmla="*/ 0 60000 65536"/>
                    <a:gd name="T9" fmla="*/ 0 60000 65536"/>
                    <a:gd name="T10" fmla="*/ 0 60000 65536"/>
                    <a:gd name="T11" fmla="*/ 0 60000 65536"/>
                    <a:gd name="T12" fmla="*/ 0 w 49"/>
                    <a:gd name="T13" fmla="*/ 0 h 49"/>
                    <a:gd name="T14" fmla="*/ 49 w 49"/>
                    <a:gd name="T15" fmla="*/ 49 h 49"/>
                  </a:gdLst>
                  <a:ahLst/>
                  <a:cxnLst>
                    <a:cxn ang="T8">
                      <a:pos x="T0" y="T1"/>
                    </a:cxn>
                    <a:cxn ang="T9">
                      <a:pos x="T2" y="T3"/>
                    </a:cxn>
                    <a:cxn ang="T10">
                      <a:pos x="T4" y="T5"/>
                    </a:cxn>
                    <a:cxn ang="T11">
                      <a:pos x="T6" y="T7"/>
                    </a:cxn>
                  </a:cxnLst>
                  <a:rect l="T12" t="T13" r="T14" b="T15"/>
                  <a:pathLst>
                    <a:path w="49" h="49">
                      <a:moveTo>
                        <a:pt x="0" y="0"/>
                      </a:moveTo>
                      <a:lnTo>
                        <a:pt x="25" y="49"/>
                      </a:lnTo>
                      <a:lnTo>
                        <a:pt x="49" y="0"/>
                      </a:lnTo>
                      <a:lnTo>
                        <a:pt x="0" y="0"/>
                      </a:lnTo>
                      <a:close/>
                    </a:path>
                  </a:pathLst>
                </a:custGeom>
                <a:solidFill>
                  <a:srgbClr val="FFFFFF"/>
                </a:solidFill>
                <a:ln w="12700">
                  <a:solidFill>
                    <a:srgbClr val="000000"/>
                  </a:solidFill>
                  <a:round/>
                  <a:headEnd/>
                  <a:tailEnd/>
                </a:ln>
              </p:spPr>
              <p:txBody>
                <a:bodyPr/>
                <a:lstStyle/>
                <a:p>
                  <a:endParaRPr lang="en-US"/>
                </a:p>
              </p:txBody>
            </p:sp>
            <p:sp>
              <p:nvSpPr>
                <p:cNvPr id="45201" name="Freeform 571">
                  <a:extLst>
                    <a:ext uri="{FF2B5EF4-FFF2-40B4-BE49-F238E27FC236}">
                      <a16:creationId xmlns:a16="http://schemas.microsoft.com/office/drawing/2014/main" id="{F5A31909-B3F7-B32E-ABE6-668E1D3024E1}"/>
                    </a:ext>
                  </a:extLst>
                </p:cNvPr>
                <p:cNvSpPr>
                  <a:spLocks/>
                </p:cNvSpPr>
                <p:nvPr/>
              </p:nvSpPr>
              <p:spPr bwMode="auto">
                <a:xfrm>
                  <a:off x="1380" y="2196"/>
                  <a:ext cx="50" cy="49"/>
                </a:xfrm>
                <a:custGeom>
                  <a:avLst/>
                  <a:gdLst>
                    <a:gd name="T0" fmla="*/ 0 w 50"/>
                    <a:gd name="T1" fmla="*/ 0 h 49"/>
                    <a:gd name="T2" fmla="*/ 25 w 50"/>
                    <a:gd name="T3" fmla="*/ 49 h 49"/>
                    <a:gd name="T4" fmla="*/ 50 w 50"/>
                    <a:gd name="T5" fmla="*/ 0 h 49"/>
                    <a:gd name="T6" fmla="*/ 0 w 50"/>
                    <a:gd name="T7" fmla="*/ 0 h 49"/>
                    <a:gd name="T8" fmla="*/ 0 60000 65536"/>
                    <a:gd name="T9" fmla="*/ 0 60000 65536"/>
                    <a:gd name="T10" fmla="*/ 0 60000 65536"/>
                    <a:gd name="T11" fmla="*/ 0 60000 65536"/>
                    <a:gd name="T12" fmla="*/ 0 w 50"/>
                    <a:gd name="T13" fmla="*/ 0 h 49"/>
                    <a:gd name="T14" fmla="*/ 50 w 50"/>
                    <a:gd name="T15" fmla="*/ 49 h 49"/>
                  </a:gdLst>
                  <a:ahLst/>
                  <a:cxnLst>
                    <a:cxn ang="T8">
                      <a:pos x="T0" y="T1"/>
                    </a:cxn>
                    <a:cxn ang="T9">
                      <a:pos x="T2" y="T3"/>
                    </a:cxn>
                    <a:cxn ang="T10">
                      <a:pos x="T4" y="T5"/>
                    </a:cxn>
                    <a:cxn ang="T11">
                      <a:pos x="T6" y="T7"/>
                    </a:cxn>
                  </a:cxnLst>
                  <a:rect l="T12" t="T13" r="T14" b="T15"/>
                  <a:pathLst>
                    <a:path w="50" h="49">
                      <a:moveTo>
                        <a:pt x="0" y="0"/>
                      </a:moveTo>
                      <a:lnTo>
                        <a:pt x="25" y="49"/>
                      </a:lnTo>
                      <a:lnTo>
                        <a:pt x="50" y="0"/>
                      </a:lnTo>
                      <a:lnTo>
                        <a:pt x="0" y="0"/>
                      </a:lnTo>
                      <a:close/>
                    </a:path>
                  </a:pathLst>
                </a:custGeom>
                <a:solidFill>
                  <a:srgbClr val="FFFFFF"/>
                </a:solidFill>
                <a:ln w="12700">
                  <a:solidFill>
                    <a:srgbClr val="000000"/>
                  </a:solidFill>
                  <a:round/>
                  <a:headEnd/>
                  <a:tailEnd/>
                </a:ln>
              </p:spPr>
              <p:txBody>
                <a:bodyPr/>
                <a:lstStyle/>
                <a:p>
                  <a:endParaRPr lang="en-US"/>
                </a:p>
              </p:txBody>
            </p:sp>
            <p:grpSp>
              <p:nvGrpSpPr>
                <p:cNvPr id="45202" name="Group 576">
                  <a:extLst>
                    <a:ext uri="{FF2B5EF4-FFF2-40B4-BE49-F238E27FC236}">
                      <a16:creationId xmlns:a16="http://schemas.microsoft.com/office/drawing/2014/main" id="{79135A88-EB8B-D55A-7E98-1BD72C3F257D}"/>
                    </a:ext>
                  </a:extLst>
                </p:cNvPr>
                <p:cNvGrpSpPr>
                  <a:grpSpLocks/>
                </p:cNvGrpSpPr>
                <p:nvPr/>
              </p:nvGrpSpPr>
              <p:grpSpPr bwMode="auto">
                <a:xfrm>
                  <a:off x="249" y="1563"/>
                  <a:ext cx="234" cy="2336"/>
                  <a:chOff x="249" y="1563"/>
                  <a:chExt cx="234" cy="2336"/>
                </a:xfrm>
              </p:grpSpPr>
              <p:sp>
                <p:nvSpPr>
                  <p:cNvPr id="45210" name="Rectangle 572">
                    <a:extLst>
                      <a:ext uri="{FF2B5EF4-FFF2-40B4-BE49-F238E27FC236}">
                        <a16:creationId xmlns:a16="http://schemas.microsoft.com/office/drawing/2014/main" id="{5904044E-A194-1BAC-C454-53154276814E}"/>
                      </a:ext>
                    </a:extLst>
                  </p:cNvPr>
                  <p:cNvSpPr>
                    <a:spLocks noChangeArrowheads="1"/>
                  </p:cNvSpPr>
                  <p:nvPr/>
                </p:nvSpPr>
                <p:spPr bwMode="auto">
                  <a:xfrm>
                    <a:off x="428" y="3780"/>
                    <a:ext cx="55"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000000"/>
                        </a:solidFill>
                        <a:latin typeface="Helvetica" pitchFamily="2" charset="0"/>
                      </a:rPr>
                      <a:t>1</a:t>
                    </a:r>
                    <a:endParaRPr lang="en-US" altLang="en-US"/>
                  </a:p>
                </p:txBody>
              </p:sp>
              <p:sp>
                <p:nvSpPr>
                  <p:cNvPr id="45211" name="Rectangle 573">
                    <a:extLst>
                      <a:ext uri="{FF2B5EF4-FFF2-40B4-BE49-F238E27FC236}">
                        <a16:creationId xmlns:a16="http://schemas.microsoft.com/office/drawing/2014/main" id="{395C30D4-CFDD-C4E7-2034-61E10BFDC389}"/>
                      </a:ext>
                    </a:extLst>
                  </p:cNvPr>
                  <p:cNvSpPr>
                    <a:spLocks noChangeArrowheads="1"/>
                  </p:cNvSpPr>
                  <p:nvPr/>
                </p:nvSpPr>
                <p:spPr bwMode="auto">
                  <a:xfrm>
                    <a:off x="369" y="3040"/>
                    <a:ext cx="110"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000000"/>
                        </a:solidFill>
                        <a:latin typeface="Helvetica" pitchFamily="2" charset="0"/>
                      </a:rPr>
                      <a:t>10</a:t>
                    </a:r>
                    <a:endParaRPr lang="en-US" altLang="en-US"/>
                  </a:p>
                </p:txBody>
              </p:sp>
              <p:sp>
                <p:nvSpPr>
                  <p:cNvPr id="45212" name="Rectangle 574">
                    <a:extLst>
                      <a:ext uri="{FF2B5EF4-FFF2-40B4-BE49-F238E27FC236}">
                        <a16:creationId xmlns:a16="http://schemas.microsoft.com/office/drawing/2014/main" id="{92330AD8-2298-9769-5223-BFCF2E8E459F}"/>
                      </a:ext>
                    </a:extLst>
                  </p:cNvPr>
                  <p:cNvSpPr>
                    <a:spLocks noChangeArrowheads="1"/>
                  </p:cNvSpPr>
                  <p:nvPr/>
                </p:nvSpPr>
                <p:spPr bwMode="auto">
                  <a:xfrm>
                    <a:off x="308" y="2303"/>
                    <a:ext cx="166"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000000"/>
                        </a:solidFill>
                        <a:latin typeface="Helvetica" pitchFamily="2" charset="0"/>
                      </a:rPr>
                      <a:t>100</a:t>
                    </a:r>
                    <a:endParaRPr lang="en-US" altLang="en-US"/>
                  </a:p>
                </p:txBody>
              </p:sp>
              <p:sp>
                <p:nvSpPr>
                  <p:cNvPr id="45213" name="Rectangle 575">
                    <a:extLst>
                      <a:ext uri="{FF2B5EF4-FFF2-40B4-BE49-F238E27FC236}">
                        <a16:creationId xmlns:a16="http://schemas.microsoft.com/office/drawing/2014/main" id="{C29D2805-1CCE-2C43-F868-9387B0ACBE41}"/>
                      </a:ext>
                    </a:extLst>
                  </p:cNvPr>
                  <p:cNvSpPr>
                    <a:spLocks noChangeArrowheads="1"/>
                  </p:cNvSpPr>
                  <p:nvPr/>
                </p:nvSpPr>
                <p:spPr bwMode="auto">
                  <a:xfrm>
                    <a:off x="249" y="1563"/>
                    <a:ext cx="220"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000000"/>
                        </a:solidFill>
                        <a:latin typeface="Helvetica" pitchFamily="2" charset="0"/>
                      </a:rPr>
                      <a:t>1000</a:t>
                    </a:r>
                    <a:endParaRPr lang="en-US" altLang="en-US"/>
                  </a:p>
                </p:txBody>
              </p:sp>
            </p:grpSp>
            <p:grpSp>
              <p:nvGrpSpPr>
                <p:cNvPr id="45203" name="Group 580">
                  <a:extLst>
                    <a:ext uri="{FF2B5EF4-FFF2-40B4-BE49-F238E27FC236}">
                      <a16:creationId xmlns:a16="http://schemas.microsoft.com/office/drawing/2014/main" id="{712950A0-7C84-EAC6-0345-6D1789659262}"/>
                    </a:ext>
                  </a:extLst>
                </p:cNvPr>
                <p:cNvGrpSpPr>
                  <a:grpSpLocks/>
                </p:cNvGrpSpPr>
                <p:nvPr/>
              </p:nvGrpSpPr>
              <p:grpSpPr bwMode="auto">
                <a:xfrm>
                  <a:off x="469" y="3870"/>
                  <a:ext cx="3073" cy="119"/>
                  <a:chOff x="469" y="3870"/>
                  <a:chExt cx="3073" cy="119"/>
                </a:xfrm>
              </p:grpSpPr>
              <p:sp>
                <p:nvSpPr>
                  <p:cNvPr id="45207" name="Rectangle 577">
                    <a:extLst>
                      <a:ext uri="{FF2B5EF4-FFF2-40B4-BE49-F238E27FC236}">
                        <a16:creationId xmlns:a16="http://schemas.microsoft.com/office/drawing/2014/main" id="{FB7D825F-E178-B41B-AE24-455C592555AF}"/>
                      </a:ext>
                    </a:extLst>
                  </p:cNvPr>
                  <p:cNvSpPr>
                    <a:spLocks noChangeArrowheads="1"/>
                  </p:cNvSpPr>
                  <p:nvPr/>
                </p:nvSpPr>
                <p:spPr bwMode="auto">
                  <a:xfrm>
                    <a:off x="469" y="3870"/>
                    <a:ext cx="138"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000000"/>
                        </a:solidFill>
                        <a:latin typeface="Helvetica" pitchFamily="2" charset="0"/>
                      </a:rPr>
                      <a:t>0.1</a:t>
                    </a:r>
                    <a:endParaRPr lang="en-US" altLang="en-US"/>
                  </a:p>
                </p:txBody>
              </p:sp>
              <p:sp>
                <p:nvSpPr>
                  <p:cNvPr id="45208" name="Rectangle 578">
                    <a:extLst>
                      <a:ext uri="{FF2B5EF4-FFF2-40B4-BE49-F238E27FC236}">
                        <a16:creationId xmlns:a16="http://schemas.microsoft.com/office/drawing/2014/main" id="{4CBC5180-413F-B47C-0644-B6415B37A7D5}"/>
                      </a:ext>
                    </a:extLst>
                  </p:cNvPr>
                  <p:cNvSpPr>
                    <a:spLocks noChangeArrowheads="1"/>
                  </p:cNvSpPr>
                  <p:nvPr/>
                </p:nvSpPr>
                <p:spPr bwMode="auto">
                  <a:xfrm>
                    <a:off x="1981" y="3870"/>
                    <a:ext cx="55"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000000"/>
                        </a:solidFill>
                        <a:latin typeface="Helvetica" pitchFamily="2" charset="0"/>
                      </a:rPr>
                      <a:t>1</a:t>
                    </a:r>
                    <a:endParaRPr lang="en-US" altLang="en-US"/>
                  </a:p>
                </p:txBody>
              </p:sp>
              <p:sp>
                <p:nvSpPr>
                  <p:cNvPr id="45209" name="Rectangle 579">
                    <a:extLst>
                      <a:ext uri="{FF2B5EF4-FFF2-40B4-BE49-F238E27FC236}">
                        <a16:creationId xmlns:a16="http://schemas.microsoft.com/office/drawing/2014/main" id="{FBF5EB43-0477-7977-AB9C-F2719F55F6A1}"/>
                      </a:ext>
                    </a:extLst>
                  </p:cNvPr>
                  <p:cNvSpPr>
                    <a:spLocks noChangeArrowheads="1"/>
                  </p:cNvSpPr>
                  <p:nvPr/>
                </p:nvSpPr>
                <p:spPr bwMode="auto">
                  <a:xfrm>
                    <a:off x="3431" y="3870"/>
                    <a:ext cx="111"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000000"/>
                        </a:solidFill>
                        <a:latin typeface="Helvetica" pitchFamily="2" charset="0"/>
                      </a:rPr>
                      <a:t>10</a:t>
                    </a:r>
                    <a:endParaRPr lang="en-US" altLang="en-US"/>
                  </a:p>
                </p:txBody>
              </p:sp>
            </p:grpSp>
            <p:sp>
              <p:nvSpPr>
                <p:cNvPr id="45204" name="Rectangle 581">
                  <a:extLst>
                    <a:ext uri="{FF2B5EF4-FFF2-40B4-BE49-F238E27FC236}">
                      <a16:creationId xmlns:a16="http://schemas.microsoft.com/office/drawing/2014/main" id="{40960E7E-8421-1F6E-5008-A8CAC9E9B160}"/>
                    </a:ext>
                  </a:extLst>
                </p:cNvPr>
                <p:cNvSpPr>
                  <a:spLocks noChangeArrowheads="1"/>
                </p:cNvSpPr>
                <p:nvPr/>
              </p:nvSpPr>
              <p:spPr bwMode="auto">
                <a:xfrm>
                  <a:off x="1413" y="1711"/>
                  <a:ext cx="1948" cy="2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205" name="Rectangle 582">
                  <a:extLst>
                    <a:ext uri="{FF2B5EF4-FFF2-40B4-BE49-F238E27FC236}">
                      <a16:creationId xmlns:a16="http://schemas.microsoft.com/office/drawing/2014/main" id="{AD0EEDD6-8180-3D1B-C896-EC7C29D9C718}"/>
                    </a:ext>
                  </a:extLst>
                </p:cNvPr>
                <p:cNvSpPr>
                  <a:spLocks noChangeArrowheads="1"/>
                </p:cNvSpPr>
                <p:nvPr/>
              </p:nvSpPr>
              <p:spPr bwMode="auto">
                <a:xfrm>
                  <a:off x="1628" y="1695"/>
                  <a:ext cx="1681"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000000"/>
                      </a:solidFill>
                      <a:latin typeface="Helvetica" pitchFamily="2" charset="0"/>
                    </a:rPr>
                    <a:t>Centerline Effective Transition Results</a:t>
                  </a:r>
                  <a:endParaRPr lang="en-US" altLang="en-US"/>
                </a:p>
              </p:txBody>
            </p:sp>
            <p:sp>
              <p:nvSpPr>
                <p:cNvPr id="45206" name="Rectangle 583">
                  <a:extLst>
                    <a:ext uri="{FF2B5EF4-FFF2-40B4-BE49-F238E27FC236}">
                      <a16:creationId xmlns:a16="http://schemas.microsoft.com/office/drawing/2014/main" id="{12BE78EA-21FE-4FCD-5F8B-9AF684D8C0EF}"/>
                    </a:ext>
                  </a:extLst>
                </p:cNvPr>
                <p:cNvSpPr>
                  <a:spLocks noChangeArrowheads="1"/>
                </p:cNvSpPr>
                <p:nvPr/>
              </p:nvSpPr>
              <p:spPr bwMode="auto">
                <a:xfrm>
                  <a:off x="1934" y="1809"/>
                  <a:ext cx="1014"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000000"/>
                      </a:solidFill>
                      <a:latin typeface="Helvetica" pitchFamily="2" charset="0"/>
                    </a:rPr>
                    <a:t>Computed with LATCH</a:t>
                  </a:r>
                  <a:endParaRPr lang="en-US" altLang="en-US"/>
                </a:p>
              </p:txBody>
            </p:sp>
          </p:grpSp>
          <p:sp>
            <p:nvSpPr>
              <p:cNvPr id="45067" name="Rectangle 585">
                <a:extLst>
                  <a:ext uri="{FF2B5EF4-FFF2-40B4-BE49-F238E27FC236}">
                    <a16:creationId xmlns:a16="http://schemas.microsoft.com/office/drawing/2014/main" id="{D38FCD1B-7AF3-FB46-179B-AF2213902E4A}"/>
                  </a:ext>
                </a:extLst>
              </p:cNvPr>
              <p:cNvSpPr>
                <a:spLocks noChangeArrowheads="1"/>
              </p:cNvSpPr>
              <p:nvPr/>
            </p:nvSpPr>
            <p:spPr bwMode="auto">
              <a:xfrm>
                <a:off x="801" y="2600"/>
                <a:ext cx="1328" cy="87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068" name="Line 586">
                <a:extLst>
                  <a:ext uri="{FF2B5EF4-FFF2-40B4-BE49-F238E27FC236}">
                    <a16:creationId xmlns:a16="http://schemas.microsoft.com/office/drawing/2014/main" id="{E9361779-7E49-2C3F-57C4-B09948F2511F}"/>
                  </a:ext>
                </a:extLst>
              </p:cNvPr>
              <p:cNvSpPr>
                <a:spLocks noChangeShapeType="1"/>
              </p:cNvSpPr>
              <p:nvPr/>
            </p:nvSpPr>
            <p:spPr bwMode="auto">
              <a:xfrm>
                <a:off x="801" y="2600"/>
                <a:ext cx="1" cy="87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69" name="Line 587">
                <a:extLst>
                  <a:ext uri="{FF2B5EF4-FFF2-40B4-BE49-F238E27FC236}">
                    <a16:creationId xmlns:a16="http://schemas.microsoft.com/office/drawing/2014/main" id="{178313D5-B6BB-1FCF-CA8A-A45705BB3BB7}"/>
                  </a:ext>
                </a:extLst>
              </p:cNvPr>
              <p:cNvSpPr>
                <a:spLocks noChangeShapeType="1"/>
              </p:cNvSpPr>
              <p:nvPr/>
            </p:nvSpPr>
            <p:spPr bwMode="auto">
              <a:xfrm>
                <a:off x="801" y="3471"/>
                <a:ext cx="132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70" name="Line 588">
                <a:extLst>
                  <a:ext uri="{FF2B5EF4-FFF2-40B4-BE49-F238E27FC236}">
                    <a16:creationId xmlns:a16="http://schemas.microsoft.com/office/drawing/2014/main" id="{88E05A72-4305-E68C-03A0-26D3779FB5D1}"/>
                  </a:ext>
                </a:extLst>
              </p:cNvPr>
              <p:cNvSpPr>
                <a:spLocks noChangeShapeType="1"/>
              </p:cNvSpPr>
              <p:nvPr/>
            </p:nvSpPr>
            <p:spPr bwMode="auto">
              <a:xfrm flipV="1">
                <a:off x="2129" y="2600"/>
                <a:ext cx="1" cy="87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71" name="Line 589">
                <a:extLst>
                  <a:ext uri="{FF2B5EF4-FFF2-40B4-BE49-F238E27FC236}">
                    <a16:creationId xmlns:a16="http://schemas.microsoft.com/office/drawing/2014/main" id="{B3512BED-13B1-F770-B3E4-3C51800146E8}"/>
                  </a:ext>
                </a:extLst>
              </p:cNvPr>
              <p:cNvSpPr>
                <a:spLocks noChangeShapeType="1"/>
              </p:cNvSpPr>
              <p:nvPr/>
            </p:nvSpPr>
            <p:spPr bwMode="auto">
              <a:xfrm flipH="1">
                <a:off x="801" y="2600"/>
                <a:ext cx="132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72" name="Rectangle 592">
                <a:extLst>
                  <a:ext uri="{FF2B5EF4-FFF2-40B4-BE49-F238E27FC236}">
                    <a16:creationId xmlns:a16="http://schemas.microsoft.com/office/drawing/2014/main" id="{22AB4BAA-75AC-93C7-BF7C-2C17AA306E88}"/>
                  </a:ext>
                </a:extLst>
              </p:cNvPr>
              <p:cNvSpPr>
                <a:spLocks noChangeArrowheads="1"/>
              </p:cNvSpPr>
              <p:nvPr/>
            </p:nvSpPr>
            <p:spPr bwMode="auto">
              <a:xfrm>
                <a:off x="2235" y="3805"/>
                <a:ext cx="12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900">
                    <a:solidFill>
                      <a:srgbClr val="000000"/>
                    </a:solidFill>
                    <a:latin typeface="Helvetica" pitchFamily="2" charset="0"/>
                  </a:rPr>
                  <a:t>k/</a:t>
                </a:r>
                <a:endParaRPr lang="en-US" altLang="en-US"/>
              </a:p>
            </p:txBody>
          </p:sp>
          <p:sp>
            <p:nvSpPr>
              <p:cNvPr id="45073" name="Rectangle 593">
                <a:extLst>
                  <a:ext uri="{FF2B5EF4-FFF2-40B4-BE49-F238E27FC236}">
                    <a16:creationId xmlns:a16="http://schemas.microsoft.com/office/drawing/2014/main" id="{B37464F1-338B-1580-1D77-5C2D16AA1894}"/>
                  </a:ext>
                </a:extLst>
              </p:cNvPr>
              <p:cNvSpPr>
                <a:spLocks noChangeArrowheads="1"/>
              </p:cNvSpPr>
              <p:nvPr/>
            </p:nvSpPr>
            <p:spPr bwMode="auto">
              <a:xfrm>
                <a:off x="2354" y="3813"/>
                <a:ext cx="81"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900">
                    <a:solidFill>
                      <a:srgbClr val="000000"/>
                    </a:solidFill>
                    <a:latin typeface="Symbol" pitchFamily="2" charset="2"/>
                  </a:rPr>
                  <a:t>δ</a:t>
                </a:r>
                <a:endParaRPr lang="en-US" altLang="en-US"/>
              </a:p>
            </p:txBody>
          </p:sp>
          <p:sp>
            <p:nvSpPr>
              <p:cNvPr id="45074" name="Rectangle 594">
                <a:extLst>
                  <a:ext uri="{FF2B5EF4-FFF2-40B4-BE49-F238E27FC236}">
                    <a16:creationId xmlns:a16="http://schemas.microsoft.com/office/drawing/2014/main" id="{4B5DC52F-2856-20F3-F428-52246453C03E}"/>
                  </a:ext>
                </a:extLst>
              </p:cNvPr>
              <p:cNvSpPr>
                <a:spLocks noChangeArrowheads="1"/>
              </p:cNvSpPr>
              <p:nvPr/>
            </p:nvSpPr>
            <p:spPr bwMode="auto">
              <a:xfrm>
                <a:off x="848" y="2386"/>
                <a:ext cx="658" cy="1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075" name="Rectangle 595">
                <a:extLst>
                  <a:ext uri="{FF2B5EF4-FFF2-40B4-BE49-F238E27FC236}">
                    <a16:creationId xmlns:a16="http://schemas.microsoft.com/office/drawing/2014/main" id="{2CEA1058-7531-4C4F-0BEE-D6F97323CFA2}"/>
                  </a:ext>
                </a:extLst>
              </p:cNvPr>
              <p:cNvSpPr>
                <a:spLocks noChangeArrowheads="1"/>
              </p:cNvSpPr>
              <p:nvPr/>
            </p:nvSpPr>
            <p:spPr bwMode="auto">
              <a:xfrm>
                <a:off x="952" y="2367"/>
                <a:ext cx="51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i="1">
                    <a:solidFill>
                      <a:srgbClr val="000000"/>
                    </a:solidFill>
                    <a:latin typeface="Helvetica" pitchFamily="2" charset="0"/>
                  </a:rPr>
                  <a:t>LAMINAR</a:t>
                </a:r>
                <a:endParaRPr lang="en-US" altLang="en-US"/>
              </a:p>
            </p:txBody>
          </p:sp>
          <p:sp>
            <p:nvSpPr>
              <p:cNvPr id="45076" name="Rectangle 596">
                <a:extLst>
                  <a:ext uri="{FF2B5EF4-FFF2-40B4-BE49-F238E27FC236}">
                    <a16:creationId xmlns:a16="http://schemas.microsoft.com/office/drawing/2014/main" id="{7FF0AE30-7F5F-F12A-F3D2-A610E1785D54}"/>
                  </a:ext>
                </a:extLst>
              </p:cNvPr>
              <p:cNvSpPr>
                <a:spLocks noChangeArrowheads="1"/>
              </p:cNvSpPr>
              <p:nvPr/>
            </p:nvSpPr>
            <p:spPr bwMode="auto">
              <a:xfrm>
                <a:off x="2703" y="1570"/>
                <a:ext cx="836" cy="1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077" name="Rectangle 597">
                <a:extLst>
                  <a:ext uri="{FF2B5EF4-FFF2-40B4-BE49-F238E27FC236}">
                    <a16:creationId xmlns:a16="http://schemas.microsoft.com/office/drawing/2014/main" id="{068FAA57-5916-6D7F-DD41-ABB74F0CF298}"/>
                  </a:ext>
                </a:extLst>
              </p:cNvPr>
              <p:cNvSpPr>
                <a:spLocks noChangeArrowheads="1"/>
              </p:cNvSpPr>
              <p:nvPr/>
            </p:nvSpPr>
            <p:spPr bwMode="auto">
              <a:xfrm>
                <a:off x="2829" y="1552"/>
                <a:ext cx="684"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i="1">
                    <a:solidFill>
                      <a:srgbClr val="000000"/>
                    </a:solidFill>
                    <a:latin typeface="Helvetica" pitchFamily="2" charset="0"/>
                  </a:rPr>
                  <a:t>TURBULENT</a:t>
                </a:r>
                <a:endParaRPr lang="en-US" altLang="en-US"/>
              </a:p>
            </p:txBody>
          </p:sp>
          <p:sp>
            <p:nvSpPr>
              <p:cNvPr id="45078" name="Rectangle 598">
                <a:extLst>
                  <a:ext uri="{FF2B5EF4-FFF2-40B4-BE49-F238E27FC236}">
                    <a16:creationId xmlns:a16="http://schemas.microsoft.com/office/drawing/2014/main" id="{F7D76312-B04F-413F-3B97-0D39BC48DDED}"/>
                  </a:ext>
                </a:extLst>
              </p:cNvPr>
              <p:cNvSpPr>
                <a:spLocks noChangeArrowheads="1"/>
              </p:cNvSpPr>
              <p:nvPr/>
            </p:nvSpPr>
            <p:spPr bwMode="auto">
              <a:xfrm>
                <a:off x="2301" y="2724"/>
                <a:ext cx="965" cy="2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079" name="Rectangle 599">
                <a:extLst>
                  <a:ext uri="{FF2B5EF4-FFF2-40B4-BE49-F238E27FC236}">
                    <a16:creationId xmlns:a16="http://schemas.microsoft.com/office/drawing/2014/main" id="{5F199DC4-4EC5-97C4-2CDD-C0966E24B2C9}"/>
                  </a:ext>
                </a:extLst>
              </p:cNvPr>
              <p:cNvSpPr>
                <a:spLocks noChangeArrowheads="1"/>
              </p:cNvSpPr>
              <p:nvPr/>
            </p:nvSpPr>
            <p:spPr bwMode="auto">
              <a:xfrm>
                <a:off x="2376" y="2739"/>
                <a:ext cx="81"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a:solidFill>
                      <a:srgbClr val="000000"/>
                    </a:solidFill>
                    <a:latin typeface="Helvetica" pitchFamily="2" charset="0"/>
                  </a:rPr>
                  <a:t>C</a:t>
                </a:r>
                <a:endParaRPr lang="en-US" altLang="en-US"/>
              </a:p>
            </p:txBody>
          </p:sp>
          <p:sp>
            <p:nvSpPr>
              <p:cNvPr id="45080" name="Rectangle 600">
                <a:extLst>
                  <a:ext uri="{FF2B5EF4-FFF2-40B4-BE49-F238E27FC236}">
                    <a16:creationId xmlns:a16="http://schemas.microsoft.com/office/drawing/2014/main" id="{64D58655-3FCA-3F45-1180-3F021F74C528}"/>
                  </a:ext>
                </a:extLst>
              </p:cNvPr>
              <p:cNvSpPr>
                <a:spLocks noChangeArrowheads="1"/>
              </p:cNvSpPr>
              <p:nvPr/>
            </p:nvSpPr>
            <p:spPr bwMode="auto">
              <a:xfrm>
                <a:off x="2482" y="2804"/>
                <a:ext cx="10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100">
                    <a:solidFill>
                      <a:srgbClr val="000000"/>
                    </a:solidFill>
                    <a:latin typeface="Helvetica" pitchFamily="2" charset="0"/>
                  </a:rPr>
                  <a:t>eff</a:t>
                </a:r>
                <a:endParaRPr lang="en-US" altLang="en-US"/>
              </a:p>
            </p:txBody>
          </p:sp>
          <p:sp>
            <p:nvSpPr>
              <p:cNvPr id="45081" name="Rectangle 601">
                <a:extLst>
                  <a:ext uri="{FF2B5EF4-FFF2-40B4-BE49-F238E27FC236}">
                    <a16:creationId xmlns:a16="http://schemas.microsoft.com/office/drawing/2014/main" id="{4F374EE5-3A35-2562-A6AF-02420CC5876E}"/>
                  </a:ext>
                </a:extLst>
              </p:cNvPr>
              <p:cNvSpPr>
                <a:spLocks noChangeArrowheads="1"/>
              </p:cNvSpPr>
              <p:nvPr/>
            </p:nvSpPr>
            <p:spPr bwMode="auto">
              <a:xfrm>
                <a:off x="2623" y="2739"/>
                <a:ext cx="60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a:solidFill>
                      <a:srgbClr val="000000"/>
                    </a:solidFill>
                    <a:latin typeface="Helvetica" pitchFamily="2" charset="0"/>
                  </a:rPr>
                  <a:t> = 70 ± 20%</a:t>
                </a:r>
                <a:endParaRPr lang="en-US" altLang="en-US"/>
              </a:p>
            </p:txBody>
          </p:sp>
          <p:sp>
            <p:nvSpPr>
              <p:cNvPr id="45082" name="Oval 602">
                <a:extLst>
                  <a:ext uri="{FF2B5EF4-FFF2-40B4-BE49-F238E27FC236}">
                    <a16:creationId xmlns:a16="http://schemas.microsoft.com/office/drawing/2014/main" id="{2154BA10-D143-3E0C-F38B-4E315BD4D2C0}"/>
                  </a:ext>
                </a:extLst>
              </p:cNvPr>
              <p:cNvSpPr>
                <a:spLocks noChangeArrowheads="1"/>
              </p:cNvSpPr>
              <p:nvPr/>
            </p:nvSpPr>
            <p:spPr bwMode="auto">
              <a:xfrm>
                <a:off x="898" y="2715"/>
                <a:ext cx="47" cy="46"/>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083" name="Rectangle 603">
                <a:extLst>
                  <a:ext uri="{FF2B5EF4-FFF2-40B4-BE49-F238E27FC236}">
                    <a16:creationId xmlns:a16="http://schemas.microsoft.com/office/drawing/2014/main" id="{FA4D4E43-F217-6326-0E44-665B203448EB}"/>
                  </a:ext>
                </a:extLst>
              </p:cNvPr>
              <p:cNvSpPr>
                <a:spLocks noChangeArrowheads="1"/>
              </p:cNvSpPr>
              <p:nvPr/>
            </p:nvSpPr>
            <p:spPr bwMode="auto">
              <a:xfrm>
                <a:off x="987" y="2646"/>
                <a:ext cx="1095" cy="17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084" name="Rectangle 604">
                <a:extLst>
                  <a:ext uri="{FF2B5EF4-FFF2-40B4-BE49-F238E27FC236}">
                    <a16:creationId xmlns:a16="http://schemas.microsoft.com/office/drawing/2014/main" id="{7F30FF04-5987-3C6F-F3A1-F46A8C7D673E}"/>
                  </a:ext>
                </a:extLst>
              </p:cNvPr>
              <p:cNvSpPr>
                <a:spLocks noChangeArrowheads="1"/>
              </p:cNvSpPr>
              <p:nvPr/>
            </p:nvSpPr>
            <p:spPr bwMode="auto">
              <a:xfrm>
                <a:off x="1066" y="2655"/>
                <a:ext cx="38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000000"/>
                    </a:solidFill>
                    <a:latin typeface="Helvetica" pitchFamily="2" charset="0"/>
                  </a:rPr>
                  <a:t>Shuttle </a:t>
                </a:r>
                <a:endParaRPr lang="en-US" altLang="en-US"/>
              </a:p>
            </p:txBody>
          </p:sp>
          <p:sp>
            <p:nvSpPr>
              <p:cNvPr id="45085" name="Rectangle 605">
                <a:extLst>
                  <a:ext uri="{FF2B5EF4-FFF2-40B4-BE49-F238E27FC236}">
                    <a16:creationId xmlns:a16="http://schemas.microsoft.com/office/drawing/2014/main" id="{30596A30-EA1F-CA09-57BA-41085DD52377}"/>
                  </a:ext>
                </a:extLst>
              </p:cNvPr>
              <p:cNvSpPr>
                <a:spLocks noChangeArrowheads="1"/>
              </p:cNvSpPr>
              <p:nvPr/>
            </p:nvSpPr>
            <p:spPr bwMode="auto">
              <a:xfrm>
                <a:off x="1484" y="2646"/>
                <a:ext cx="7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000000"/>
                    </a:solidFill>
                    <a:latin typeface="Symbol" pitchFamily="2" charset="2"/>
                  </a:rPr>
                  <a:t>α</a:t>
                </a:r>
                <a:endParaRPr lang="en-US" altLang="en-US"/>
              </a:p>
            </p:txBody>
          </p:sp>
          <p:sp>
            <p:nvSpPr>
              <p:cNvPr id="45086" name="Rectangle 606">
                <a:extLst>
                  <a:ext uri="{FF2B5EF4-FFF2-40B4-BE49-F238E27FC236}">
                    <a16:creationId xmlns:a16="http://schemas.microsoft.com/office/drawing/2014/main" id="{77B555AB-A606-3DB5-A179-D68399871FEF}"/>
                  </a:ext>
                </a:extLst>
              </p:cNvPr>
              <p:cNvSpPr>
                <a:spLocks noChangeArrowheads="1"/>
              </p:cNvSpPr>
              <p:nvPr/>
            </p:nvSpPr>
            <p:spPr bwMode="auto">
              <a:xfrm>
                <a:off x="1599" y="2655"/>
                <a:ext cx="47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dirty="0">
                    <a:solidFill>
                      <a:srgbClr val="000000"/>
                    </a:solidFill>
                    <a:latin typeface="Helvetica" pitchFamily="2" charset="0"/>
                  </a:rPr>
                  <a:t> = 40 deg</a:t>
                </a:r>
                <a:endParaRPr lang="en-US" altLang="en-US" dirty="0"/>
              </a:p>
            </p:txBody>
          </p:sp>
          <p:sp>
            <p:nvSpPr>
              <p:cNvPr id="45087" name="Line 607">
                <a:extLst>
                  <a:ext uri="{FF2B5EF4-FFF2-40B4-BE49-F238E27FC236}">
                    <a16:creationId xmlns:a16="http://schemas.microsoft.com/office/drawing/2014/main" id="{5635EFF8-7B83-9E14-2951-A744CF26A0D5}"/>
                  </a:ext>
                </a:extLst>
              </p:cNvPr>
              <p:cNvSpPr>
                <a:spLocks noChangeShapeType="1"/>
              </p:cNvSpPr>
              <p:nvPr/>
            </p:nvSpPr>
            <p:spPr bwMode="auto">
              <a:xfrm>
                <a:off x="885" y="2878"/>
                <a:ext cx="1" cy="55"/>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88" name="Line 608">
                <a:extLst>
                  <a:ext uri="{FF2B5EF4-FFF2-40B4-BE49-F238E27FC236}">
                    <a16:creationId xmlns:a16="http://schemas.microsoft.com/office/drawing/2014/main" id="{5CC0B2B1-811F-B1BE-5629-9279863B3187}"/>
                  </a:ext>
                </a:extLst>
              </p:cNvPr>
              <p:cNvSpPr>
                <a:spLocks noChangeShapeType="1"/>
              </p:cNvSpPr>
              <p:nvPr/>
            </p:nvSpPr>
            <p:spPr bwMode="auto">
              <a:xfrm>
                <a:off x="885" y="2933"/>
                <a:ext cx="55"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89" name="Line 609">
                <a:extLst>
                  <a:ext uri="{FF2B5EF4-FFF2-40B4-BE49-F238E27FC236}">
                    <a16:creationId xmlns:a16="http://schemas.microsoft.com/office/drawing/2014/main" id="{41ABCD80-B23A-C90B-84B7-69A8F6009535}"/>
                  </a:ext>
                </a:extLst>
              </p:cNvPr>
              <p:cNvSpPr>
                <a:spLocks noChangeShapeType="1"/>
              </p:cNvSpPr>
              <p:nvPr/>
            </p:nvSpPr>
            <p:spPr bwMode="auto">
              <a:xfrm flipV="1">
                <a:off x="940" y="2878"/>
                <a:ext cx="1" cy="55"/>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90" name="Line 610">
                <a:extLst>
                  <a:ext uri="{FF2B5EF4-FFF2-40B4-BE49-F238E27FC236}">
                    <a16:creationId xmlns:a16="http://schemas.microsoft.com/office/drawing/2014/main" id="{C67E75CA-D451-8683-0340-C1E0FDA3017E}"/>
                  </a:ext>
                </a:extLst>
              </p:cNvPr>
              <p:cNvSpPr>
                <a:spLocks noChangeShapeType="1"/>
              </p:cNvSpPr>
              <p:nvPr/>
            </p:nvSpPr>
            <p:spPr bwMode="auto">
              <a:xfrm flipH="1">
                <a:off x="885" y="2878"/>
                <a:ext cx="55"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91" name="Rectangle 611">
                <a:extLst>
                  <a:ext uri="{FF2B5EF4-FFF2-40B4-BE49-F238E27FC236}">
                    <a16:creationId xmlns:a16="http://schemas.microsoft.com/office/drawing/2014/main" id="{B13CCE86-748C-6832-B71C-F8725600F779}"/>
                  </a:ext>
                </a:extLst>
              </p:cNvPr>
              <p:cNvSpPr>
                <a:spLocks noChangeArrowheads="1"/>
              </p:cNvSpPr>
              <p:nvPr/>
            </p:nvSpPr>
            <p:spPr bwMode="auto">
              <a:xfrm>
                <a:off x="987" y="2840"/>
                <a:ext cx="965" cy="14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092" name="Rectangle 612">
                <a:extLst>
                  <a:ext uri="{FF2B5EF4-FFF2-40B4-BE49-F238E27FC236}">
                    <a16:creationId xmlns:a16="http://schemas.microsoft.com/office/drawing/2014/main" id="{B0A7B4D0-E4F0-224F-D0A4-2D2D99E942A9}"/>
                  </a:ext>
                </a:extLst>
              </p:cNvPr>
              <p:cNvSpPr>
                <a:spLocks noChangeArrowheads="1"/>
              </p:cNvSpPr>
              <p:nvPr/>
            </p:nvSpPr>
            <p:spPr bwMode="auto">
              <a:xfrm>
                <a:off x="1053" y="2821"/>
                <a:ext cx="26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0000D4"/>
                    </a:solidFill>
                    <a:latin typeface="Helvetica" pitchFamily="2" charset="0"/>
                  </a:rPr>
                  <a:t>X-33 </a:t>
                </a:r>
                <a:endParaRPr lang="en-US" altLang="en-US"/>
              </a:p>
            </p:txBody>
          </p:sp>
          <p:sp>
            <p:nvSpPr>
              <p:cNvPr id="45093" name="Rectangle 613">
                <a:extLst>
                  <a:ext uri="{FF2B5EF4-FFF2-40B4-BE49-F238E27FC236}">
                    <a16:creationId xmlns:a16="http://schemas.microsoft.com/office/drawing/2014/main" id="{B381E2B5-9CBE-781D-2118-90131226F0E2}"/>
                  </a:ext>
                </a:extLst>
              </p:cNvPr>
              <p:cNvSpPr>
                <a:spLocks noChangeArrowheads="1"/>
              </p:cNvSpPr>
              <p:nvPr/>
            </p:nvSpPr>
            <p:spPr bwMode="auto">
              <a:xfrm>
                <a:off x="1355" y="2812"/>
                <a:ext cx="7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0000D4"/>
                    </a:solidFill>
                    <a:latin typeface="Symbol" pitchFamily="2" charset="2"/>
                  </a:rPr>
                  <a:t>α</a:t>
                </a:r>
                <a:endParaRPr lang="en-US" altLang="en-US"/>
              </a:p>
            </p:txBody>
          </p:sp>
          <p:sp>
            <p:nvSpPr>
              <p:cNvPr id="45094" name="Rectangle 614">
                <a:extLst>
                  <a:ext uri="{FF2B5EF4-FFF2-40B4-BE49-F238E27FC236}">
                    <a16:creationId xmlns:a16="http://schemas.microsoft.com/office/drawing/2014/main" id="{74D18A43-EECD-95AB-C7C1-553345ACE3F3}"/>
                  </a:ext>
                </a:extLst>
              </p:cNvPr>
              <p:cNvSpPr>
                <a:spLocks noChangeArrowheads="1"/>
              </p:cNvSpPr>
              <p:nvPr/>
            </p:nvSpPr>
            <p:spPr bwMode="auto">
              <a:xfrm>
                <a:off x="1469" y="2821"/>
                <a:ext cx="47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dirty="0">
                    <a:solidFill>
                      <a:srgbClr val="0000D4"/>
                    </a:solidFill>
                    <a:latin typeface="Helvetica" pitchFamily="2" charset="0"/>
                  </a:rPr>
                  <a:t> = 20 deg</a:t>
                </a:r>
                <a:endParaRPr lang="en-US" altLang="en-US" dirty="0"/>
              </a:p>
            </p:txBody>
          </p:sp>
          <p:sp>
            <p:nvSpPr>
              <p:cNvPr id="45095" name="Line 615">
                <a:extLst>
                  <a:ext uri="{FF2B5EF4-FFF2-40B4-BE49-F238E27FC236}">
                    <a16:creationId xmlns:a16="http://schemas.microsoft.com/office/drawing/2014/main" id="{27F50997-D145-197E-3599-16E6F0D97273}"/>
                  </a:ext>
                </a:extLst>
              </p:cNvPr>
              <p:cNvSpPr>
                <a:spLocks noChangeShapeType="1"/>
              </p:cNvSpPr>
              <p:nvPr/>
            </p:nvSpPr>
            <p:spPr bwMode="auto">
              <a:xfrm>
                <a:off x="912" y="3156"/>
                <a:ext cx="28" cy="55"/>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96" name="Line 616">
                <a:extLst>
                  <a:ext uri="{FF2B5EF4-FFF2-40B4-BE49-F238E27FC236}">
                    <a16:creationId xmlns:a16="http://schemas.microsoft.com/office/drawing/2014/main" id="{6157D133-98B4-AA6B-BFC8-84A5C6DF677C}"/>
                  </a:ext>
                </a:extLst>
              </p:cNvPr>
              <p:cNvSpPr>
                <a:spLocks noChangeShapeType="1"/>
              </p:cNvSpPr>
              <p:nvPr/>
            </p:nvSpPr>
            <p:spPr bwMode="auto">
              <a:xfrm flipH="1">
                <a:off x="885" y="3211"/>
                <a:ext cx="55" cy="1"/>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97" name="Line 617">
                <a:extLst>
                  <a:ext uri="{FF2B5EF4-FFF2-40B4-BE49-F238E27FC236}">
                    <a16:creationId xmlns:a16="http://schemas.microsoft.com/office/drawing/2014/main" id="{B64BC3D6-E9FE-E58E-510B-16C3A8BF6FCE}"/>
                  </a:ext>
                </a:extLst>
              </p:cNvPr>
              <p:cNvSpPr>
                <a:spLocks noChangeShapeType="1"/>
              </p:cNvSpPr>
              <p:nvPr/>
            </p:nvSpPr>
            <p:spPr bwMode="auto">
              <a:xfrm flipV="1">
                <a:off x="885" y="3156"/>
                <a:ext cx="27" cy="55"/>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098" name="Rectangle 618">
                <a:extLst>
                  <a:ext uri="{FF2B5EF4-FFF2-40B4-BE49-F238E27FC236}">
                    <a16:creationId xmlns:a16="http://schemas.microsoft.com/office/drawing/2014/main" id="{23C8AF79-A9A9-E6DB-1B4F-803D295ACF86}"/>
                  </a:ext>
                </a:extLst>
              </p:cNvPr>
              <p:cNvSpPr>
                <a:spLocks noChangeArrowheads="1"/>
              </p:cNvSpPr>
              <p:nvPr/>
            </p:nvSpPr>
            <p:spPr bwMode="auto">
              <a:xfrm>
                <a:off x="987" y="3129"/>
                <a:ext cx="965" cy="14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099" name="Rectangle 619">
                <a:extLst>
                  <a:ext uri="{FF2B5EF4-FFF2-40B4-BE49-F238E27FC236}">
                    <a16:creationId xmlns:a16="http://schemas.microsoft.com/office/drawing/2014/main" id="{D9A71301-A1CE-9DEA-2BB9-3A1BB78067C6}"/>
                  </a:ext>
                </a:extLst>
              </p:cNvPr>
              <p:cNvSpPr>
                <a:spLocks noChangeArrowheads="1"/>
              </p:cNvSpPr>
              <p:nvPr/>
            </p:nvSpPr>
            <p:spPr bwMode="auto">
              <a:xfrm>
                <a:off x="1053" y="3109"/>
                <a:ext cx="26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07601A"/>
                    </a:solidFill>
                    <a:latin typeface="Helvetica" pitchFamily="2" charset="0"/>
                  </a:rPr>
                  <a:t>X-33 </a:t>
                </a:r>
                <a:endParaRPr lang="en-US" altLang="en-US"/>
              </a:p>
            </p:txBody>
          </p:sp>
          <p:sp>
            <p:nvSpPr>
              <p:cNvPr id="45100" name="Rectangle 620">
                <a:extLst>
                  <a:ext uri="{FF2B5EF4-FFF2-40B4-BE49-F238E27FC236}">
                    <a16:creationId xmlns:a16="http://schemas.microsoft.com/office/drawing/2014/main" id="{C3EF5A65-9C6F-499F-185C-F89C09DD0E60}"/>
                  </a:ext>
                </a:extLst>
              </p:cNvPr>
              <p:cNvSpPr>
                <a:spLocks noChangeArrowheads="1"/>
              </p:cNvSpPr>
              <p:nvPr/>
            </p:nvSpPr>
            <p:spPr bwMode="auto">
              <a:xfrm>
                <a:off x="1355" y="3100"/>
                <a:ext cx="7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07601A"/>
                    </a:solidFill>
                    <a:latin typeface="Symbol" pitchFamily="2" charset="2"/>
                  </a:rPr>
                  <a:t>α</a:t>
                </a:r>
                <a:endParaRPr lang="en-US" altLang="en-US"/>
              </a:p>
            </p:txBody>
          </p:sp>
          <p:sp>
            <p:nvSpPr>
              <p:cNvPr id="45101" name="Rectangle 621">
                <a:extLst>
                  <a:ext uri="{FF2B5EF4-FFF2-40B4-BE49-F238E27FC236}">
                    <a16:creationId xmlns:a16="http://schemas.microsoft.com/office/drawing/2014/main" id="{30ABF838-A815-9FD2-A9D5-16370BB2E15F}"/>
                  </a:ext>
                </a:extLst>
              </p:cNvPr>
              <p:cNvSpPr>
                <a:spLocks noChangeArrowheads="1"/>
              </p:cNvSpPr>
              <p:nvPr/>
            </p:nvSpPr>
            <p:spPr bwMode="auto">
              <a:xfrm>
                <a:off x="1469" y="3109"/>
                <a:ext cx="47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dirty="0">
                    <a:solidFill>
                      <a:srgbClr val="07601A"/>
                    </a:solidFill>
                    <a:latin typeface="Helvetica" pitchFamily="2" charset="0"/>
                  </a:rPr>
                  <a:t> = 40 deg</a:t>
                </a:r>
                <a:endParaRPr lang="en-US" altLang="en-US" dirty="0"/>
              </a:p>
            </p:txBody>
          </p:sp>
          <p:sp>
            <p:nvSpPr>
              <p:cNvPr id="45102" name="Line 622">
                <a:extLst>
                  <a:ext uri="{FF2B5EF4-FFF2-40B4-BE49-F238E27FC236}">
                    <a16:creationId xmlns:a16="http://schemas.microsoft.com/office/drawing/2014/main" id="{9ADF3DD7-2ADA-684F-4224-6292B1389941}"/>
                  </a:ext>
                </a:extLst>
              </p:cNvPr>
              <p:cNvSpPr>
                <a:spLocks noChangeShapeType="1"/>
              </p:cNvSpPr>
              <p:nvPr/>
            </p:nvSpPr>
            <p:spPr bwMode="auto">
              <a:xfrm>
                <a:off x="885" y="3314"/>
                <a:ext cx="6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03" name="Line 623">
                <a:extLst>
                  <a:ext uri="{FF2B5EF4-FFF2-40B4-BE49-F238E27FC236}">
                    <a16:creationId xmlns:a16="http://schemas.microsoft.com/office/drawing/2014/main" id="{94F9DD28-DE2D-0E04-EB3C-F90AD75B7CAD}"/>
                  </a:ext>
                </a:extLst>
              </p:cNvPr>
              <p:cNvSpPr>
                <a:spLocks noChangeShapeType="1"/>
              </p:cNvSpPr>
              <p:nvPr/>
            </p:nvSpPr>
            <p:spPr bwMode="auto">
              <a:xfrm flipH="1">
                <a:off x="912" y="3314"/>
                <a:ext cx="37" cy="6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04" name="Line 624">
                <a:extLst>
                  <a:ext uri="{FF2B5EF4-FFF2-40B4-BE49-F238E27FC236}">
                    <a16:creationId xmlns:a16="http://schemas.microsoft.com/office/drawing/2014/main" id="{3157B872-DEF9-DF29-C12A-6B7EA7BEC483}"/>
                  </a:ext>
                </a:extLst>
              </p:cNvPr>
              <p:cNvSpPr>
                <a:spLocks noChangeShapeType="1"/>
              </p:cNvSpPr>
              <p:nvPr/>
            </p:nvSpPr>
            <p:spPr bwMode="auto">
              <a:xfrm flipH="1" flipV="1">
                <a:off x="885" y="3314"/>
                <a:ext cx="27" cy="6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05" name="Rectangle 625">
                <a:extLst>
                  <a:ext uri="{FF2B5EF4-FFF2-40B4-BE49-F238E27FC236}">
                    <a16:creationId xmlns:a16="http://schemas.microsoft.com/office/drawing/2014/main" id="{FB0A9C82-9422-892A-5A0F-3AE818D18E5C}"/>
                  </a:ext>
                </a:extLst>
              </p:cNvPr>
              <p:cNvSpPr>
                <a:spLocks noChangeArrowheads="1"/>
              </p:cNvSpPr>
              <p:nvPr/>
            </p:nvSpPr>
            <p:spPr bwMode="auto">
              <a:xfrm>
                <a:off x="987" y="3286"/>
                <a:ext cx="965" cy="14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106" name="Rectangle 626">
                <a:extLst>
                  <a:ext uri="{FF2B5EF4-FFF2-40B4-BE49-F238E27FC236}">
                    <a16:creationId xmlns:a16="http://schemas.microsoft.com/office/drawing/2014/main" id="{90CFCC6F-0D7C-D4F2-5787-C278F39F9370}"/>
                  </a:ext>
                </a:extLst>
              </p:cNvPr>
              <p:cNvSpPr>
                <a:spLocks noChangeArrowheads="1"/>
              </p:cNvSpPr>
              <p:nvPr/>
            </p:nvSpPr>
            <p:spPr bwMode="auto">
              <a:xfrm>
                <a:off x="1053" y="3266"/>
                <a:ext cx="26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000000"/>
                    </a:solidFill>
                    <a:latin typeface="Helvetica" pitchFamily="2" charset="0"/>
                  </a:rPr>
                  <a:t>X-38 </a:t>
                </a:r>
                <a:endParaRPr lang="en-US" altLang="en-US"/>
              </a:p>
            </p:txBody>
          </p:sp>
          <p:sp>
            <p:nvSpPr>
              <p:cNvPr id="45107" name="Rectangle 627">
                <a:extLst>
                  <a:ext uri="{FF2B5EF4-FFF2-40B4-BE49-F238E27FC236}">
                    <a16:creationId xmlns:a16="http://schemas.microsoft.com/office/drawing/2014/main" id="{CED48B91-22BE-479A-6D42-2069F03CA822}"/>
                  </a:ext>
                </a:extLst>
              </p:cNvPr>
              <p:cNvSpPr>
                <a:spLocks noChangeArrowheads="1"/>
              </p:cNvSpPr>
              <p:nvPr/>
            </p:nvSpPr>
            <p:spPr bwMode="auto">
              <a:xfrm>
                <a:off x="1355" y="3257"/>
                <a:ext cx="7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000000"/>
                    </a:solidFill>
                    <a:latin typeface="Symbol" pitchFamily="2" charset="2"/>
                  </a:rPr>
                  <a:t>α</a:t>
                </a:r>
                <a:endParaRPr lang="en-US" altLang="en-US"/>
              </a:p>
            </p:txBody>
          </p:sp>
          <p:sp>
            <p:nvSpPr>
              <p:cNvPr id="45108" name="Rectangle 628">
                <a:extLst>
                  <a:ext uri="{FF2B5EF4-FFF2-40B4-BE49-F238E27FC236}">
                    <a16:creationId xmlns:a16="http://schemas.microsoft.com/office/drawing/2014/main" id="{B50D5519-29B1-0473-7D5C-523CDCD94580}"/>
                  </a:ext>
                </a:extLst>
              </p:cNvPr>
              <p:cNvSpPr>
                <a:spLocks noChangeArrowheads="1"/>
              </p:cNvSpPr>
              <p:nvPr/>
            </p:nvSpPr>
            <p:spPr bwMode="auto">
              <a:xfrm>
                <a:off x="1469" y="3266"/>
                <a:ext cx="47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dirty="0">
                    <a:solidFill>
                      <a:srgbClr val="000000"/>
                    </a:solidFill>
                    <a:latin typeface="Helvetica" pitchFamily="2" charset="0"/>
                  </a:rPr>
                  <a:t> = 40 deg</a:t>
                </a:r>
                <a:endParaRPr lang="en-US" altLang="en-US" dirty="0"/>
              </a:p>
            </p:txBody>
          </p:sp>
          <p:sp>
            <p:nvSpPr>
              <p:cNvPr id="45109" name="Line 629">
                <a:extLst>
                  <a:ext uri="{FF2B5EF4-FFF2-40B4-BE49-F238E27FC236}">
                    <a16:creationId xmlns:a16="http://schemas.microsoft.com/office/drawing/2014/main" id="{3651A9EF-6626-0DF7-519A-0D6771C84EED}"/>
                  </a:ext>
                </a:extLst>
              </p:cNvPr>
              <p:cNvSpPr>
                <a:spLocks noChangeShapeType="1"/>
              </p:cNvSpPr>
              <p:nvPr/>
            </p:nvSpPr>
            <p:spPr bwMode="auto">
              <a:xfrm>
                <a:off x="912" y="3008"/>
                <a:ext cx="28" cy="1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10" name="Line 630">
                <a:extLst>
                  <a:ext uri="{FF2B5EF4-FFF2-40B4-BE49-F238E27FC236}">
                    <a16:creationId xmlns:a16="http://schemas.microsoft.com/office/drawing/2014/main" id="{6D893FD9-67F0-2177-2353-2E860678FFA0}"/>
                  </a:ext>
                </a:extLst>
              </p:cNvPr>
              <p:cNvSpPr>
                <a:spLocks noChangeShapeType="1"/>
              </p:cNvSpPr>
              <p:nvPr/>
            </p:nvSpPr>
            <p:spPr bwMode="auto">
              <a:xfrm flipH="1">
                <a:off x="912" y="3026"/>
                <a:ext cx="28" cy="3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11" name="Line 631">
                <a:extLst>
                  <a:ext uri="{FF2B5EF4-FFF2-40B4-BE49-F238E27FC236}">
                    <a16:creationId xmlns:a16="http://schemas.microsoft.com/office/drawing/2014/main" id="{BFCA1902-ED41-7059-4D55-814869A658E2}"/>
                  </a:ext>
                </a:extLst>
              </p:cNvPr>
              <p:cNvSpPr>
                <a:spLocks noChangeShapeType="1"/>
              </p:cNvSpPr>
              <p:nvPr/>
            </p:nvSpPr>
            <p:spPr bwMode="auto">
              <a:xfrm flipH="1" flipV="1">
                <a:off x="885" y="3026"/>
                <a:ext cx="27" cy="37"/>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12" name="Line 632">
                <a:extLst>
                  <a:ext uri="{FF2B5EF4-FFF2-40B4-BE49-F238E27FC236}">
                    <a16:creationId xmlns:a16="http://schemas.microsoft.com/office/drawing/2014/main" id="{F139404B-F673-4DA6-4E30-DBAE14564950}"/>
                  </a:ext>
                </a:extLst>
              </p:cNvPr>
              <p:cNvSpPr>
                <a:spLocks noChangeShapeType="1"/>
              </p:cNvSpPr>
              <p:nvPr/>
            </p:nvSpPr>
            <p:spPr bwMode="auto">
              <a:xfrm flipV="1">
                <a:off x="885" y="3008"/>
                <a:ext cx="27" cy="1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13" name="Rectangle 633">
                <a:extLst>
                  <a:ext uri="{FF2B5EF4-FFF2-40B4-BE49-F238E27FC236}">
                    <a16:creationId xmlns:a16="http://schemas.microsoft.com/office/drawing/2014/main" id="{9C9254CB-EA7D-9090-BA14-C8148EC733BC}"/>
                  </a:ext>
                </a:extLst>
              </p:cNvPr>
              <p:cNvSpPr>
                <a:spLocks noChangeArrowheads="1"/>
              </p:cNvSpPr>
              <p:nvPr/>
            </p:nvSpPr>
            <p:spPr bwMode="auto">
              <a:xfrm>
                <a:off x="987" y="2979"/>
                <a:ext cx="965" cy="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5114" name="Rectangle 634">
                <a:extLst>
                  <a:ext uri="{FF2B5EF4-FFF2-40B4-BE49-F238E27FC236}">
                    <a16:creationId xmlns:a16="http://schemas.microsoft.com/office/drawing/2014/main" id="{A07A47BE-A0F0-86FD-A319-971D4E082675}"/>
                  </a:ext>
                </a:extLst>
              </p:cNvPr>
              <p:cNvSpPr>
                <a:spLocks noChangeArrowheads="1"/>
              </p:cNvSpPr>
              <p:nvPr/>
            </p:nvSpPr>
            <p:spPr bwMode="auto">
              <a:xfrm>
                <a:off x="1053" y="2961"/>
                <a:ext cx="26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DD0806"/>
                    </a:solidFill>
                    <a:latin typeface="Helvetica" pitchFamily="2" charset="0"/>
                  </a:rPr>
                  <a:t>X-33 </a:t>
                </a:r>
                <a:endParaRPr lang="en-US" altLang="en-US"/>
              </a:p>
            </p:txBody>
          </p:sp>
          <p:sp>
            <p:nvSpPr>
              <p:cNvPr id="45115" name="Rectangle 635">
                <a:extLst>
                  <a:ext uri="{FF2B5EF4-FFF2-40B4-BE49-F238E27FC236}">
                    <a16:creationId xmlns:a16="http://schemas.microsoft.com/office/drawing/2014/main" id="{8EFA1B20-B1AA-7780-1546-23CD703EE498}"/>
                  </a:ext>
                </a:extLst>
              </p:cNvPr>
              <p:cNvSpPr>
                <a:spLocks noChangeArrowheads="1"/>
              </p:cNvSpPr>
              <p:nvPr/>
            </p:nvSpPr>
            <p:spPr bwMode="auto">
              <a:xfrm>
                <a:off x="1355" y="2952"/>
                <a:ext cx="7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a:solidFill>
                      <a:srgbClr val="DD0806"/>
                    </a:solidFill>
                    <a:latin typeface="Symbol" pitchFamily="2" charset="2"/>
                  </a:rPr>
                  <a:t>α</a:t>
                </a:r>
                <a:endParaRPr lang="en-US" altLang="en-US"/>
              </a:p>
            </p:txBody>
          </p:sp>
          <p:sp>
            <p:nvSpPr>
              <p:cNvPr id="45116" name="Rectangle 636">
                <a:extLst>
                  <a:ext uri="{FF2B5EF4-FFF2-40B4-BE49-F238E27FC236}">
                    <a16:creationId xmlns:a16="http://schemas.microsoft.com/office/drawing/2014/main" id="{247E339E-2837-9091-06F5-546270B85350}"/>
                  </a:ext>
                </a:extLst>
              </p:cNvPr>
              <p:cNvSpPr>
                <a:spLocks noChangeArrowheads="1"/>
              </p:cNvSpPr>
              <p:nvPr/>
            </p:nvSpPr>
            <p:spPr bwMode="auto">
              <a:xfrm>
                <a:off x="1469" y="2961"/>
                <a:ext cx="47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b="0" dirty="0">
                    <a:solidFill>
                      <a:srgbClr val="DD0806"/>
                    </a:solidFill>
                    <a:latin typeface="Helvetica" pitchFamily="2" charset="0"/>
                  </a:rPr>
                  <a:t> = 30 deg</a:t>
                </a:r>
                <a:endParaRPr lang="en-US" altLang="en-US" dirty="0"/>
              </a:p>
            </p:txBody>
          </p:sp>
          <p:sp>
            <p:nvSpPr>
              <p:cNvPr id="45117" name="Freeform 637">
                <a:extLst>
                  <a:ext uri="{FF2B5EF4-FFF2-40B4-BE49-F238E27FC236}">
                    <a16:creationId xmlns:a16="http://schemas.microsoft.com/office/drawing/2014/main" id="{EC47EED3-562B-387C-2B79-C94934ACC46F}"/>
                  </a:ext>
                </a:extLst>
              </p:cNvPr>
              <p:cNvSpPr>
                <a:spLocks/>
              </p:cNvSpPr>
              <p:nvPr/>
            </p:nvSpPr>
            <p:spPr bwMode="auto">
              <a:xfrm>
                <a:off x="2611" y="2386"/>
                <a:ext cx="74" cy="102"/>
              </a:xfrm>
              <a:custGeom>
                <a:avLst/>
                <a:gdLst>
                  <a:gd name="T0" fmla="*/ 46 w 66"/>
                  <a:gd name="T1" fmla="*/ 0 h 90"/>
                  <a:gd name="T2" fmla="*/ 93 w 66"/>
                  <a:gd name="T3" fmla="*/ 131 h 90"/>
                  <a:gd name="T4" fmla="*/ 0 w 66"/>
                  <a:gd name="T5" fmla="*/ 131 h 90"/>
                  <a:gd name="T6" fmla="*/ 46 w 66"/>
                  <a:gd name="T7" fmla="*/ 0 h 90"/>
                  <a:gd name="T8" fmla="*/ 0 60000 65536"/>
                  <a:gd name="T9" fmla="*/ 0 60000 65536"/>
                  <a:gd name="T10" fmla="*/ 0 60000 65536"/>
                  <a:gd name="T11" fmla="*/ 0 60000 65536"/>
                  <a:gd name="T12" fmla="*/ 0 w 66"/>
                  <a:gd name="T13" fmla="*/ 0 h 90"/>
                  <a:gd name="T14" fmla="*/ 66 w 66"/>
                  <a:gd name="T15" fmla="*/ 90 h 90"/>
                </a:gdLst>
                <a:ahLst/>
                <a:cxnLst>
                  <a:cxn ang="T8">
                    <a:pos x="T0" y="T1"/>
                  </a:cxn>
                  <a:cxn ang="T9">
                    <a:pos x="T2" y="T3"/>
                  </a:cxn>
                  <a:cxn ang="T10">
                    <a:pos x="T4" y="T5"/>
                  </a:cxn>
                  <a:cxn ang="T11">
                    <a:pos x="T6" y="T7"/>
                  </a:cxn>
                </a:cxnLst>
                <a:rect l="T12" t="T13" r="T14" b="T15"/>
                <a:pathLst>
                  <a:path w="66" h="90">
                    <a:moveTo>
                      <a:pt x="33" y="0"/>
                    </a:moveTo>
                    <a:lnTo>
                      <a:pt x="66" y="90"/>
                    </a:lnTo>
                    <a:lnTo>
                      <a:pt x="0" y="90"/>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118" name="Line 638">
                <a:extLst>
                  <a:ext uri="{FF2B5EF4-FFF2-40B4-BE49-F238E27FC236}">
                    <a16:creationId xmlns:a16="http://schemas.microsoft.com/office/drawing/2014/main" id="{472A355F-579F-1886-D793-2D33FEFD9970}"/>
                  </a:ext>
                </a:extLst>
              </p:cNvPr>
              <p:cNvSpPr>
                <a:spLocks noChangeShapeType="1"/>
              </p:cNvSpPr>
              <p:nvPr/>
            </p:nvSpPr>
            <p:spPr bwMode="auto">
              <a:xfrm>
                <a:off x="2648" y="2451"/>
                <a:ext cx="1" cy="26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19" name="Freeform 639">
                <a:extLst>
                  <a:ext uri="{FF2B5EF4-FFF2-40B4-BE49-F238E27FC236}">
                    <a16:creationId xmlns:a16="http://schemas.microsoft.com/office/drawing/2014/main" id="{E32CE741-873C-0310-353E-96C604977AFD}"/>
                  </a:ext>
                </a:extLst>
              </p:cNvPr>
              <p:cNvSpPr>
                <a:spLocks/>
              </p:cNvSpPr>
              <p:nvPr/>
            </p:nvSpPr>
            <p:spPr bwMode="auto">
              <a:xfrm>
                <a:off x="2611" y="2127"/>
                <a:ext cx="74" cy="101"/>
              </a:xfrm>
              <a:custGeom>
                <a:avLst/>
                <a:gdLst>
                  <a:gd name="T0" fmla="*/ 46 w 66"/>
                  <a:gd name="T1" fmla="*/ 127 h 90"/>
                  <a:gd name="T2" fmla="*/ 0 w 66"/>
                  <a:gd name="T3" fmla="*/ 0 h 90"/>
                  <a:gd name="T4" fmla="*/ 93 w 66"/>
                  <a:gd name="T5" fmla="*/ 0 h 90"/>
                  <a:gd name="T6" fmla="*/ 46 w 66"/>
                  <a:gd name="T7" fmla="*/ 127 h 90"/>
                  <a:gd name="T8" fmla="*/ 0 60000 65536"/>
                  <a:gd name="T9" fmla="*/ 0 60000 65536"/>
                  <a:gd name="T10" fmla="*/ 0 60000 65536"/>
                  <a:gd name="T11" fmla="*/ 0 60000 65536"/>
                  <a:gd name="T12" fmla="*/ 0 w 66"/>
                  <a:gd name="T13" fmla="*/ 0 h 90"/>
                  <a:gd name="T14" fmla="*/ 66 w 66"/>
                  <a:gd name="T15" fmla="*/ 90 h 90"/>
                </a:gdLst>
                <a:ahLst/>
                <a:cxnLst>
                  <a:cxn ang="T8">
                    <a:pos x="T0" y="T1"/>
                  </a:cxn>
                  <a:cxn ang="T9">
                    <a:pos x="T2" y="T3"/>
                  </a:cxn>
                  <a:cxn ang="T10">
                    <a:pos x="T4" y="T5"/>
                  </a:cxn>
                  <a:cxn ang="T11">
                    <a:pos x="T6" y="T7"/>
                  </a:cxn>
                </a:cxnLst>
                <a:rect l="T12" t="T13" r="T14" b="T15"/>
                <a:pathLst>
                  <a:path w="66" h="90">
                    <a:moveTo>
                      <a:pt x="33" y="90"/>
                    </a:moveTo>
                    <a:lnTo>
                      <a:pt x="0" y="0"/>
                    </a:lnTo>
                    <a:lnTo>
                      <a:pt x="66" y="0"/>
                    </a:lnTo>
                    <a:lnTo>
                      <a:pt x="33" y="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120" name="Line 640">
                <a:extLst>
                  <a:ext uri="{FF2B5EF4-FFF2-40B4-BE49-F238E27FC236}">
                    <a16:creationId xmlns:a16="http://schemas.microsoft.com/office/drawing/2014/main" id="{BE10DE01-7199-BC7F-8E6F-A2320085DF54}"/>
                  </a:ext>
                </a:extLst>
              </p:cNvPr>
              <p:cNvSpPr>
                <a:spLocks noChangeShapeType="1"/>
              </p:cNvSpPr>
              <p:nvPr/>
            </p:nvSpPr>
            <p:spPr bwMode="auto">
              <a:xfrm flipV="1">
                <a:off x="2648" y="1904"/>
                <a:ext cx="1" cy="26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5121" name="Rectangle 590">
                <a:extLst>
                  <a:ext uri="{FF2B5EF4-FFF2-40B4-BE49-F238E27FC236}">
                    <a16:creationId xmlns:a16="http://schemas.microsoft.com/office/drawing/2014/main" id="{247F2D9D-E5D0-4FC4-6629-AFA6E870924D}"/>
                  </a:ext>
                </a:extLst>
              </p:cNvPr>
              <p:cNvSpPr>
                <a:spLocks noChangeArrowheads="1"/>
              </p:cNvSpPr>
              <p:nvPr/>
            </p:nvSpPr>
            <p:spPr bwMode="auto">
              <a:xfrm rot="-5400000">
                <a:off x="115" y="2528"/>
                <a:ext cx="22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a:solidFill>
                      <a:srgbClr val="000000"/>
                    </a:solidFill>
                  </a:rPr>
                  <a:t>Re</a:t>
                </a:r>
                <a:r>
                  <a:rPr lang="en-US" altLang="en-US" sz="2000" baseline="-25000">
                    <a:solidFill>
                      <a:srgbClr val="000000"/>
                    </a:solidFill>
                    <a:latin typeface="Symbol" pitchFamily="2" charset="2"/>
                  </a:rPr>
                  <a:t>θ</a:t>
                </a:r>
              </a:p>
            </p:txBody>
          </p:sp>
          <p:sp>
            <p:nvSpPr>
              <p:cNvPr id="45122" name="Rectangle 591">
                <a:extLst>
                  <a:ext uri="{FF2B5EF4-FFF2-40B4-BE49-F238E27FC236}">
                    <a16:creationId xmlns:a16="http://schemas.microsoft.com/office/drawing/2014/main" id="{12349F08-762F-081D-7AAD-44AA3CEC20C8}"/>
                  </a:ext>
                </a:extLst>
              </p:cNvPr>
              <p:cNvSpPr>
                <a:spLocks noChangeArrowheads="1"/>
              </p:cNvSpPr>
              <p:nvPr/>
            </p:nvSpPr>
            <p:spPr bwMode="auto">
              <a:xfrm rot="-5400000">
                <a:off x="116" y="2317"/>
                <a:ext cx="220"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a:solidFill>
                      <a:srgbClr val="000000"/>
                    </a:solidFill>
                    <a:latin typeface="Helvetica" pitchFamily="2" charset="0"/>
                  </a:rPr>
                  <a:t>/M</a:t>
                </a:r>
                <a:r>
                  <a:rPr lang="en-US" altLang="en-US" sz="2000" baseline="-25000">
                    <a:solidFill>
                      <a:srgbClr val="000000"/>
                    </a:solidFill>
                    <a:latin typeface="Helvetica" pitchFamily="2" charset="0"/>
                  </a:rPr>
                  <a:t>e</a:t>
                </a:r>
              </a:p>
            </p:txBody>
          </p:sp>
        </p:grpSp>
        <p:grpSp>
          <p:nvGrpSpPr>
            <p:cNvPr id="45061" name="Group 642">
              <a:extLst>
                <a:ext uri="{FF2B5EF4-FFF2-40B4-BE49-F238E27FC236}">
                  <a16:creationId xmlns:a16="http://schemas.microsoft.com/office/drawing/2014/main" id="{A8AC22C6-8D79-86A6-A8D5-A1DDEF096C35}"/>
                </a:ext>
              </a:extLst>
            </p:cNvPr>
            <p:cNvGrpSpPr>
              <a:grpSpLocks/>
            </p:cNvGrpSpPr>
            <p:nvPr/>
          </p:nvGrpSpPr>
          <p:grpSpPr bwMode="auto">
            <a:xfrm>
              <a:off x="4019" y="1094"/>
              <a:ext cx="1573" cy="2220"/>
              <a:chOff x="4080" y="1213"/>
              <a:chExt cx="1573" cy="2220"/>
            </a:xfrm>
          </p:grpSpPr>
          <p:sp>
            <p:nvSpPr>
              <p:cNvPr id="45063" name="Text Box 643">
                <a:extLst>
                  <a:ext uri="{FF2B5EF4-FFF2-40B4-BE49-F238E27FC236}">
                    <a16:creationId xmlns:a16="http://schemas.microsoft.com/office/drawing/2014/main" id="{3BEECC5E-C7BB-3332-A4EE-CB77879A8D23}"/>
                  </a:ext>
                </a:extLst>
              </p:cNvPr>
              <p:cNvSpPr txBox="1">
                <a:spLocks noChangeArrowheads="1"/>
              </p:cNvSpPr>
              <p:nvPr/>
            </p:nvSpPr>
            <p:spPr bwMode="auto">
              <a:xfrm>
                <a:off x="4080" y="1213"/>
                <a:ext cx="1357" cy="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lnSpc>
                    <a:spcPct val="120000"/>
                  </a:lnSpc>
                </a:pPr>
                <a:r>
                  <a:rPr lang="en-US" altLang="en-US" b="0" u="sng">
                    <a:latin typeface="Helvetica" pitchFamily="2" charset="0"/>
                  </a:rPr>
                  <a:t>Consistent Method:</a:t>
                </a:r>
              </a:p>
              <a:p>
                <a:pPr algn="l">
                  <a:lnSpc>
                    <a:spcPct val="120000"/>
                  </a:lnSpc>
                  <a:buClr>
                    <a:schemeClr val="accent2"/>
                  </a:buClr>
                  <a:buSzPct val="120000"/>
                  <a:buFontTx/>
                  <a:buChar char="•"/>
                </a:pPr>
                <a:r>
                  <a:rPr lang="en-US" altLang="en-US" b="0">
                    <a:latin typeface="Helvetica" pitchFamily="2" charset="0"/>
                  </a:rPr>
                  <a:t> Facility</a:t>
                </a:r>
              </a:p>
              <a:p>
                <a:pPr algn="l">
                  <a:lnSpc>
                    <a:spcPct val="120000"/>
                  </a:lnSpc>
                  <a:buClr>
                    <a:schemeClr val="accent2"/>
                  </a:buClr>
                  <a:buSzPct val="120000"/>
                  <a:buFontTx/>
                  <a:buChar char="•"/>
                </a:pPr>
                <a:r>
                  <a:rPr lang="en-US" altLang="en-US" b="0">
                    <a:latin typeface="Helvetica" pitchFamily="2" charset="0"/>
                  </a:rPr>
                  <a:t> Test Technique</a:t>
                </a:r>
              </a:p>
              <a:p>
                <a:pPr algn="l">
                  <a:lnSpc>
                    <a:spcPct val="120000"/>
                  </a:lnSpc>
                  <a:buClr>
                    <a:schemeClr val="accent2"/>
                  </a:buClr>
                  <a:buSzPct val="120000"/>
                  <a:buFontTx/>
                  <a:buChar char="•"/>
                </a:pPr>
                <a:r>
                  <a:rPr lang="en-US" altLang="en-US" b="0">
                    <a:latin typeface="Helvetica" pitchFamily="2" charset="0"/>
                  </a:rPr>
                  <a:t> Computations</a:t>
                </a:r>
              </a:p>
            </p:txBody>
          </p:sp>
          <p:sp>
            <p:nvSpPr>
              <p:cNvPr id="45064" name="Text Box 644">
                <a:extLst>
                  <a:ext uri="{FF2B5EF4-FFF2-40B4-BE49-F238E27FC236}">
                    <a16:creationId xmlns:a16="http://schemas.microsoft.com/office/drawing/2014/main" id="{45B856A8-3E3C-2AC1-4EA1-F032F3C8EC15}"/>
                  </a:ext>
                </a:extLst>
              </p:cNvPr>
              <p:cNvSpPr txBox="1">
                <a:spLocks noChangeArrowheads="1"/>
              </p:cNvSpPr>
              <p:nvPr/>
            </p:nvSpPr>
            <p:spPr bwMode="auto">
              <a:xfrm>
                <a:off x="4080" y="2335"/>
                <a:ext cx="1573" cy="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lnSpc>
                    <a:spcPct val="120000"/>
                  </a:lnSpc>
                </a:pPr>
                <a:r>
                  <a:rPr lang="en-US" altLang="en-US" b="0" u="sng">
                    <a:latin typeface="Helvetica" pitchFamily="2" charset="0"/>
                  </a:rPr>
                  <a:t>Correlation shown </a:t>
                </a:r>
              </a:p>
              <a:p>
                <a:pPr algn="l">
                  <a:lnSpc>
                    <a:spcPct val="120000"/>
                  </a:lnSpc>
                </a:pPr>
                <a:r>
                  <a:rPr lang="en-US" altLang="en-US" b="0" u="sng">
                    <a:latin typeface="Helvetica" pitchFamily="2" charset="0"/>
                  </a:rPr>
                  <a:t>applicable for different:</a:t>
                </a:r>
              </a:p>
              <a:p>
                <a:pPr algn="l">
                  <a:lnSpc>
                    <a:spcPct val="120000"/>
                  </a:lnSpc>
                  <a:buClr>
                    <a:schemeClr val="accent2"/>
                  </a:buClr>
                  <a:buSzPct val="120000"/>
                  <a:buFontTx/>
                  <a:buChar char="•"/>
                </a:pPr>
                <a:r>
                  <a:rPr lang="en-US" altLang="en-US" b="0">
                    <a:latin typeface="Helvetica" pitchFamily="2" charset="0"/>
                  </a:rPr>
                  <a:t> Configurations</a:t>
                </a:r>
              </a:p>
              <a:p>
                <a:pPr algn="l">
                  <a:lnSpc>
                    <a:spcPct val="120000"/>
                  </a:lnSpc>
                  <a:buClr>
                    <a:schemeClr val="accent2"/>
                  </a:buClr>
                  <a:buSzPct val="120000"/>
                  <a:buFontTx/>
                  <a:buChar char="•"/>
                </a:pPr>
                <a:r>
                  <a:rPr lang="en-US" altLang="en-US" b="0">
                    <a:latin typeface="Helvetica" pitchFamily="2" charset="0"/>
                  </a:rPr>
                  <a:t> Model </a:t>
                </a:r>
                <a:r>
                  <a:rPr lang="en-US" altLang="en-US" b="0">
                    <a:latin typeface="Symbol" pitchFamily="2" charset="2"/>
                  </a:rPr>
                  <a:t>α</a:t>
                </a:r>
                <a:endParaRPr lang="en-US" altLang="en-US" b="0">
                  <a:latin typeface="Helvetica" pitchFamily="2" charset="0"/>
                </a:endParaRPr>
              </a:p>
              <a:p>
                <a:pPr algn="l">
                  <a:lnSpc>
                    <a:spcPct val="120000"/>
                  </a:lnSpc>
                  <a:buClr>
                    <a:schemeClr val="accent2"/>
                  </a:buClr>
                  <a:buSzPct val="120000"/>
                  <a:buFontTx/>
                  <a:buChar char="•"/>
                </a:pPr>
                <a:r>
                  <a:rPr lang="en-US" altLang="en-US" b="0">
                    <a:latin typeface="Helvetica" pitchFamily="2" charset="0"/>
                  </a:rPr>
                  <a:t> Locations on body</a:t>
                </a:r>
              </a:p>
            </p:txBody>
          </p:sp>
        </p:grpSp>
        <p:sp>
          <p:nvSpPr>
            <p:cNvPr id="45062" name="Text Box 645">
              <a:extLst>
                <a:ext uri="{FF2B5EF4-FFF2-40B4-BE49-F238E27FC236}">
                  <a16:creationId xmlns:a16="http://schemas.microsoft.com/office/drawing/2014/main" id="{F3EEEF1E-D292-DA6B-FC66-6AE0A004F080}"/>
                </a:ext>
              </a:extLst>
            </p:cNvPr>
            <p:cNvSpPr txBox="1">
              <a:spLocks noChangeArrowheads="1"/>
            </p:cNvSpPr>
            <p:nvPr/>
          </p:nvSpPr>
          <p:spPr bwMode="auto">
            <a:xfrm>
              <a:off x="800" y="546"/>
              <a:ext cx="419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b="0" dirty="0">
                  <a:latin typeface="Helvetica" pitchFamily="2" charset="0"/>
                </a:rPr>
                <a:t>Comparison of existing Orbiter, X-33, and X-38 BLT correlations</a:t>
              </a:r>
            </a:p>
            <a:p>
              <a:r>
                <a:rPr lang="en-US" altLang="en-US" b="0" dirty="0">
                  <a:latin typeface="Helvetica" pitchFamily="2" charset="0"/>
                </a:rPr>
                <a:t> based on edge conditions (published in AIAA 2002-2744)</a:t>
              </a:r>
            </a:p>
          </p:txBody>
        </p:sp>
      </p:grpSp>
      <p:sp>
        <p:nvSpPr>
          <p:cNvPr id="45059" name="Text Box 650">
            <a:extLst>
              <a:ext uri="{FF2B5EF4-FFF2-40B4-BE49-F238E27FC236}">
                <a16:creationId xmlns:a16="http://schemas.microsoft.com/office/drawing/2014/main" id="{2548BF80-9C4C-7B25-99A2-8B8C572C7860}"/>
              </a:ext>
            </a:extLst>
          </p:cNvPr>
          <p:cNvSpPr txBox="1">
            <a:spLocks noChangeArrowheads="1"/>
          </p:cNvSpPr>
          <p:nvPr/>
        </p:nvSpPr>
        <p:spPr bwMode="auto">
          <a:xfrm>
            <a:off x="63500" y="5945711"/>
            <a:ext cx="9015413"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dirty="0">
                <a:solidFill>
                  <a:srgbClr val="FF3300"/>
                </a:solidFill>
              </a:rPr>
              <a:t>Thus, for moderately-blunt vehicles, discrete roughness correlations can be used to predict transition when a consistent method is used between development and application</a:t>
            </a:r>
          </a:p>
        </p:txBody>
      </p:sp>
      <p:sp>
        <p:nvSpPr>
          <p:cNvPr id="2" name="TextBox 1">
            <a:extLst>
              <a:ext uri="{FF2B5EF4-FFF2-40B4-BE49-F238E27FC236}">
                <a16:creationId xmlns:a16="http://schemas.microsoft.com/office/drawing/2014/main" id="{A0C0B1DD-C972-5DE8-3D02-D87DEBA8900A}"/>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3" name="Slide Number Placeholder 3">
            <a:extLst>
              <a:ext uri="{FF2B5EF4-FFF2-40B4-BE49-F238E27FC236}">
                <a16:creationId xmlns:a16="http://schemas.microsoft.com/office/drawing/2014/main" id="{1696F6A8-9ACC-95A2-3491-78FFFB564C79}"/>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72" descr="RTF_BLT_corr">
            <a:extLst>
              <a:ext uri="{FF2B5EF4-FFF2-40B4-BE49-F238E27FC236}">
                <a16:creationId xmlns:a16="http://schemas.microsoft.com/office/drawing/2014/main" id="{84539A79-1B8A-99DE-C4B0-236D7093B4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 y="557213"/>
            <a:ext cx="4284663"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6" name="Text Box 3">
            <a:extLst>
              <a:ext uri="{FF2B5EF4-FFF2-40B4-BE49-F238E27FC236}">
                <a16:creationId xmlns:a16="http://schemas.microsoft.com/office/drawing/2014/main" id="{83DC51A3-5037-1351-EBD7-38711380D4F2}"/>
              </a:ext>
            </a:extLst>
          </p:cNvPr>
          <p:cNvSpPr txBox="1">
            <a:spLocks noChangeArrowheads="1"/>
          </p:cNvSpPr>
          <p:nvPr/>
        </p:nvSpPr>
        <p:spPr bwMode="auto">
          <a:xfrm>
            <a:off x="441325" y="34925"/>
            <a:ext cx="82597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3600" i="1"/>
              <a:t>Shuttle Orbiter Return-to Flight (RTF)</a:t>
            </a:r>
          </a:p>
        </p:txBody>
      </p:sp>
      <p:sp>
        <p:nvSpPr>
          <p:cNvPr id="47108" name="Line 67">
            <a:extLst>
              <a:ext uri="{FF2B5EF4-FFF2-40B4-BE49-F238E27FC236}">
                <a16:creationId xmlns:a16="http://schemas.microsoft.com/office/drawing/2014/main" id="{EEEAE386-C06C-A595-5E4D-171C8E0E6B04}"/>
              </a:ext>
            </a:extLst>
          </p:cNvPr>
          <p:cNvSpPr>
            <a:spLocks noChangeShapeType="1"/>
          </p:cNvSpPr>
          <p:nvPr/>
        </p:nvSpPr>
        <p:spPr bwMode="auto">
          <a:xfrm>
            <a:off x="4570413" y="581025"/>
            <a:ext cx="0" cy="5955283"/>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110" name="Text Box 69">
            <a:extLst>
              <a:ext uri="{FF2B5EF4-FFF2-40B4-BE49-F238E27FC236}">
                <a16:creationId xmlns:a16="http://schemas.microsoft.com/office/drawing/2014/main" id="{84DD76AA-8F97-4616-18F4-D42C4A1BD462}"/>
              </a:ext>
            </a:extLst>
          </p:cNvPr>
          <p:cNvSpPr txBox="1">
            <a:spLocks noChangeArrowheads="1"/>
          </p:cNvSpPr>
          <p:nvPr/>
        </p:nvSpPr>
        <p:spPr bwMode="auto">
          <a:xfrm>
            <a:off x="4922838" y="706438"/>
            <a:ext cx="3937000" cy="263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spcBef>
                <a:spcPct val="50000"/>
              </a:spcBef>
            </a:pPr>
            <a:r>
              <a:rPr lang="en-US" altLang="en-US" dirty="0"/>
              <a:t>Issue:  </a:t>
            </a:r>
            <a:r>
              <a:rPr lang="en-GB" altLang="en-US" sz="1600" dirty="0"/>
              <a:t>If transition occurs above Mach 18, the Shuttle may experience unacceptably high internal structural temperatures</a:t>
            </a:r>
            <a:endParaRPr lang="en-US" altLang="en-US" sz="1600" dirty="0"/>
          </a:p>
          <a:p>
            <a:pPr algn="l">
              <a:spcBef>
                <a:spcPct val="50000"/>
              </a:spcBef>
            </a:pPr>
            <a:r>
              <a:rPr lang="en-US" altLang="en-US" dirty="0"/>
              <a:t>Impact:  </a:t>
            </a:r>
            <a:r>
              <a:rPr lang="en-GB" altLang="en-US" sz="1600" dirty="0"/>
              <a:t>Development, in time for the first RTF mission, of Shuttle tile damage/repair thresholds that could trigger corrective action </a:t>
            </a:r>
          </a:p>
          <a:p>
            <a:pPr algn="l">
              <a:spcBef>
                <a:spcPct val="50000"/>
              </a:spcBef>
            </a:pPr>
            <a:r>
              <a:rPr lang="en-US" altLang="en-US" sz="1600" i="1" dirty="0"/>
              <a:t>(see AIAA 2006-2917 through 2922)</a:t>
            </a:r>
            <a:r>
              <a:rPr lang="en-US" altLang="en-US" sz="1600" dirty="0"/>
              <a:t> </a:t>
            </a:r>
          </a:p>
        </p:txBody>
      </p:sp>
      <p:pic>
        <p:nvPicPr>
          <p:cNvPr id="47111" name="Picture 73" descr="BLT_Cavity-depth-correlation">
            <a:extLst>
              <a:ext uri="{FF2B5EF4-FFF2-40B4-BE49-F238E27FC236}">
                <a16:creationId xmlns:a16="http://schemas.microsoft.com/office/drawing/2014/main" id="{3EB9D2C4-671C-D47A-DB30-2769493AE6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975" y="3367723"/>
            <a:ext cx="4113213" cy="335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2" name="Picture 74" descr="BLT_cavity-length-correlation">
            <a:extLst>
              <a:ext uri="{FF2B5EF4-FFF2-40B4-BE49-F238E27FC236}">
                <a16:creationId xmlns:a16="http://schemas.microsoft.com/office/drawing/2014/main" id="{D418C1A1-5232-69AB-4EC5-2EDB6FAF3F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5988" y="3367723"/>
            <a:ext cx="4113212" cy="328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7753B0E-1D24-EA38-9888-E536EAD7C128}"/>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47109" name="Line 68">
            <a:extLst>
              <a:ext uri="{FF2B5EF4-FFF2-40B4-BE49-F238E27FC236}">
                <a16:creationId xmlns:a16="http://schemas.microsoft.com/office/drawing/2014/main" id="{D9701BA1-074C-9918-4AB4-243FB4AD0FAA}"/>
              </a:ext>
            </a:extLst>
          </p:cNvPr>
          <p:cNvSpPr>
            <a:spLocks noChangeShapeType="1"/>
          </p:cNvSpPr>
          <p:nvPr/>
        </p:nvSpPr>
        <p:spPr bwMode="auto">
          <a:xfrm>
            <a:off x="0" y="3427413"/>
            <a:ext cx="4453128"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107" name="Line 66">
            <a:extLst>
              <a:ext uri="{FF2B5EF4-FFF2-40B4-BE49-F238E27FC236}">
                <a16:creationId xmlns:a16="http://schemas.microsoft.com/office/drawing/2014/main" id="{D1286ADA-82CC-CB70-8B47-C7EE4FAF6C78}"/>
              </a:ext>
            </a:extLst>
          </p:cNvPr>
          <p:cNvSpPr>
            <a:spLocks noChangeShapeType="1"/>
          </p:cNvSpPr>
          <p:nvPr/>
        </p:nvSpPr>
        <p:spPr bwMode="auto">
          <a:xfrm>
            <a:off x="4294188" y="3427413"/>
            <a:ext cx="4849812"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 name="Slide Number Placeholder 3">
            <a:extLst>
              <a:ext uri="{FF2B5EF4-FFF2-40B4-BE49-F238E27FC236}">
                <a16:creationId xmlns:a16="http://schemas.microsoft.com/office/drawing/2014/main" id="{D3FCF225-F123-35D0-E420-DE3F5C2C4863}"/>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3E139-795F-30BF-6F4E-C915B4B8C62D}"/>
              </a:ext>
            </a:extLst>
          </p:cNvPr>
          <p:cNvSpPr>
            <a:spLocks noGrp="1"/>
          </p:cNvSpPr>
          <p:nvPr>
            <p:ph type="title"/>
          </p:nvPr>
        </p:nvSpPr>
        <p:spPr/>
        <p:txBody>
          <a:bodyPr/>
          <a:lstStyle/>
          <a:p>
            <a:r>
              <a:rPr lang="en-US" dirty="0"/>
              <a:t>Summary of Ground-Test Observations</a:t>
            </a:r>
          </a:p>
        </p:txBody>
      </p:sp>
      <p:sp>
        <p:nvSpPr>
          <p:cNvPr id="3" name="Text Box 650">
            <a:extLst>
              <a:ext uri="{FF2B5EF4-FFF2-40B4-BE49-F238E27FC236}">
                <a16:creationId xmlns:a16="http://schemas.microsoft.com/office/drawing/2014/main" id="{17167380-AC03-AEFB-7A56-147DDAAA099F}"/>
              </a:ext>
            </a:extLst>
          </p:cNvPr>
          <p:cNvSpPr txBox="1">
            <a:spLocks noChangeArrowheads="1"/>
          </p:cNvSpPr>
          <p:nvPr/>
        </p:nvSpPr>
        <p:spPr bwMode="auto">
          <a:xfrm>
            <a:off x="999672" y="2052032"/>
            <a:ext cx="7458528"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marL="285750" indent="-285750" algn="l">
              <a:spcAft>
                <a:spcPts val="1200"/>
              </a:spcAft>
              <a:buFont typeface="Arial" panose="020B0604020202020204" pitchFamily="34" charset="0"/>
              <a:buChar char="•"/>
            </a:pPr>
            <a:r>
              <a:rPr lang="en-US" altLang="en-US" dirty="0"/>
              <a:t>Observations of similar discrete roughness transition onset and effective results on several different moderately-blunt (supersonic edge conditions) configurations</a:t>
            </a:r>
          </a:p>
          <a:p>
            <a:pPr marL="285750" indent="-285750" algn="l">
              <a:spcAft>
                <a:spcPts val="1200"/>
              </a:spcAft>
              <a:buFont typeface="Arial" panose="020B0604020202020204" pitchFamily="34" charset="0"/>
              <a:buChar char="•"/>
            </a:pPr>
            <a:r>
              <a:rPr lang="en-US" altLang="en-US" dirty="0"/>
              <a:t>When a consistent computational approach used to correlate results, prediction of discrete roughness heights required to “trip” BL is possible</a:t>
            </a:r>
          </a:p>
          <a:p>
            <a:pPr marL="285750" indent="-285750" algn="l">
              <a:spcAft>
                <a:spcPts val="1200"/>
              </a:spcAft>
              <a:buFont typeface="Arial" panose="020B0604020202020204" pitchFamily="34" charset="0"/>
              <a:buChar char="•"/>
            </a:pPr>
            <a:r>
              <a:rPr lang="en-US" altLang="en-US" dirty="0"/>
              <a:t>Thus, for moderately-blunt vehicles, discrete roughness correlations can be used to predict transition when a consistent method is used between development and application</a:t>
            </a:r>
          </a:p>
          <a:p>
            <a:pPr marL="285750" indent="-285750" algn="l">
              <a:spcAft>
                <a:spcPts val="1200"/>
              </a:spcAft>
              <a:buFont typeface="Arial" panose="020B0604020202020204" pitchFamily="34" charset="0"/>
              <a:buChar char="•"/>
            </a:pPr>
            <a:r>
              <a:rPr lang="en-US" altLang="en-US" dirty="0"/>
              <a:t>For sharp configurations (hypersonic edge conditions), large trips required (on par with BL edge) to “trip” BL</a:t>
            </a:r>
          </a:p>
        </p:txBody>
      </p:sp>
      <p:sp>
        <p:nvSpPr>
          <p:cNvPr id="4" name="TextBox 3">
            <a:extLst>
              <a:ext uri="{FF2B5EF4-FFF2-40B4-BE49-F238E27FC236}">
                <a16:creationId xmlns:a16="http://schemas.microsoft.com/office/drawing/2014/main" id="{9B000A0F-3572-E111-5E41-2E28934A7484}"/>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5" name="Slide Number Placeholder 3">
            <a:extLst>
              <a:ext uri="{FF2B5EF4-FFF2-40B4-BE49-F238E27FC236}">
                <a16:creationId xmlns:a16="http://schemas.microsoft.com/office/drawing/2014/main" id="{272FE04D-27F4-905E-5B4A-BDF64CD607BD}"/>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16</a:t>
            </a:fld>
            <a:endParaRPr lang="en-US" dirty="0"/>
          </a:p>
        </p:txBody>
      </p:sp>
    </p:spTree>
    <p:extLst>
      <p:ext uri="{BB962C8B-B14F-4D97-AF65-F5344CB8AC3E}">
        <p14:creationId xmlns:p14="http://schemas.microsoft.com/office/powerpoint/2010/main" val="3564080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30BA3BF6-7407-4619-9275-195674F61BE5}"/>
              </a:ext>
            </a:extLst>
          </p:cNvPr>
          <p:cNvSpPr>
            <a:spLocks noChangeArrowheads="1"/>
          </p:cNvSpPr>
          <p:nvPr/>
        </p:nvSpPr>
        <p:spPr bwMode="auto">
          <a:xfrm>
            <a:off x="685800" y="104775"/>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4000" i="1">
                <a:solidFill>
                  <a:schemeClr val="tx2"/>
                </a:solidFill>
              </a:rPr>
              <a:t>Flight </a:t>
            </a:r>
          </a:p>
        </p:txBody>
      </p:sp>
      <p:pic>
        <p:nvPicPr>
          <p:cNvPr id="54274" name="Picture 5" descr="EC04-0325-37">
            <a:extLst>
              <a:ext uri="{FF2B5EF4-FFF2-40B4-BE49-F238E27FC236}">
                <a16:creationId xmlns:a16="http://schemas.microsoft.com/office/drawing/2014/main" id="{4A4DA12A-44CF-D9F5-E5C6-47BCE98B11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7826"/>
          <a:stretch>
            <a:fillRect/>
          </a:stretch>
        </p:blipFill>
        <p:spPr bwMode="auto">
          <a:xfrm>
            <a:off x="304800" y="2224088"/>
            <a:ext cx="4114800" cy="288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TextBox 11">
            <a:extLst>
              <a:ext uri="{FF2B5EF4-FFF2-40B4-BE49-F238E27FC236}">
                <a16:creationId xmlns:a16="http://schemas.microsoft.com/office/drawing/2014/main" id="{17D72788-D6CD-B37E-6C9D-94EC3674D684}"/>
              </a:ext>
            </a:extLst>
          </p:cNvPr>
          <p:cNvSpPr txBox="1">
            <a:spLocks noChangeArrowheads="1"/>
          </p:cNvSpPr>
          <p:nvPr/>
        </p:nvSpPr>
        <p:spPr bwMode="auto">
          <a:xfrm>
            <a:off x="1914525" y="1482725"/>
            <a:ext cx="5314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2400" dirty="0">
                <a:cs typeface="Arial" panose="020B0604020202020204" pitchFamily="34" charset="0"/>
              </a:rPr>
              <a:t>(Where the rubber meets the road!)</a:t>
            </a:r>
          </a:p>
        </p:txBody>
      </p:sp>
      <p:pic>
        <p:nvPicPr>
          <p:cNvPr id="54276" name="Picture 7" descr="sts114-s-024_cropped.jpg">
            <a:extLst>
              <a:ext uri="{FF2B5EF4-FFF2-40B4-BE49-F238E27FC236}">
                <a16:creationId xmlns:a16="http://schemas.microsoft.com/office/drawing/2014/main" id="{4EE602D7-01C1-FC22-7C55-77AB68426C88}"/>
              </a:ext>
            </a:extLst>
          </p:cNvPr>
          <p:cNvPicPr>
            <a:picLocks noChangeAspect="1"/>
          </p:cNvPicPr>
          <p:nvPr/>
        </p:nvPicPr>
        <p:blipFill>
          <a:blip r:embed="rId3">
            <a:extLst>
              <a:ext uri="{28A0092B-C50C-407E-A947-70E740481C1C}">
                <a14:useLocalDpi xmlns:a14="http://schemas.microsoft.com/office/drawing/2010/main" val="0"/>
              </a:ext>
            </a:extLst>
          </a:blip>
          <a:srcRect t="6664"/>
          <a:stretch>
            <a:fillRect/>
          </a:stretch>
        </p:blipFill>
        <p:spPr bwMode="auto">
          <a:xfrm>
            <a:off x="4724400" y="2224088"/>
            <a:ext cx="4114800"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7" name="TextBox 8">
            <a:extLst>
              <a:ext uri="{FF2B5EF4-FFF2-40B4-BE49-F238E27FC236}">
                <a16:creationId xmlns:a16="http://schemas.microsoft.com/office/drawing/2014/main" id="{89515038-1E89-7D48-4385-AC8A3008063E}"/>
              </a:ext>
            </a:extLst>
          </p:cNvPr>
          <p:cNvSpPr txBox="1">
            <a:spLocks noChangeArrowheads="1"/>
          </p:cNvSpPr>
          <p:nvPr/>
        </p:nvSpPr>
        <p:spPr bwMode="auto">
          <a:xfrm>
            <a:off x="1827213" y="5200650"/>
            <a:ext cx="1069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a:t>Hyper-X</a:t>
            </a:r>
          </a:p>
        </p:txBody>
      </p:sp>
      <p:sp>
        <p:nvSpPr>
          <p:cNvPr id="54278" name="TextBox 9">
            <a:extLst>
              <a:ext uri="{FF2B5EF4-FFF2-40B4-BE49-F238E27FC236}">
                <a16:creationId xmlns:a16="http://schemas.microsoft.com/office/drawing/2014/main" id="{3108DC33-4C99-69BB-41D2-F1AD9EAA8991}"/>
              </a:ext>
            </a:extLst>
          </p:cNvPr>
          <p:cNvSpPr txBox="1">
            <a:spLocks noChangeArrowheads="1"/>
          </p:cNvSpPr>
          <p:nvPr/>
        </p:nvSpPr>
        <p:spPr bwMode="auto">
          <a:xfrm>
            <a:off x="6297613" y="5200650"/>
            <a:ext cx="968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a:t>Shuttle</a:t>
            </a:r>
          </a:p>
        </p:txBody>
      </p:sp>
      <p:sp>
        <p:nvSpPr>
          <p:cNvPr id="2" name="TextBox 1">
            <a:extLst>
              <a:ext uri="{FF2B5EF4-FFF2-40B4-BE49-F238E27FC236}">
                <a16:creationId xmlns:a16="http://schemas.microsoft.com/office/drawing/2014/main" id="{AEE43D1C-3E0C-6E59-8CC4-D7E103ED1256}"/>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3" name="Slide Number Placeholder 3">
            <a:extLst>
              <a:ext uri="{FF2B5EF4-FFF2-40B4-BE49-F238E27FC236}">
                <a16:creationId xmlns:a16="http://schemas.microsoft.com/office/drawing/2014/main" id="{EFBDBE8C-F4A9-0F49-243E-DBA4F0BD95ED}"/>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16" descr="Low_Fore_Instrumentation2.jpg">
            <a:extLst>
              <a:ext uri="{FF2B5EF4-FFF2-40B4-BE49-F238E27FC236}">
                <a16:creationId xmlns:a16="http://schemas.microsoft.com/office/drawing/2014/main" id="{48D97854-CB87-DA80-DE33-65438E59F48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59450" y="4000500"/>
            <a:ext cx="310832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8" name="Picture 13" descr="F2_temps_all.jpg">
            <a:extLst>
              <a:ext uri="{FF2B5EF4-FFF2-40B4-BE49-F238E27FC236}">
                <a16:creationId xmlns:a16="http://schemas.microsoft.com/office/drawing/2014/main" id="{702AAB5C-88E5-1148-B7BB-91E3F8E86B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38" y="1525588"/>
            <a:ext cx="5486400" cy="487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Rectangle 2">
            <a:extLst>
              <a:ext uri="{FF2B5EF4-FFF2-40B4-BE49-F238E27FC236}">
                <a16:creationId xmlns:a16="http://schemas.microsoft.com/office/drawing/2014/main" id="{9443D7EF-8FAC-3F8B-EF47-569AE40D99FB}"/>
              </a:ext>
            </a:extLst>
          </p:cNvPr>
          <p:cNvSpPr>
            <a:spLocks noGrp="1" noChangeArrowheads="1"/>
          </p:cNvSpPr>
          <p:nvPr>
            <p:ph type="title"/>
          </p:nvPr>
        </p:nvSpPr>
        <p:spPr>
          <a:xfrm>
            <a:off x="687388" y="63500"/>
            <a:ext cx="7772400" cy="762000"/>
          </a:xfrm>
        </p:spPr>
        <p:txBody>
          <a:bodyPr/>
          <a:lstStyle/>
          <a:p>
            <a:pPr eaLnBrk="1" hangingPunct="1"/>
            <a:r>
              <a:rPr lang="en-US" altLang="en-US" sz="4000" b="1" i="1">
                <a:latin typeface="Arial Bold" pitchFamily="-112" charset="0"/>
                <a:ea typeface="ＭＳ Ｐゴシック" panose="020B0600070205080204" pitchFamily="34" charset="-128"/>
              </a:rPr>
              <a:t>Flight 2 Measurements</a:t>
            </a:r>
          </a:p>
        </p:txBody>
      </p:sp>
      <p:sp>
        <p:nvSpPr>
          <p:cNvPr id="55300" name="TextBox 14">
            <a:extLst>
              <a:ext uri="{FF2B5EF4-FFF2-40B4-BE49-F238E27FC236}">
                <a16:creationId xmlns:a16="http://schemas.microsoft.com/office/drawing/2014/main" id="{20BC695D-D368-F89C-B189-26E5E5705B91}"/>
              </a:ext>
            </a:extLst>
          </p:cNvPr>
          <p:cNvSpPr txBox="1">
            <a:spLocks noChangeArrowheads="1"/>
          </p:cNvSpPr>
          <p:nvPr/>
        </p:nvSpPr>
        <p:spPr bwMode="auto">
          <a:xfrm>
            <a:off x="3697288" y="984250"/>
            <a:ext cx="1749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3600">
                <a:cs typeface="Arial" panose="020B0604020202020204" pitchFamily="34" charset="0"/>
              </a:rPr>
              <a:t>Mach 7</a:t>
            </a:r>
          </a:p>
        </p:txBody>
      </p:sp>
      <p:pic>
        <p:nvPicPr>
          <p:cNvPr id="55301" name="Picture 15" descr="Upper_Instrumentation2.jpg">
            <a:extLst>
              <a:ext uri="{FF2B5EF4-FFF2-40B4-BE49-F238E27FC236}">
                <a16:creationId xmlns:a16="http://schemas.microsoft.com/office/drawing/2014/main" id="{5A80A98C-B7C5-BAD8-F1C6-367B0CFEA69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99150" y="2044700"/>
            <a:ext cx="3017838"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5302" name="Object 2">
            <a:extLst>
              <a:ext uri="{FF2B5EF4-FFF2-40B4-BE49-F238E27FC236}">
                <a16:creationId xmlns:a16="http://schemas.microsoft.com/office/drawing/2014/main" id="{5E081DC6-B461-E969-57F7-335745A67C83}"/>
              </a:ext>
            </a:extLst>
          </p:cNvPr>
          <p:cNvGraphicFramePr>
            <a:graphicFrameLocks noChangeAspect="1"/>
          </p:cNvGraphicFramePr>
          <p:nvPr/>
        </p:nvGraphicFramePr>
        <p:xfrm>
          <a:off x="8001000" y="125413"/>
          <a:ext cx="1092200" cy="911225"/>
        </p:xfrm>
        <a:graphic>
          <a:graphicData uri="http://schemas.openxmlformats.org/presentationml/2006/ole">
            <mc:AlternateContent xmlns:mc="http://schemas.openxmlformats.org/markup-compatibility/2006">
              <mc:Choice xmlns:v="urn:schemas-microsoft-com:vml" Requires="v">
                <p:oleObj name="Document" r:id="rId5" imgW="3962400" imgH="3289300" progId="Word.Document.8">
                  <p:embed/>
                </p:oleObj>
              </mc:Choice>
              <mc:Fallback>
                <p:oleObj name="Document" r:id="rId5" imgW="3962400" imgH="3289300" progId="Word.Document.8">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125413"/>
                        <a:ext cx="1092200" cy="91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03" name="Object 3">
            <a:extLst>
              <a:ext uri="{FF2B5EF4-FFF2-40B4-BE49-F238E27FC236}">
                <a16:creationId xmlns:a16="http://schemas.microsoft.com/office/drawing/2014/main" id="{185708D7-4984-8CA6-771C-B3E8AEA1F2FB}"/>
              </a:ext>
            </a:extLst>
          </p:cNvPr>
          <p:cNvGraphicFramePr>
            <a:graphicFrameLocks noChangeAspect="1"/>
          </p:cNvGraphicFramePr>
          <p:nvPr/>
        </p:nvGraphicFramePr>
        <p:xfrm>
          <a:off x="139700" y="104775"/>
          <a:ext cx="927100" cy="931863"/>
        </p:xfrm>
        <a:graphic>
          <a:graphicData uri="http://schemas.openxmlformats.org/presentationml/2006/ole">
            <mc:AlternateContent xmlns:mc="http://schemas.openxmlformats.org/markup-compatibility/2006">
              <mc:Choice xmlns:v="urn:schemas-microsoft-com:vml" Requires="v">
                <p:oleObj name="Document" r:id="rId7" imgW="3200400" imgH="3187700" progId="Word.Document.8">
                  <p:embed/>
                </p:oleObj>
              </mc:Choice>
              <mc:Fallback>
                <p:oleObj name="Document" r:id="rId7" imgW="3200400" imgH="3187700" progId="Word.Document.8">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9700" y="104775"/>
                        <a:ext cx="927100" cy="93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5304" name="Rectangle 9">
            <a:extLst>
              <a:ext uri="{FF2B5EF4-FFF2-40B4-BE49-F238E27FC236}">
                <a16:creationId xmlns:a16="http://schemas.microsoft.com/office/drawing/2014/main" id="{9591C75A-E82B-E03C-5E1E-95581DC8CA6D}"/>
              </a:ext>
            </a:extLst>
          </p:cNvPr>
          <p:cNvSpPr>
            <a:spLocks noChangeArrowheads="1"/>
          </p:cNvSpPr>
          <p:nvPr/>
        </p:nvSpPr>
        <p:spPr bwMode="auto">
          <a:xfrm>
            <a:off x="1143000" y="846138"/>
            <a:ext cx="6858000" cy="76200"/>
          </a:xfrm>
          <a:prstGeom prst="rect">
            <a:avLst/>
          </a:prstGeom>
          <a:gradFill rotWithShape="0">
            <a:gsLst>
              <a:gs pos="0">
                <a:srgbClr val="FFFF00"/>
              </a:gs>
              <a:gs pos="100000">
                <a:srgbClr val="FF0000"/>
              </a:gs>
            </a:gsLst>
            <a:lin ang="0" scaled="1"/>
          </a:gradFill>
          <a:ln w="12700">
            <a:solidFill>
              <a:schemeClr val="tx1"/>
            </a:solidFill>
            <a:miter lim="800000"/>
            <a:headEnd/>
            <a:tailEnd/>
          </a:ln>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latin typeface="Times" pitchFamily="2" charset="0"/>
            </a:endParaRPr>
          </a:p>
        </p:txBody>
      </p:sp>
      <p:pic>
        <p:nvPicPr>
          <p:cNvPr id="55305" name="Picture 57">
            <a:extLst>
              <a:ext uri="{FF2B5EF4-FFF2-40B4-BE49-F238E27FC236}">
                <a16:creationId xmlns:a16="http://schemas.microsoft.com/office/drawing/2014/main" id="{28A2FE4A-A584-AAFE-CD48-FB5A62DBFE1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r="5624" b="14063"/>
          <a:stretch>
            <a:fillRect/>
          </a:stretch>
        </p:blipFill>
        <p:spPr bwMode="auto">
          <a:xfrm>
            <a:off x="6007100" y="1041400"/>
            <a:ext cx="1260475"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6" name="Text Box 58">
            <a:extLst>
              <a:ext uri="{FF2B5EF4-FFF2-40B4-BE49-F238E27FC236}">
                <a16:creationId xmlns:a16="http://schemas.microsoft.com/office/drawing/2014/main" id="{45C959D9-2735-8A4F-62A6-2897514B92CC}"/>
              </a:ext>
            </a:extLst>
          </p:cNvPr>
          <p:cNvSpPr txBox="1">
            <a:spLocks noChangeArrowheads="1"/>
          </p:cNvSpPr>
          <p:nvPr/>
        </p:nvSpPr>
        <p:spPr bwMode="auto">
          <a:xfrm>
            <a:off x="7475538" y="1044575"/>
            <a:ext cx="13160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400"/>
              <a:t>Final trips sized for Mach 7 flight</a:t>
            </a:r>
          </a:p>
        </p:txBody>
      </p:sp>
      <p:sp>
        <p:nvSpPr>
          <p:cNvPr id="55307" name="Line 59">
            <a:extLst>
              <a:ext uri="{FF2B5EF4-FFF2-40B4-BE49-F238E27FC236}">
                <a16:creationId xmlns:a16="http://schemas.microsoft.com/office/drawing/2014/main" id="{389E48ED-A775-8ADD-6780-99A4F3F6E4A0}"/>
              </a:ext>
            </a:extLst>
          </p:cNvPr>
          <p:cNvSpPr>
            <a:spLocks noChangeShapeType="1"/>
          </p:cNvSpPr>
          <p:nvPr/>
        </p:nvSpPr>
        <p:spPr bwMode="auto">
          <a:xfrm flipH="1">
            <a:off x="7273925" y="1223963"/>
            <a:ext cx="374650" cy="1206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5308" name="Oval 16">
            <a:extLst>
              <a:ext uri="{FF2B5EF4-FFF2-40B4-BE49-F238E27FC236}">
                <a16:creationId xmlns:a16="http://schemas.microsoft.com/office/drawing/2014/main" id="{3ECEF236-096F-2194-EEBC-2611C7E89398}"/>
              </a:ext>
            </a:extLst>
          </p:cNvPr>
          <p:cNvSpPr>
            <a:spLocks noChangeArrowheads="1"/>
          </p:cNvSpPr>
          <p:nvPr/>
        </p:nvSpPr>
        <p:spPr bwMode="auto">
          <a:xfrm>
            <a:off x="3211513" y="4779963"/>
            <a:ext cx="885825" cy="515937"/>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55309" name="TextBox 17">
            <a:extLst>
              <a:ext uri="{FF2B5EF4-FFF2-40B4-BE49-F238E27FC236}">
                <a16:creationId xmlns:a16="http://schemas.microsoft.com/office/drawing/2014/main" id="{FABAB93B-8415-0BEA-20A2-ECCED10354E0}"/>
              </a:ext>
            </a:extLst>
          </p:cNvPr>
          <p:cNvSpPr txBox="1">
            <a:spLocks noChangeArrowheads="1"/>
          </p:cNvSpPr>
          <p:nvPr/>
        </p:nvSpPr>
        <p:spPr bwMode="auto">
          <a:xfrm>
            <a:off x="6302375" y="6122988"/>
            <a:ext cx="2111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a:cs typeface="Arial" panose="020B0604020202020204" pitchFamily="34" charset="0"/>
              </a:rPr>
              <a:t>Re</a:t>
            </a:r>
            <a:r>
              <a:rPr lang="en-US" altLang="en-US" baseline="-25000">
                <a:cs typeface="Arial" panose="020B0604020202020204" pitchFamily="34" charset="0"/>
              </a:rPr>
              <a:t>θ</a:t>
            </a:r>
            <a:r>
              <a:rPr lang="en-US" altLang="en-US">
                <a:cs typeface="Arial" panose="020B0604020202020204" pitchFamily="34" charset="0"/>
              </a:rPr>
              <a:t>/M</a:t>
            </a:r>
            <a:r>
              <a:rPr lang="en-US" altLang="en-US" baseline="-25000">
                <a:cs typeface="Arial" panose="020B0604020202020204" pitchFamily="34" charset="0"/>
              </a:rPr>
              <a:t>e </a:t>
            </a:r>
            <a:r>
              <a:rPr lang="en-US" altLang="en-US">
                <a:ea typeface="ＭＳ ゴシック" panose="020B0609070205080204" pitchFamily="49" charset="-128"/>
              </a:rPr>
              <a:t>≈ 300 ± 4%</a:t>
            </a:r>
            <a:endParaRPr lang="en-US" altLang="en-US">
              <a:cs typeface="Arial" panose="020B0604020202020204" pitchFamily="34" charset="0"/>
            </a:endParaRPr>
          </a:p>
        </p:txBody>
      </p:sp>
      <p:cxnSp>
        <p:nvCxnSpPr>
          <p:cNvPr id="55310" name="Straight Arrow Connector 19">
            <a:extLst>
              <a:ext uri="{FF2B5EF4-FFF2-40B4-BE49-F238E27FC236}">
                <a16:creationId xmlns:a16="http://schemas.microsoft.com/office/drawing/2014/main" id="{DFCE42E3-8FD0-D3A7-352B-9F18B5073C0B}"/>
              </a:ext>
            </a:extLst>
          </p:cNvPr>
          <p:cNvCxnSpPr>
            <a:cxnSpLocks noChangeShapeType="1"/>
            <a:endCxn id="55308" idx="5"/>
          </p:cNvCxnSpPr>
          <p:nvPr/>
        </p:nvCxnSpPr>
        <p:spPr bwMode="auto">
          <a:xfrm rot="10800000">
            <a:off x="3967163" y="5219700"/>
            <a:ext cx="2286000" cy="1082675"/>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55311" name="TextBox 21">
            <a:extLst>
              <a:ext uri="{FF2B5EF4-FFF2-40B4-BE49-F238E27FC236}">
                <a16:creationId xmlns:a16="http://schemas.microsoft.com/office/drawing/2014/main" id="{FC5D545C-84D4-C77E-223A-EB1991FEC0AA}"/>
              </a:ext>
            </a:extLst>
          </p:cNvPr>
          <p:cNvSpPr txBox="1">
            <a:spLocks noChangeArrowheads="1"/>
          </p:cNvSpPr>
          <p:nvPr/>
        </p:nvSpPr>
        <p:spPr bwMode="auto">
          <a:xfrm>
            <a:off x="730250" y="6322011"/>
            <a:ext cx="22773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i="1" dirty="0"/>
              <a:t>From AIAA 2008-3736</a:t>
            </a:r>
            <a:endParaRPr lang="en-US" altLang="en-US" sz="1600" dirty="0"/>
          </a:p>
        </p:txBody>
      </p:sp>
      <p:sp>
        <p:nvSpPr>
          <p:cNvPr id="2" name="TextBox 1">
            <a:extLst>
              <a:ext uri="{FF2B5EF4-FFF2-40B4-BE49-F238E27FC236}">
                <a16:creationId xmlns:a16="http://schemas.microsoft.com/office/drawing/2014/main" id="{4BA525F5-0BAF-7C80-AF2A-8ABA9DB25B93}"/>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3" name="Slide Number Placeholder 3">
            <a:extLst>
              <a:ext uri="{FF2B5EF4-FFF2-40B4-BE49-F238E27FC236}">
                <a16:creationId xmlns:a16="http://schemas.microsoft.com/office/drawing/2014/main" id="{13B55523-B5F7-93F2-FD72-533A1A323C41}"/>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16" descr="Low_Fore_Instrumentation2.jpg">
            <a:extLst>
              <a:ext uri="{FF2B5EF4-FFF2-40B4-BE49-F238E27FC236}">
                <a16:creationId xmlns:a16="http://schemas.microsoft.com/office/drawing/2014/main" id="{D15A5356-845C-3447-1789-FC230096DEB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59450" y="4000500"/>
            <a:ext cx="310832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2" name="Picture 15" descr="Upper_Instrumentation2.jpg">
            <a:extLst>
              <a:ext uri="{FF2B5EF4-FFF2-40B4-BE49-F238E27FC236}">
                <a16:creationId xmlns:a16="http://schemas.microsoft.com/office/drawing/2014/main" id="{EE8FE34F-AA2A-ED7A-DF2F-207237D765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99150" y="2044700"/>
            <a:ext cx="3017838"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Rectangle 2">
            <a:extLst>
              <a:ext uri="{FF2B5EF4-FFF2-40B4-BE49-F238E27FC236}">
                <a16:creationId xmlns:a16="http://schemas.microsoft.com/office/drawing/2014/main" id="{27BE5E5B-791E-A195-D770-681977276A3B}"/>
              </a:ext>
            </a:extLst>
          </p:cNvPr>
          <p:cNvSpPr>
            <a:spLocks noGrp="1" noChangeArrowheads="1"/>
          </p:cNvSpPr>
          <p:nvPr>
            <p:ph type="title"/>
          </p:nvPr>
        </p:nvSpPr>
        <p:spPr>
          <a:xfrm>
            <a:off x="687388" y="87313"/>
            <a:ext cx="7772400" cy="762000"/>
          </a:xfrm>
        </p:spPr>
        <p:txBody>
          <a:bodyPr/>
          <a:lstStyle/>
          <a:p>
            <a:pPr eaLnBrk="1" hangingPunct="1"/>
            <a:r>
              <a:rPr lang="en-US" altLang="en-US" sz="4000" b="1" i="1">
                <a:latin typeface="Arial" panose="020B0604020202020204" pitchFamily="34" charset="0"/>
                <a:ea typeface="ＭＳ Ｐゴシック" panose="020B0600070205080204" pitchFamily="34" charset="-128"/>
                <a:cs typeface="Arial" panose="020B0604020202020204" pitchFamily="34" charset="0"/>
              </a:rPr>
              <a:t>Flight 3 Measurements</a:t>
            </a:r>
          </a:p>
        </p:txBody>
      </p:sp>
      <p:pic>
        <p:nvPicPr>
          <p:cNvPr id="56324" name="Picture 8" descr="F3_temps_all.jpg">
            <a:extLst>
              <a:ext uri="{FF2B5EF4-FFF2-40B4-BE49-F238E27FC236}">
                <a16:creationId xmlns:a16="http://schemas.microsoft.com/office/drawing/2014/main" id="{69A41F47-40AB-3A09-B291-7F11244AF6B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8300" y="1522413"/>
            <a:ext cx="5486400" cy="487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TextBox 7">
            <a:extLst>
              <a:ext uri="{FF2B5EF4-FFF2-40B4-BE49-F238E27FC236}">
                <a16:creationId xmlns:a16="http://schemas.microsoft.com/office/drawing/2014/main" id="{12B947E8-0879-561D-80C6-195A661301B0}"/>
              </a:ext>
            </a:extLst>
          </p:cNvPr>
          <p:cNvSpPr txBox="1">
            <a:spLocks noChangeArrowheads="1"/>
          </p:cNvSpPr>
          <p:nvPr/>
        </p:nvSpPr>
        <p:spPr bwMode="auto">
          <a:xfrm>
            <a:off x="3568700" y="887413"/>
            <a:ext cx="2006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3600"/>
              <a:t>Mach 10</a:t>
            </a:r>
          </a:p>
        </p:txBody>
      </p:sp>
      <p:graphicFrame>
        <p:nvGraphicFramePr>
          <p:cNvPr id="56326" name="Object 2">
            <a:extLst>
              <a:ext uri="{FF2B5EF4-FFF2-40B4-BE49-F238E27FC236}">
                <a16:creationId xmlns:a16="http://schemas.microsoft.com/office/drawing/2014/main" id="{00AF52AA-91A1-D303-8707-421D530A2282}"/>
              </a:ext>
            </a:extLst>
          </p:cNvPr>
          <p:cNvGraphicFramePr>
            <a:graphicFrameLocks noChangeAspect="1"/>
          </p:cNvGraphicFramePr>
          <p:nvPr/>
        </p:nvGraphicFramePr>
        <p:xfrm>
          <a:off x="8001000" y="125413"/>
          <a:ext cx="1092200" cy="911225"/>
        </p:xfrm>
        <a:graphic>
          <a:graphicData uri="http://schemas.openxmlformats.org/presentationml/2006/ole">
            <mc:AlternateContent xmlns:mc="http://schemas.openxmlformats.org/markup-compatibility/2006">
              <mc:Choice xmlns:v="urn:schemas-microsoft-com:vml" Requires="v">
                <p:oleObj name="Document" r:id="rId5" imgW="3962400" imgH="3289300" progId="Word.Document.8">
                  <p:embed/>
                </p:oleObj>
              </mc:Choice>
              <mc:Fallback>
                <p:oleObj name="Document" r:id="rId5" imgW="3962400" imgH="3289300" progId="Word.Document.8">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125413"/>
                        <a:ext cx="1092200" cy="91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327" name="Object 3">
            <a:extLst>
              <a:ext uri="{FF2B5EF4-FFF2-40B4-BE49-F238E27FC236}">
                <a16:creationId xmlns:a16="http://schemas.microsoft.com/office/drawing/2014/main" id="{AA087CFA-110A-2F44-F164-7FC868CAE88D}"/>
              </a:ext>
            </a:extLst>
          </p:cNvPr>
          <p:cNvGraphicFramePr>
            <a:graphicFrameLocks noChangeAspect="1"/>
          </p:cNvGraphicFramePr>
          <p:nvPr/>
        </p:nvGraphicFramePr>
        <p:xfrm>
          <a:off x="139700" y="104775"/>
          <a:ext cx="927100" cy="931863"/>
        </p:xfrm>
        <a:graphic>
          <a:graphicData uri="http://schemas.openxmlformats.org/presentationml/2006/ole">
            <mc:AlternateContent xmlns:mc="http://schemas.openxmlformats.org/markup-compatibility/2006">
              <mc:Choice xmlns:v="urn:schemas-microsoft-com:vml" Requires="v">
                <p:oleObj name="Document" r:id="rId7" imgW="3200400" imgH="3187700" progId="Word.Document.8">
                  <p:embed/>
                </p:oleObj>
              </mc:Choice>
              <mc:Fallback>
                <p:oleObj name="Document" r:id="rId7" imgW="3200400" imgH="3187700" progId="Word.Document.8">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9700" y="104775"/>
                        <a:ext cx="927100" cy="93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328" name="Rectangle 9">
            <a:extLst>
              <a:ext uri="{FF2B5EF4-FFF2-40B4-BE49-F238E27FC236}">
                <a16:creationId xmlns:a16="http://schemas.microsoft.com/office/drawing/2014/main" id="{EC6A0989-9F1B-0686-04F1-0FFDF8BF64A9}"/>
              </a:ext>
            </a:extLst>
          </p:cNvPr>
          <p:cNvSpPr>
            <a:spLocks noChangeArrowheads="1"/>
          </p:cNvSpPr>
          <p:nvPr/>
        </p:nvSpPr>
        <p:spPr bwMode="auto">
          <a:xfrm>
            <a:off x="1143000" y="846138"/>
            <a:ext cx="6858000" cy="76200"/>
          </a:xfrm>
          <a:prstGeom prst="rect">
            <a:avLst/>
          </a:prstGeom>
          <a:gradFill rotWithShape="0">
            <a:gsLst>
              <a:gs pos="0">
                <a:srgbClr val="FFFF00"/>
              </a:gs>
              <a:gs pos="100000">
                <a:srgbClr val="FF0000"/>
              </a:gs>
            </a:gsLst>
            <a:lin ang="0" scaled="1"/>
          </a:gradFill>
          <a:ln w="12700">
            <a:solidFill>
              <a:schemeClr val="tx1"/>
            </a:solidFill>
            <a:miter lim="800000"/>
            <a:headEnd/>
            <a:tailEnd/>
          </a:ln>
        </p:spPr>
        <p:txBody>
          <a:bodyPr wrap="none" anchor="ct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latin typeface="Times" pitchFamily="2" charset="0"/>
            </a:endParaRPr>
          </a:p>
        </p:txBody>
      </p:sp>
      <p:sp>
        <p:nvSpPr>
          <p:cNvPr id="56329" name="TextBox 11">
            <a:extLst>
              <a:ext uri="{FF2B5EF4-FFF2-40B4-BE49-F238E27FC236}">
                <a16:creationId xmlns:a16="http://schemas.microsoft.com/office/drawing/2014/main" id="{44FDC9B9-E2B2-3ED2-9CDF-5294E6C1EC73}"/>
              </a:ext>
            </a:extLst>
          </p:cNvPr>
          <p:cNvSpPr txBox="1">
            <a:spLocks noChangeArrowheads="1"/>
          </p:cNvSpPr>
          <p:nvPr/>
        </p:nvSpPr>
        <p:spPr bwMode="auto">
          <a:xfrm>
            <a:off x="6313488" y="6134100"/>
            <a:ext cx="21129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a:cs typeface="Arial" panose="020B0604020202020204" pitchFamily="34" charset="0"/>
              </a:rPr>
              <a:t>Re</a:t>
            </a:r>
            <a:r>
              <a:rPr lang="en-US" altLang="en-US" baseline="-25000">
                <a:cs typeface="Arial" panose="020B0604020202020204" pitchFamily="34" charset="0"/>
              </a:rPr>
              <a:t>θ</a:t>
            </a:r>
            <a:r>
              <a:rPr lang="en-US" altLang="en-US">
                <a:cs typeface="Arial" panose="020B0604020202020204" pitchFamily="34" charset="0"/>
              </a:rPr>
              <a:t>/M</a:t>
            </a:r>
            <a:r>
              <a:rPr lang="en-US" altLang="en-US" baseline="-25000">
                <a:cs typeface="Arial" panose="020B0604020202020204" pitchFamily="34" charset="0"/>
              </a:rPr>
              <a:t>e </a:t>
            </a:r>
            <a:r>
              <a:rPr lang="en-US" altLang="en-US">
                <a:ea typeface="ＭＳ ゴシック" panose="020B0609070205080204" pitchFamily="49" charset="-128"/>
              </a:rPr>
              <a:t>≈ 280 ± 6%</a:t>
            </a:r>
            <a:endParaRPr lang="en-US" altLang="en-US">
              <a:cs typeface="Arial" panose="020B0604020202020204" pitchFamily="34" charset="0"/>
            </a:endParaRPr>
          </a:p>
        </p:txBody>
      </p:sp>
      <p:sp>
        <p:nvSpPr>
          <p:cNvPr id="56330" name="Oval 13">
            <a:extLst>
              <a:ext uri="{FF2B5EF4-FFF2-40B4-BE49-F238E27FC236}">
                <a16:creationId xmlns:a16="http://schemas.microsoft.com/office/drawing/2014/main" id="{AA439FD2-9E90-02BD-745E-AAAFD952D5E0}"/>
              </a:ext>
            </a:extLst>
          </p:cNvPr>
          <p:cNvSpPr>
            <a:spLocks noChangeArrowheads="1"/>
          </p:cNvSpPr>
          <p:nvPr/>
        </p:nvSpPr>
        <p:spPr bwMode="auto">
          <a:xfrm>
            <a:off x="3330575" y="4948238"/>
            <a:ext cx="885825" cy="515937"/>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a:p>
        </p:txBody>
      </p:sp>
      <p:cxnSp>
        <p:nvCxnSpPr>
          <p:cNvPr id="56331" name="Straight Arrow Connector 14">
            <a:extLst>
              <a:ext uri="{FF2B5EF4-FFF2-40B4-BE49-F238E27FC236}">
                <a16:creationId xmlns:a16="http://schemas.microsoft.com/office/drawing/2014/main" id="{5146F841-D89F-85D0-0461-8E2FAC95A66E}"/>
              </a:ext>
            </a:extLst>
          </p:cNvPr>
          <p:cNvCxnSpPr>
            <a:cxnSpLocks noChangeShapeType="1"/>
            <a:endCxn id="56330" idx="5"/>
          </p:cNvCxnSpPr>
          <p:nvPr/>
        </p:nvCxnSpPr>
        <p:spPr bwMode="auto">
          <a:xfrm rot="10800000">
            <a:off x="4087813" y="5387975"/>
            <a:ext cx="2189162" cy="950913"/>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56332" name="TextBox 16">
            <a:extLst>
              <a:ext uri="{FF2B5EF4-FFF2-40B4-BE49-F238E27FC236}">
                <a16:creationId xmlns:a16="http://schemas.microsoft.com/office/drawing/2014/main" id="{1774317E-FD1E-BFEA-B7B9-D9E26370703D}"/>
              </a:ext>
            </a:extLst>
          </p:cNvPr>
          <p:cNvSpPr txBox="1">
            <a:spLocks noChangeArrowheads="1"/>
          </p:cNvSpPr>
          <p:nvPr/>
        </p:nvSpPr>
        <p:spPr bwMode="auto">
          <a:xfrm>
            <a:off x="717550" y="6383337"/>
            <a:ext cx="22773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i="1" dirty="0"/>
              <a:t>From AIAA 2008-3736</a:t>
            </a:r>
            <a:endParaRPr lang="en-US" altLang="en-US" sz="1600" dirty="0"/>
          </a:p>
        </p:txBody>
      </p:sp>
      <p:sp>
        <p:nvSpPr>
          <p:cNvPr id="2" name="TextBox 1">
            <a:extLst>
              <a:ext uri="{FF2B5EF4-FFF2-40B4-BE49-F238E27FC236}">
                <a16:creationId xmlns:a16="http://schemas.microsoft.com/office/drawing/2014/main" id="{57C8368C-A898-770B-F2C6-40F524016129}"/>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3" name="Slide Number Placeholder 3">
            <a:extLst>
              <a:ext uri="{FF2B5EF4-FFF2-40B4-BE49-F238E27FC236}">
                <a16:creationId xmlns:a16="http://schemas.microsoft.com/office/drawing/2014/main" id="{A8BF0D64-81D9-FEDD-DB00-10D57E7C8E1A}"/>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434" y="136894"/>
            <a:ext cx="8329366" cy="783337"/>
          </a:xfrm>
        </p:spPr>
        <p:txBody>
          <a:bodyPr>
            <a:normAutofit/>
          </a:bodyPr>
          <a:lstStyle/>
          <a:p>
            <a:r>
              <a:rPr lang="en-US" b="1" dirty="0"/>
              <a:t>Return-to-Flight Overview</a:t>
            </a:r>
          </a:p>
        </p:txBody>
      </p:sp>
      <p:pic>
        <p:nvPicPr>
          <p:cNvPr id="4" name="Picture 3" descr="Shuttle_TPS_layout_combine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2892" y="861825"/>
            <a:ext cx="3657600" cy="2688129"/>
          </a:xfrm>
          <a:prstGeom prst="rect">
            <a:avLst/>
          </a:prstGeom>
        </p:spPr>
      </p:pic>
      <p:sp>
        <p:nvSpPr>
          <p:cNvPr id="5" name="TextBox 1"/>
          <p:cNvSpPr txBox="1">
            <a:spLocks noChangeArrowheads="1"/>
          </p:cNvSpPr>
          <p:nvPr/>
        </p:nvSpPr>
        <p:spPr bwMode="auto">
          <a:xfrm>
            <a:off x="182518" y="919641"/>
            <a:ext cx="4852657" cy="5278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indent="-114300" defTabSz="914400" eaLnBrk="1" hangingPunct="1">
              <a:spcAft>
                <a:spcPts val="600"/>
              </a:spcAft>
              <a:buSzPct val="125000"/>
              <a:buFont typeface="Arial"/>
              <a:buChar char="•"/>
            </a:pPr>
            <a:r>
              <a:rPr lang="en-US" sz="1600" b="1" dirty="0"/>
              <a:t>Columbia Accident Investigation directive to develop on-orbit TPS inspection and repair capabilities as part of the RTF effort</a:t>
            </a:r>
          </a:p>
          <a:p>
            <a:pPr marL="455613" lvl="1" indent="-114300" defTabSz="914400" eaLnBrk="1" hangingPunct="1">
              <a:spcAft>
                <a:spcPts val="600"/>
              </a:spcAft>
              <a:buSzPct val="75000"/>
              <a:buFont typeface="Courier New"/>
              <a:buChar char="o"/>
            </a:pPr>
            <a:r>
              <a:rPr lang="en-US" sz="1400" b="1" dirty="0"/>
              <a:t>Suite of tools developed/integrated to allow rapid assessment of TPS health (more on next chart)</a:t>
            </a:r>
          </a:p>
          <a:p>
            <a:pPr marL="114300" indent="-114300" defTabSz="914400" eaLnBrk="1" hangingPunct="1">
              <a:spcAft>
                <a:spcPts val="600"/>
              </a:spcAft>
              <a:buSzPct val="125000"/>
              <a:buFont typeface="Arial"/>
              <a:buChar char="•"/>
            </a:pPr>
            <a:r>
              <a:rPr lang="en-US" sz="1600" b="1" dirty="0"/>
              <a:t>BLT prediction based on physical mechanism approach would be ideal</a:t>
            </a:r>
          </a:p>
          <a:p>
            <a:pPr marL="455613" lvl="1" indent="-114300" defTabSz="914400" eaLnBrk="1" hangingPunct="1">
              <a:spcAft>
                <a:spcPts val="600"/>
              </a:spcAft>
              <a:buSzPct val="75000"/>
              <a:buFont typeface="Courier New"/>
              <a:buChar char="o"/>
            </a:pPr>
            <a:r>
              <a:rPr lang="en-US" sz="1400" b="1" dirty="0"/>
              <a:t>For Shuttle RTF, not ready for prime time</a:t>
            </a:r>
          </a:p>
          <a:p>
            <a:pPr marL="114300" indent="-114300" defTabSz="914400" eaLnBrk="1" hangingPunct="1">
              <a:spcAft>
                <a:spcPts val="600"/>
              </a:spcAft>
              <a:buSzPct val="125000"/>
              <a:buFont typeface="Arial"/>
              <a:buChar char="•"/>
            </a:pPr>
            <a:r>
              <a:rPr lang="en-US" sz="1600" b="1" dirty="0"/>
              <a:t>Most hypersonic vehicles have surfaces that by-pass natural instabilities, such as roughness (like Shuttle)</a:t>
            </a:r>
          </a:p>
          <a:p>
            <a:pPr marL="114300" indent="-114300" defTabSz="914400" eaLnBrk="1" hangingPunct="1">
              <a:spcAft>
                <a:spcPts val="600"/>
              </a:spcAft>
              <a:buSzPct val="125000"/>
              <a:buFont typeface="Arial"/>
              <a:buChar char="•"/>
            </a:pPr>
            <a:r>
              <a:rPr lang="en-US" sz="1600" b="1" dirty="0"/>
              <a:t>Shuttle BLT Tool developed with this in mind</a:t>
            </a:r>
          </a:p>
          <a:p>
            <a:pPr marL="455613" lvl="1" indent="-114300" defTabSz="914400" eaLnBrk="1" hangingPunct="1">
              <a:spcAft>
                <a:spcPts val="600"/>
              </a:spcAft>
              <a:buSzPct val="75000"/>
              <a:buFont typeface="Courier New"/>
              <a:buChar char="o"/>
            </a:pPr>
            <a:r>
              <a:rPr lang="en-US" sz="1400" b="1" dirty="0"/>
              <a:t>Utilized discrete roughness correlation approach</a:t>
            </a:r>
          </a:p>
          <a:p>
            <a:pPr marL="455613" lvl="1" indent="-114300" defTabSz="914400" eaLnBrk="1" hangingPunct="1">
              <a:spcAft>
                <a:spcPts val="600"/>
              </a:spcAft>
              <a:buSzPct val="75000"/>
              <a:buFont typeface="Courier New"/>
              <a:buChar char="o"/>
            </a:pPr>
            <a:r>
              <a:rPr lang="en-US" sz="1400" b="1" dirty="0"/>
              <a:t>Previously shown to capture WT trends for a variety of configurations (</a:t>
            </a:r>
            <a:r>
              <a:rPr lang="en-US" sz="1400" b="1" i="1" dirty="0"/>
              <a:t>JSR 45.2 2008</a:t>
            </a:r>
            <a:r>
              <a:rPr lang="en-US" sz="1400" b="1" dirty="0"/>
              <a:t>)</a:t>
            </a:r>
          </a:p>
          <a:p>
            <a:pPr marL="114300" indent="-114300" defTabSz="914400" eaLnBrk="1" hangingPunct="1">
              <a:spcAft>
                <a:spcPts val="600"/>
              </a:spcAft>
              <a:buSzPct val="125000"/>
              <a:buFont typeface="Arial"/>
              <a:buChar char="•"/>
            </a:pPr>
            <a:r>
              <a:rPr lang="en-US" sz="1600" b="1" dirty="0"/>
              <a:t>STS-114 exposed uncertainties with prediction of high Mach BLT, led to unprecedented repair</a:t>
            </a:r>
          </a:p>
          <a:p>
            <a:pPr marL="114300" indent="-114300" defTabSz="914400" eaLnBrk="1" hangingPunct="1">
              <a:spcAft>
                <a:spcPts val="600"/>
              </a:spcAft>
              <a:buSzPct val="125000"/>
              <a:buFont typeface="Arial"/>
              <a:buChar char="•"/>
            </a:pPr>
            <a:r>
              <a:rPr lang="en-US" sz="1600" b="1" dirty="0"/>
              <a:t>Shuttle BLT Flight Experiment (FE) developed to address high Mach BLT Tool uncertainties</a:t>
            </a:r>
          </a:p>
        </p:txBody>
      </p:sp>
      <p:pic>
        <p:nvPicPr>
          <p:cNvPr id="6" name="Picture 5" descr="EVA3_gf_pul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2892" y="3594079"/>
            <a:ext cx="3657600" cy="2164260"/>
          </a:xfrm>
          <a:prstGeom prst="rect">
            <a:avLst/>
          </a:prstGeom>
        </p:spPr>
      </p:pic>
      <p:sp>
        <p:nvSpPr>
          <p:cNvPr id="7" name="TextBox 6"/>
          <p:cNvSpPr txBox="1"/>
          <p:nvPr/>
        </p:nvSpPr>
        <p:spPr>
          <a:xfrm>
            <a:off x="5132594" y="3619046"/>
            <a:ext cx="1613731" cy="369332"/>
          </a:xfrm>
          <a:prstGeom prst="rect">
            <a:avLst/>
          </a:prstGeom>
          <a:noFill/>
        </p:spPr>
        <p:txBody>
          <a:bodyPr wrap="none" rtlCol="0">
            <a:spAutoFit/>
          </a:bodyPr>
          <a:lstStyle/>
          <a:p>
            <a:r>
              <a:rPr lang="en-US" b="1" dirty="0">
                <a:solidFill>
                  <a:srgbClr val="FFFF00"/>
                </a:solidFill>
              </a:rPr>
              <a:t>STS-114 Repair</a:t>
            </a:r>
          </a:p>
        </p:txBody>
      </p:sp>
      <p:sp>
        <p:nvSpPr>
          <p:cNvPr id="8" name="TextBox 7"/>
          <p:cNvSpPr txBox="1"/>
          <p:nvPr/>
        </p:nvSpPr>
        <p:spPr>
          <a:xfrm>
            <a:off x="5574912" y="3104113"/>
            <a:ext cx="1389473" cy="461665"/>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US" sz="1200" b="1" dirty="0"/>
              <a:t>~24,000 Black Tiles</a:t>
            </a:r>
          </a:p>
          <a:p>
            <a:r>
              <a:rPr lang="en-US" sz="1200" b="1" dirty="0"/>
              <a:t>~20,000 Gap fillers</a:t>
            </a:r>
          </a:p>
        </p:txBody>
      </p:sp>
      <p:sp>
        <p:nvSpPr>
          <p:cNvPr id="9" name="TextBox 8"/>
          <p:cNvSpPr txBox="1"/>
          <p:nvPr/>
        </p:nvSpPr>
        <p:spPr>
          <a:xfrm>
            <a:off x="5214738" y="5789545"/>
            <a:ext cx="3533908" cy="584776"/>
          </a:xfrm>
          <a:prstGeom prst="rect">
            <a:avLst/>
          </a:prstGeom>
          <a:solidFill>
            <a:srgbClr val="76D6FF"/>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1600" b="1" dirty="0"/>
              <a:t>Shuttle offers wealth of hypersonic BLT data, with 135 missions flown</a:t>
            </a:r>
          </a:p>
        </p:txBody>
      </p:sp>
      <p:sp>
        <p:nvSpPr>
          <p:cNvPr id="11" name="Slide Number Placeholder 10"/>
          <p:cNvSpPr>
            <a:spLocks noGrp="1"/>
          </p:cNvSpPr>
          <p:nvPr>
            <p:ph type="sldNum" sz="quarter" idx="12"/>
          </p:nvPr>
        </p:nvSpPr>
        <p:spPr>
          <a:xfrm>
            <a:off x="7174992" y="6558622"/>
            <a:ext cx="1905000" cy="237375"/>
          </a:xfrm>
        </p:spPr>
        <p:txBody>
          <a:bodyPr/>
          <a:lstStyle/>
          <a:p>
            <a:fld id="{73C420D4-2AF8-9148-98D6-C104ED52175D}" type="slidenum">
              <a:rPr lang="en-US" smtClean="0"/>
              <a:t>20</a:t>
            </a:fld>
            <a:endParaRPr lang="en-US" dirty="0"/>
          </a:p>
        </p:txBody>
      </p:sp>
      <p:sp>
        <p:nvSpPr>
          <p:cNvPr id="10" name="TextBox 9">
            <a:extLst>
              <a:ext uri="{FF2B5EF4-FFF2-40B4-BE49-F238E27FC236}">
                <a16:creationId xmlns:a16="http://schemas.microsoft.com/office/drawing/2014/main" id="{360326FD-D7B0-AC0D-68D4-9705BCF2F159}"/>
              </a:ext>
            </a:extLst>
          </p:cNvPr>
          <p:cNvSpPr txBox="1"/>
          <p:nvPr/>
        </p:nvSpPr>
        <p:spPr>
          <a:xfrm>
            <a:off x="357433" y="6205044"/>
            <a:ext cx="4566859" cy="338554"/>
          </a:xfrm>
          <a:prstGeom prst="rect">
            <a:avLst/>
          </a:prstGeom>
          <a:noFill/>
        </p:spPr>
        <p:txBody>
          <a:bodyPr wrap="square">
            <a:spAutoFit/>
          </a:bodyPr>
          <a:lstStyle/>
          <a:p>
            <a:r>
              <a:rPr lang="en-US" sz="1600" i="1" dirty="0">
                <a:solidFill>
                  <a:srgbClr val="FF0000"/>
                </a:solidFill>
              </a:rPr>
              <a:t>Next few charts taken from AIAA-2016-3533</a:t>
            </a:r>
            <a:endParaRPr lang="en-US" sz="1600" i="1" dirty="0"/>
          </a:p>
        </p:txBody>
      </p:sp>
      <p:sp>
        <p:nvSpPr>
          <p:cNvPr id="3" name="TextBox 2">
            <a:extLst>
              <a:ext uri="{FF2B5EF4-FFF2-40B4-BE49-F238E27FC236}">
                <a16:creationId xmlns:a16="http://schemas.microsoft.com/office/drawing/2014/main" id="{22151235-662B-E3EE-37BB-042629D13561}"/>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Tree>
    <p:extLst>
      <p:ext uri="{BB962C8B-B14F-4D97-AF65-F5344CB8AC3E}">
        <p14:creationId xmlns:p14="http://schemas.microsoft.com/office/powerpoint/2010/main" val="3572984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434" y="136894"/>
            <a:ext cx="8329366" cy="783337"/>
          </a:xfrm>
        </p:spPr>
        <p:txBody>
          <a:bodyPr>
            <a:normAutofit/>
          </a:bodyPr>
          <a:lstStyle/>
          <a:p>
            <a:pPr defTabSz="914400">
              <a:lnSpc>
                <a:spcPct val="90000"/>
              </a:lnSpc>
            </a:pPr>
            <a:r>
              <a:rPr lang="en-US" dirty="0"/>
              <a:t>Mission Support Timeline</a:t>
            </a:r>
            <a:endParaRPr lang="en-US" sz="2800" dirty="0"/>
          </a:p>
        </p:txBody>
      </p:sp>
      <p:sp>
        <p:nvSpPr>
          <p:cNvPr id="8" name="TextBox 1"/>
          <p:cNvSpPr txBox="1">
            <a:spLocks noChangeArrowheads="1"/>
          </p:cNvSpPr>
          <p:nvPr/>
        </p:nvSpPr>
        <p:spPr bwMode="auto">
          <a:xfrm>
            <a:off x="4050108" y="1456855"/>
            <a:ext cx="4914607" cy="36009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indent="-114300" defTabSz="914400" eaLnBrk="1" hangingPunct="1">
              <a:spcAft>
                <a:spcPts val="1200"/>
              </a:spcAft>
              <a:buSzPct val="125000"/>
              <a:buFont typeface="Arial"/>
              <a:buChar char="•"/>
            </a:pPr>
            <a:r>
              <a:rPr lang="en-US" sz="1600" b="1" dirty="0"/>
              <a:t>BLT Tool required to: </a:t>
            </a:r>
          </a:p>
          <a:p>
            <a:pPr marL="455613" lvl="1" indent="-114300" defTabSz="914400" eaLnBrk="1" hangingPunct="1">
              <a:spcAft>
                <a:spcPts val="1200"/>
              </a:spcAft>
              <a:buSzPct val="75000"/>
              <a:buFont typeface="Courier New"/>
              <a:buChar char="o"/>
            </a:pPr>
            <a:r>
              <a:rPr lang="en-US" sz="1400" b="1" dirty="0"/>
              <a:t>Set proper aeroheating environment for subsequent thermal &amp; structural analysis</a:t>
            </a:r>
          </a:p>
          <a:p>
            <a:pPr marL="455613" lvl="1" indent="-114300" defTabSz="914400" eaLnBrk="1" hangingPunct="1">
              <a:spcAft>
                <a:spcPts val="1200"/>
              </a:spcAft>
              <a:buSzPct val="75000"/>
              <a:buFont typeface="Courier New"/>
              <a:buChar char="o"/>
            </a:pPr>
            <a:r>
              <a:rPr lang="en-US" sz="1400" b="1" dirty="0"/>
              <a:t>Rapidly determine time of transition onset for each and every damage site (~5-20 sites)</a:t>
            </a:r>
          </a:p>
          <a:p>
            <a:pPr marL="114300" indent="-114300" defTabSz="914400" eaLnBrk="1" hangingPunct="1">
              <a:spcAft>
                <a:spcPts val="1200"/>
              </a:spcAft>
              <a:buSzPct val="125000"/>
              <a:buFont typeface="Arial"/>
              <a:buChar char="•"/>
            </a:pPr>
            <a:r>
              <a:rPr lang="en-US" sz="1600" b="1" dirty="0"/>
              <a:t>Within a typical 2-week mission:</a:t>
            </a:r>
          </a:p>
          <a:p>
            <a:pPr marL="455613" lvl="1" indent="-112713" defTabSz="914400" eaLnBrk="1" hangingPunct="1">
              <a:spcAft>
                <a:spcPts val="1200"/>
              </a:spcAft>
              <a:buSzPct val="75000"/>
              <a:buFont typeface="Courier New"/>
              <a:buChar char="o"/>
            </a:pPr>
            <a:r>
              <a:rPr lang="en-US" sz="1400" b="1" dirty="0"/>
              <a:t>Photos of TPS damage from RPM by FD3</a:t>
            </a:r>
          </a:p>
          <a:p>
            <a:pPr marL="455613" lvl="1" indent="-112713" defTabSz="914400" eaLnBrk="1" hangingPunct="1">
              <a:spcAft>
                <a:spcPts val="1200"/>
              </a:spcAft>
              <a:buSzPct val="75000"/>
              <a:buFont typeface="Courier New"/>
              <a:buChar char="o"/>
            </a:pPr>
            <a:r>
              <a:rPr lang="en-US" sz="1400" b="1" dirty="0"/>
              <a:t>Initial TPS assessment by FD4</a:t>
            </a:r>
          </a:p>
          <a:p>
            <a:pPr marL="455613" lvl="1" indent="-112713" defTabSz="914400" eaLnBrk="1" hangingPunct="1">
              <a:spcAft>
                <a:spcPts val="1200"/>
              </a:spcAft>
              <a:buSzPct val="75000"/>
              <a:buFont typeface="Courier New"/>
              <a:buChar char="o"/>
            </a:pPr>
            <a:r>
              <a:rPr lang="en-US" sz="1400" b="1" dirty="0"/>
              <a:t>Further analysis, as required, using the OBSS starting on FD4</a:t>
            </a:r>
          </a:p>
          <a:p>
            <a:pPr marL="455613" lvl="1" indent="-112713" defTabSz="914400" eaLnBrk="1" hangingPunct="1">
              <a:spcAft>
                <a:spcPts val="1200"/>
              </a:spcAft>
              <a:buSzPct val="75000"/>
              <a:buFont typeface="Courier New"/>
              <a:buChar char="o"/>
            </a:pPr>
            <a:r>
              <a:rPr lang="en-US" sz="1400" b="1" dirty="0"/>
              <a:t>Flight cleared to continue mission by FD7 (ideal)</a:t>
            </a:r>
          </a:p>
        </p:txBody>
      </p:sp>
      <p:grpSp>
        <p:nvGrpSpPr>
          <p:cNvPr id="68" name="Group 67"/>
          <p:cNvGrpSpPr/>
          <p:nvPr/>
        </p:nvGrpSpPr>
        <p:grpSpPr>
          <a:xfrm>
            <a:off x="259690" y="1568920"/>
            <a:ext cx="3633527" cy="4809031"/>
            <a:chOff x="358555" y="1447240"/>
            <a:chExt cx="3633527" cy="4809031"/>
          </a:xfrm>
        </p:grpSpPr>
        <p:cxnSp>
          <p:nvCxnSpPr>
            <p:cNvPr id="10" name="Straight Arrow Connector 56"/>
            <p:cNvCxnSpPr>
              <a:cxnSpLocks noChangeShapeType="1"/>
            </p:cNvCxnSpPr>
            <p:nvPr/>
          </p:nvCxnSpPr>
          <p:spPr bwMode="auto">
            <a:xfrm flipH="1">
              <a:off x="1856776" y="3390899"/>
              <a:ext cx="331225" cy="575971"/>
            </a:xfrm>
            <a:prstGeom prst="straightConnector1">
              <a:avLst/>
            </a:prstGeom>
            <a:noFill/>
            <a:ln w="31750">
              <a:solidFill>
                <a:srgbClr val="FF0000"/>
              </a:solidFill>
              <a:round/>
              <a:headEnd/>
              <a:tailEnd type="triangle" w="med" len="lg"/>
            </a:ln>
            <a:extLst>
              <a:ext uri="{909E8E84-426E-40dd-AFC4-6F175D3DCCD1}">
                <a14:hiddenFill xmlns:a14="http://schemas.microsoft.com/office/drawing/2010/main" xmlns="">
                  <a:noFill/>
                </a14:hiddenFill>
              </a:ext>
            </a:extLst>
          </p:spPr>
        </p:cxnSp>
        <p:cxnSp>
          <p:nvCxnSpPr>
            <p:cNvPr id="11" name="Straight Arrow Connector 58"/>
            <p:cNvCxnSpPr>
              <a:cxnSpLocks noChangeShapeType="1"/>
            </p:cNvCxnSpPr>
            <p:nvPr/>
          </p:nvCxnSpPr>
          <p:spPr bwMode="auto">
            <a:xfrm>
              <a:off x="1687537" y="2527300"/>
              <a:ext cx="349196" cy="484756"/>
            </a:xfrm>
            <a:prstGeom prst="straightConnector1">
              <a:avLst/>
            </a:prstGeom>
            <a:noFill/>
            <a:ln w="31750">
              <a:solidFill>
                <a:srgbClr val="FF0000"/>
              </a:solidFill>
              <a:round/>
              <a:headEnd/>
              <a:tailEnd type="triangle" w="med" len="lg"/>
            </a:ln>
            <a:extLst>
              <a:ext uri="{909E8E84-426E-40dd-AFC4-6F175D3DCCD1}">
                <a14:hiddenFill xmlns:a14="http://schemas.microsoft.com/office/drawing/2010/main" xmlns="">
                  <a:noFill/>
                </a14:hiddenFill>
              </a:ext>
            </a:extLst>
          </p:spPr>
        </p:cxnSp>
        <p:cxnSp>
          <p:nvCxnSpPr>
            <p:cNvPr id="12" name="Straight Arrow Connector 81"/>
            <p:cNvCxnSpPr>
              <a:cxnSpLocks noChangeShapeType="1"/>
              <a:endCxn id="31" idx="0"/>
            </p:cNvCxnSpPr>
            <p:nvPr/>
          </p:nvCxnSpPr>
          <p:spPr bwMode="auto">
            <a:xfrm>
              <a:off x="1676425" y="4171729"/>
              <a:ext cx="9132" cy="616674"/>
            </a:xfrm>
            <a:prstGeom prst="straightConnector1">
              <a:avLst/>
            </a:prstGeom>
            <a:noFill/>
            <a:ln w="31750">
              <a:solidFill>
                <a:srgbClr val="FF0000"/>
              </a:solidFill>
              <a:round/>
              <a:headEnd/>
              <a:tailEnd type="triangle" w="med" len="lg"/>
            </a:ln>
            <a:extLst>
              <a:ext uri="{909E8E84-426E-40dd-AFC4-6F175D3DCCD1}">
                <a14:hiddenFill xmlns:a14="http://schemas.microsoft.com/office/drawing/2010/main" xmlns="">
                  <a:noFill/>
                </a14:hiddenFill>
              </a:ext>
            </a:extLst>
          </p:spPr>
        </p:cxnSp>
        <p:cxnSp>
          <p:nvCxnSpPr>
            <p:cNvPr id="13" name="Straight Arrow Connector 83"/>
            <p:cNvCxnSpPr>
              <a:cxnSpLocks noChangeShapeType="1"/>
              <a:endCxn id="32" idx="0"/>
            </p:cNvCxnSpPr>
            <p:nvPr/>
          </p:nvCxnSpPr>
          <p:spPr bwMode="auto">
            <a:xfrm>
              <a:off x="1678012" y="5152771"/>
              <a:ext cx="7545" cy="457169"/>
            </a:xfrm>
            <a:prstGeom prst="straightConnector1">
              <a:avLst/>
            </a:prstGeom>
            <a:noFill/>
            <a:ln w="31750">
              <a:solidFill>
                <a:srgbClr val="FF0000"/>
              </a:solidFill>
              <a:round/>
              <a:headEnd/>
              <a:tailEnd type="triangle" w="med" len="lg"/>
            </a:ln>
            <a:extLst>
              <a:ext uri="{909E8E84-426E-40dd-AFC4-6F175D3DCCD1}">
                <a14:hiddenFill xmlns:a14="http://schemas.microsoft.com/office/drawing/2010/main" xmlns="">
                  <a:noFill/>
                </a14:hiddenFill>
              </a:ext>
            </a:extLst>
          </p:spPr>
        </p:cxnSp>
        <p:sp>
          <p:nvSpPr>
            <p:cNvPr id="15" name="TextBox 15"/>
            <p:cNvSpPr txBox="1">
              <a:spLocks noChangeArrowheads="1"/>
            </p:cNvSpPr>
            <p:nvPr/>
          </p:nvSpPr>
          <p:spPr bwMode="auto">
            <a:xfrm>
              <a:off x="2514388" y="3966868"/>
              <a:ext cx="1191026" cy="461665"/>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hangingPunct="1"/>
              <a:r>
                <a:rPr lang="en-US" sz="1200" b="1" dirty="0">
                  <a:solidFill>
                    <a:srgbClr val="000000"/>
                  </a:solidFill>
                </a:rPr>
                <a:t>Material</a:t>
              </a:r>
            </a:p>
            <a:p>
              <a:pPr algn="ctr" defTabSz="914400" eaLnBrk="1" hangingPunct="1"/>
              <a:r>
                <a:rPr lang="en-US" sz="1200" b="1" dirty="0">
                  <a:solidFill>
                    <a:srgbClr val="000000"/>
                  </a:solidFill>
                </a:rPr>
                <a:t>Temperatures</a:t>
              </a:r>
            </a:p>
          </p:txBody>
        </p:sp>
        <p:sp>
          <p:nvSpPr>
            <p:cNvPr id="16" name="TextBox 16"/>
            <p:cNvSpPr txBox="1">
              <a:spLocks noChangeArrowheads="1"/>
            </p:cNvSpPr>
            <p:nvPr/>
          </p:nvSpPr>
          <p:spPr bwMode="auto">
            <a:xfrm>
              <a:off x="2564469" y="4788403"/>
              <a:ext cx="1090864" cy="461665"/>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hangingPunct="1"/>
              <a:r>
                <a:rPr lang="en-US" sz="1200" b="1" dirty="0">
                  <a:solidFill>
                    <a:srgbClr val="000000"/>
                  </a:solidFill>
                </a:rPr>
                <a:t>Bond Factor</a:t>
              </a:r>
            </a:p>
            <a:p>
              <a:pPr algn="ctr" defTabSz="914400" eaLnBrk="1" hangingPunct="1"/>
              <a:r>
                <a:rPr lang="en-US" sz="1200" b="1" dirty="0">
                  <a:solidFill>
                    <a:srgbClr val="000000"/>
                  </a:solidFill>
                </a:rPr>
                <a:t>of Safety</a:t>
              </a:r>
            </a:p>
          </p:txBody>
        </p:sp>
        <p:sp>
          <p:nvSpPr>
            <p:cNvPr id="17" name="TextBox 17"/>
            <p:cNvSpPr txBox="1">
              <a:spLocks noChangeArrowheads="1"/>
            </p:cNvSpPr>
            <p:nvPr/>
          </p:nvSpPr>
          <p:spPr bwMode="auto">
            <a:xfrm>
              <a:off x="2602829" y="5609940"/>
              <a:ext cx="1014145" cy="646331"/>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hangingPunct="1"/>
              <a:r>
                <a:rPr lang="en-US" sz="1200" b="1" dirty="0">
                  <a:solidFill>
                    <a:srgbClr val="000000"/>
                  </a:solidFill>
                </a:rPr>
                <a:t>Structural</a:t>
              </a:r>
            </a:p>
            <a:p>
              <a:pPr algn="ctr" defTabSz="914400" eaLnBrk="1" hangingPunct="1"/>
              <a:r>
                <a:rPr lang="en-US" sz="1200" b="1" dirty="0">
                  <a:solidFill>
                    <a:srgbClr val="000000"/>
                  </a:solidFill>
                </a:rPr>
                <a:t>Margin and</a:t>
              </a:r>
            </a:p>
            <a:p>
              <a:pPr algn="ctr" defTabSz="914400" eaLnBrk="1" hangingPunct="1"/>
              <a:r>
                <a:rPr lang="en-US" sz="1200" b="1" dirty="0">
                  <a:solidFill>
                    <a:srgbClr val="000000"/>
                  </a:solidFill>
                </a:rPr>
                <a:t>Deflections</a:t>
              </a:r>
            </a:p>
          </p:txBody>
        </p:sp>
        <p:cxnSp>
          <p:nvCxnSpPr>
            <p:cNvPr id="18" name="Straight Arrow Connector 45"/>
            <p:cNvCxnSpPr>
              <a:cxnSpLocks noChangeShapeType="1"/>
            </p:cNvCxnSpPr>
            <p:nvPr/>
          </p:nvCxnSpPr>
          <p:spPr bwMode="auto">
            <a:xfrm>
              <a:off x="828694" y="3390899"/>
              <a:ext cx="685647" cy="575971"/>
            </a:xfrm>
            <a:prstGeom prst="straightConnector1">
              <a:avLst/>
            </a:prstGeom>
            <a:noFill/>
            <a:ln w="31750">
              <a:solidFill>
                <a:srgbClr val="FF0000"/>
              </a:solidFill>
              <a:round/>
              <a:headEnd/>
              <a:tailEnd type="triangle" w="med" len="lg"/>
            </a:ln>
            <a:extLst>
              <a:ext uri="{909E8E84-426E-40dd-AFC4-6F175D3DCCD1}">
                <a14:hiddenFill xmlns:a14="http://schemas.microsoft.com/office/drawing/2010/main" xmlns="">
                  <a:noFill/>
                </a14:hiddenFill>
              </a:ext>
            </a:extLst>
          </p:spPr>
        </p:cxnSp>
        <p:cxnSp>
          <p:nvCxnSpPr>
            <p:cNvPr id="19" name="Straight Arrow Connector 49"/>
            <p:cNvCxnSpPr>
              <a:cxnSpLocks noChangeShapeType="1"/>
            </p:cNvCxnSpPr>
            <p:nvPr/>
          </p:nvCxnSpPr>
          <p:spPr bwMode="auto">
            <a:xfrm flipH="1">
              <a:off x="960285" y="2527300"/>
              <a:ext cx="669467" cy="484756"/>
            </a:xfrm>
            <a:prstGeom prst="straightConnector1">
              <a:avLst/>
            </a:prstGeom>
            <a:noFill/>
            <a:ln w="31750">
              <a:solidFill>
                <a:srgbClr val="FF0000"/>
              </a:solidFill>
              <a:round/>
              <a:headEnd/>
              <a:tailEnd type="triangle" w="med" len="lg"/>
            </a:ln>
            <a:extLst>
              <a:ext uri="{909E8E84-426E-40dd-AFC4-6F175D3DCCD1}">
                <a14:hiddenFill xmlns:a14="http://schemas.microsoft.com/office/drawing/2010/main" xmlns="">
                  <a:noFill/>
                </a14:hiddenFill>
              </a:ext>
            </a:extLst>
          </p:spPr>
        </p:cxnSp>
        <p:cxnSp>
          <p:nvCxnSpPr>
            <p:cNvPr id="20" name="Straight Arrow Connector 53"/>
            <p:cNvCxnSpPr>
              <a:cxnSpLocks noChangeShapeType="1"/>
              <a:endCxn id="17" idx="1"/>
            </p:cNvCxnSpPr>
            <p:nvPr/>
          </p:nvCxnSpPr>
          <p:spPr bwMode="auto">
            <a:xfrm>
              <a:off x="1676425" y="5933106"/>
              <a:ext cx="926404" cy="0"/>
            </a:xfrm>
            <a:prstGeom prst="straightConnector1">
              <a:avLst/>
            </a:prstGeom>
            <a:noFill/>
            <a:ln w="31750">
              <a:solidFill>
                <a:srgbClr val="FF0000"/>
              </a:solidFill>
              <a:round/>
              <a:headEnd/>
              <a:tailEnd type="triangle" w="med" len="lg"/>
            </a:ln>
            <a:extLst>
              <a:ext uri="{909E8E84-426E-40dd-AFC4-6F175D3DCCD1}">
                <a14:hiddenFill xmlns:a14="http://schemas.microsoft.com/office/drawing/2010/main" xmlns="">
                  <a:noFill/>
                </a14:hiddenFill>
              </a:ext>
            </a:extLst>
          </p:spPr>
        </p:cxnSp>
        <p:cxnSp>
          <p:nvCxnSpPr>
            <p:cNvPr id="21" name="Straight Arrow Connector 60"/>
            <p:cNvCxnSpPr>
              <a:cxnSpLocks noChangeShapeType="1"/>
            </p:cNvCxnSpPr>
            <p:nvPr/>
          </p:nvCxnSpPr>
          <p:spPr bwMode="auto">
            <a:xfrm flipH="1">
              <a:off x="1920569" y="1773237"/>
              <a:ext cx="425933" cy="425452"/>
            </a:xfrm>
            <a:prstGeom prst="straightConnector1">
              <a:avLst/>
            </a:prstGeom>
            <a:noFill/>
            <a:ln w="31750">
              <a:solidFill>
                <a:srgbClr val="FF0000"/>
              </a:solidFill>
              <a:round/>
              <a:headEnd/>
              <a:tailEnd type="triangle" w="med" len="lg"/>
            </a:ln>
            <a:extLst>
              <a:ext uri="{909E8E84-426E-40dd-AFC4-6F175D3DCCD1}">
                <a14:hiddenFill xmlns:a14="http://schemas.microsoft.com/office/drawing/2010/main" xmlns="">
                  <a:noFill/>
                </a14:hiddenFill>
              </a:ext>
            </a:extLst>
          </p:spPr>
        </p:cxnSp>
        <p:cxnSp>
          <p:nvCxnSpPr>
            <p:cNvPr id="22" name="Straight Arrow Connector 61"/>
            <p:cNvCxnSpPr>
              <a:cxnSpLocks noChangeShapeType="1"/>
            </p:cNvCxnSpPr>
            <p:nvPr/>
          </p:nvCxnSpPr>
          <p:spPr bwMode="auto">
            <a:xfrm>
              <a:off x="1031739" y="1773237"/>
              <a:ext cx="482600" cy="425452"/>
            </a:xfrm>
            <a:prstGeom prst="straightConnector1">
              <a:avLst/>
            </a:prstGeom>
            <a:noFill/>
            <a:ln w="31750">
              <a:solidFill>
                <a:srgbClr val="FF0000"/>
              </a:solidFill>
              <a:round/>
              <a:headEnd/>
              <a:tailEnd type="triangle" w="med" len="lg"/>
            </a:ln>
            <a:extLst>
              <a:ext uri="{909E8E84-426E-40dd-AFC4-6F175D3DCCD1}">
                <a14:hiddenFill xmlns:a14="http://schemas.microsoft.com/office/drawing/2010/main" xmlns="">
                  <a:noFill/>
                </a14:hiddenFill>
              </a:ext>
            </a:extLst>
          </p:spPr>
        </p:cxnSp>
        <p:cxnSp>
          <p:nvCxnSpPr>
            <p:cNvPr id="23" name="Straight Arrow Connector 65"/>
            <p:cNvCxnSpPr>
              <a:cxnSpLocks noChangeShapeType="1"/>
              <a:endCxn id="16" idx="1"/>
            </p:cNvCxnSpPr>
            <p:nvPr/>
          </p:nvCxnSpPr>
          <p:spPr bwMode="auto">
            <a:xfrm flipV="1">
              <a:off x="1678012" y="5019236"/>
              <a:ext cx="886457" cy="17017"/>
            </a:xfrm>
            <a:prstGeom prst="straightConnector1">
              <a:avLst/>
            </a:prstGeom>
            <a:noFill/>
            <a:ln w="31750">
              <a:solidFill>
                <a:srgbClr val="FF0000"/>
              </a:solidFill>
              <a:round/>
              <a:headEnd/>
              <a:tailEnd type="triangle" w="med" len="lg"/>
            </a:ln>
            <a:extLst>
              <a:ext uri="{909E8E84-426E-40dd-AFC4-6F175D3DCCD1}">
                <a14:hiddenFill xmlns:a14="http://schemas.microsoft.com/office/drawing/2010/main" xmlns="">
                  <a:noFill/>
                </a14:hiddenFill>
              </a:ext>
            </a:extLst>
          </p:spPr>
        </p:cxnSp>
        <p:cxnSp>
          <p:nvCxnSpPr>
            <p:cNvPr id="24" name="Straight Arrow Connector 66"/>
            <p:cNvCxnSpPr>
              <a:cxnSpLocks noChangeShapeType="1"/>
              <a:endCxn id="15" idx="1"/>
            </p:cNvCxnSpPr>
            <p:nvPr/>
          </p:nvCxnSpPr>
          <p:spPr bwMode="auto">
            <a:xfrm>
              <a:off x="1676425" y="4171729"/>
              <a:ext cx="837963" cy="25972"/>
            </a:xfrm>
            <a:prstGeom prst="straightConnector1">
              <a:avLst/>
            </a:prstGeom>
            <a:noFill/>
            <a:ln w="31750">
              <a:solidFill>
                <a:srgbClr val="FF0000"/>
              </a:solidFill>
              <a:round/>
              <a:headEnd/>
              <a:tailEnd type="triangle" w="med" len="lg"/>
            </a:ln>
            <a:extLst>
              <a:ext uri="{909E8E84-426E-40dd-AFC4-6F175D3DCCD1}">
                <a14:hiddenFill xmlns:a14="http://schemas.microsoft.com/office/drawing/2010/main" xmlns="">
                  <a:noFill/>
                </a14:hiddenFill>
              </a:ext>
            </a:extLst>
          </p:spPr>
        </p:cxnSp>
        <p:grpSp>
          <p:nvGrpSpPr>
            <p:cNvPr id="46" name="Group 45"/>
            <p:cNvGrpSpPr/>
            <p:nvPr/>
          </p:nvGrpSpPr>
          <p:grpSpPr>
            <a:xfrm>
              <a:off x="483363" y="1447240"/>
              <a:ext cx="2404389" cy="461665"/>
              <a:chOff x="312144" y="1447240"/>
              <a:chExt cx="2404389" cy="461665"/>
            </a:xfrm>
          </p:grpSpPr>
          <p:sp>
            <p:nvSpPr>
              <p:cNvPr id="25" name="TextBox 4"/>
              <p:cNvSpPr txBox="1">
                <a:spLocks noChangeArrowheads="1"/>
              </p:cNvSpPr>
              <p:nvPr/>
            </p:nvSpPr>
            <p:spPr bwMode="auto">
              <a:xfrm>
                <a:off x="1685557" y="1447240"/>
                <a:ext cx="1030976" cy="461665"/>
              </a:xfrm>
              <a:prstGeom prst="rect">
                <a:avLst/>
              </a:prstGeom>
              <a:solidFill>
                <a:srgbClr val="FFFBB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hangingPunct="1"/>
                <a:r>
                  <a:rPr lang="en-US" sz="1200" b="1" dirty="0">
                    <a:solidFill>
                      <a:srgbClr val="000000"/>
                    </a:solidFill>
                  </a:rPr>
                  <a:t>Damage</a:t>
                </a:r>
              </a:p>
              <a:p>
                <a:pPr algn="ctr" defTabSz="914400" eaLnBrk="1" hangingPunct="1"/>
                <a:r>
                  <a:rPr lang="en-US" sz="1200" b="1" dirty="0">
                    <a:solidFill>
                      <a:srgbClr val="000000"/>
                    </a:solidFill>
                  </a:rPr>
                  <a:t>information</a:t>
                </a:r>
              </a:p>
            </p:txBody>
          </p:sp>
          <p:sp>
            <p:nvSpPr>
              <p:cNvPr id="26" name="TextBox 5"/>
              <p:cNvSpPr txBox="1">
                <a:spLocks noChangeArrowheads="1"/>
              </p:cNvSpPr>
              <p:nvPr/>
            </p:nvSpPr>
            <p:spPr bwMode="auto">
              <a:xfrm>
                <a:off x="312144" y="1447240"/>
                <a:ext cx="1030976" cy="461665"/>
              </a:xfrm>
              <a:prstGeom prst="rect">
                <a:avLst/>
              </a:prstGeom>
              <a:solidFill>
                <a:srgbClr val="FFFBB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hangingPunct="1"/>
                <a:r>
                  <a:rPr lang="en-US" sz="1200" b="1" dirty="0">
                    <a:solidFill>
                      <a:srgbClr val="000000"/>
                    </a:solidFill>
                  </a:rPr>
                  <a:t>Trajectory</a:t>
                </a:r>
              </a:p>
              <a:p>
                <a:pPr algn="ctr" defTabSz="914400" eaLnBrk="1" hangingPunct="1"/>
                <a:r>
                  <a:rPr lang="en-US" sz="1200" b="1" dirty="0">
                    <a:solidFill>
                      <a:srgbClr val="000000"/>
                    </a:solidFill>
                  </a:rPr>
                  <a:t>information</a:t>
                </a:r>
              </a:p>
            </p:txBody>
          </p:sp>
        </p:grpSp>
        <p:sp>
          <p:nvSpPr>
            <p:cNvPr id="30" name="TextBox 12"/>
            <p:cNvSpPr txBox="1">
              <a:spLocks noChangeArrowheads="1"/>
            </p:cNvSpPr>
            <p:nvPr/>
          </p:nvSpPr>
          <p:spPr bwMode="auto">
            <a:xfrm>
              <a:off x="1170069" y="3966868"/>
              <a:ext cx="1030976" cy="461665"/>
            </a:xfrm>
            <a:prstGeom prst="rect">
              <a:avLst/>
            </a:prstGeom>
            <a:solidFill>
              <a:srgbClr val="CA48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hangingPunct="1"/>
              <a:r>
                <a:rPr lang="en-US" sz="1200" b="1" dirty="0">
                  <a:solidFill>
                    <a:srgbClr val="000000"/>
                  </a:solidFill>
                </a:rPr>
                <a:t>3D Thermal</a:t>
              </a:r>
            </a:p>
            <a:p>
              <a:pPr algn="ctr" defTabSz="914400" eaLnBrk="1" hangingPunct="1"/>
              <a:r>
                <a:rPr lang="en-US" sz="1200" b="1" dirty="0">
                  <a:solidFill>
                    <a:srgbClr val="000000"/>
                  </a:solidFill>
                </a:rPr>
                <a:t>Math Model</a:t>
              </a:r>
            </a:p>
          </p:txBody>
        </p:sp>
        <p:sp>
          <p:nvSpPr>
            <p:cNvPr id="31" name="TextBox 13"/>
            <p:cNvSpPr txBox="1">
              <a:spLocks noChangeArrowheads="1"/>
            </p:cNvSpPr>
            <p:nvPr/>
          </p:nvSpPr>
          <p:spPr bwMode="auto">
            <a:xfrm>
              <a:off x="1221390" y="4788403"/>
              <a:ext cx="928334" cy="461665"/>
            </a:xfrm>
            <a:prstGeom prst="rect">
              <a:avLst/>
            </a:prstGeom>
            <a:solidFill>
              <a:srgbClr val="CA48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hangingPunct="1"/>
              <a:r>
                <a:rPr lang="en-US" sz="1200" b="1" dirty="0">
                  <a:solidFill>
                    <a:srgbClr val="000000"/>
                  </a:solidFill>
                </a:rPr>
                <a:t>RTV Bond</a:t>
              </a:r>
            </a:p>
            <a:p>
              <a:pPr algn="ctr" defTabSz="914400" eaLnBrk="1" hangingPunct="1"/>
              <a:r>
                <a:rPr lang="en-US" sz="1200" b="1" dirty="0">
                  <a:solidFill>
                    <a:srgbClr val="000000"/>
                  </a:solidFill>
                </a:rPr>
                <a:t>Line Tool</a:t>
              </a:r>
            </a:p>
          </p:txBody>
        </p:sp>
        <p:sp>
          <p:nvSpPr>
            <p:cNvPr id="32" name="TextBox 14"/>
            <p:cNvSpPr txBox="1">
              <a:spLocks noChangeArrowheads="1"/>
            </p:cNvSpPr>
            <p:nvPr/>
          </p:nvSpPr>
          <p:spPr bwMode="auto">
            <a:xfrm>
              <a:off x="1240338" y="5609940"/>
              <a:ext cx="890438" cy="646331"/>
            </a:xfrm>
            <a:prstGeom prst="rect">
              <a:avLst/>
            </a:prstGeom>
            <a:solidFill>
              <a:srgbClr val="CA48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hangingPunct="1"/>
              <a:r>
                <a:rPr lang="en-US" sz="1200" b="1" dirty="0">
                  <a:solidFill>
                    <a:srgbClr val="000000"/>
                  </a:solidFill>
                </a:rPr>
                <a:t>Stress</a:t>
              </a:r>
            </a:p>
            <a:p>
              <a:pPr algn="ctr" defTabSz="914400" eaLnBrk="1" hangingPunct="1"/>
              <a:r>
                <a:rPr lang="en-US" sz="1200" b="1" dirty="0">
                  <a:solidFill>
                    <a:srgbClr val="000000"/>
                  </a:solidFill>
                </a:rPr>
                <a:t>Assessor</a:t>
              </a:r>
            </a:p>
            <a:p>
              <a:pPr algn="ctr" defTabSz="914400" eaLnBrk="1" hangingPunct="1"/>
              <a:r>
                <a:rPr lang="en-US" sz="1200" b="1" dirty="0">
                  <a:solidFill>
                    <a:srgbClr val="000000"/>
                  </a:solidFill>
                </a:rPr>
                <a:t>Tool</a:t>
              </a:r>
            </a:p>
          </p:txBody>
        </p:sp>
        <p:grpSp>
          <p:nvGrpSpPr>
            <p:cNvPr id="47" name="Group 46"/>
            <p:cNvGrpSpPr/>
            <p:nvPr/>
          </p:nvGrpSpPr>
          <p:grpSpPr>
            <a:xfrm>
              <a:off x="358555" y="3012056"/>
              <a:ext cx="2654005" cy="657152"/>
              <a:chOff x="404966" y="3082925"/>
              <a:chExt cx="2654005" cy="657152"/>
            </a:xfrm>
          </p:grpSpPr>
          <p:sp>
            <p:nvSpPr>
              <p:cNvPr id="33" name="TextBox 74"/>
              <p:cNvSpPr txBox="1">
                <a:spLocks noChangeArrowheads="1"/>
              </p:cNvSpPr>
              <p:nvPr/>
            </p:nvSpPr>
            <p:spPr bwMode="auto">
              <a:xfrm>
                <a:off x="404966" y="3082925"/>
                <a:ext cx="845332" cy="646331"/>
              </a:xfrm>
              <a:prstGeom prst="rect">
                <a:avLst/>
              </a:prstGeom>
              <a:solidFill>
                <a:srgbClr val="CA48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hangingPunct="1"/>
                <a:r>
                  <a:rPr lang="en-US" sz="1200" b="1" i="1" dirty="0">
                    <a:solidFill>
                      <a:srgbClr val="000000"/>
                    </a:solidFill>
                  </a:rPr>
                  <a:t>Cavity</a:t>
                </a:r>
              </a:p>
              <a:p>
                <a:pPr algn="ctr" defTabSz="914400" eaLnBrk="1" hangingPunct="1"/>
                <a:r>
                  <a:rPr lang="en-US" sz="1200" b="1" i="1" dirty="0">
                    <a:solidFill>
                      <a:srgbClr val="000000"/>
                    </a:solidFill>
                  </a:rPr>
                  <a:t>Heating</a:t>
                </a:r>
              </a:p>
              <a:p>
                <a:pPr algn="ctr" defTabSz="914400" eaLnBrk="1" hangingPunct="1"/>
                <a:r>
                  <a:rPr lang="en-US" sz="1200" b="1" i="1" dirty="0">
                    <a:solidFill>
                      <a:srgbClr val="000000"/>
                    </a:solidFill>
                  </a:rPr>
                  <a:t>Tool</a:t>
                </a:r>
              </a:p>
            </p:txBody>
          </p:sp>
          <p:sp>
            <p:nvSpPr>
              <p:cNvPr id="34" name="TextBox 75"/>
              <p:cNvSpPr txBox="1">
                <a:spLocks noChangeArrowheads="1"/>
              </p:cNvSpPr>
              <p:nvPr/>
            </p:nvSpPr>
            <p:spPr bwMode="auto">
              <a:xfrm>
                <a:off x="1343120" y="3093746"/>
                <a:ext cx="1715851" cy="646331"/>
              </a:xfrm>
              <a:prstGeom prst="rect">
                <a:avLst/>
              </a:prstGeom>
              <a:solidFill>
                <a:srgbClr val="CA48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hangingPunct="1"/>
                <a:r>
                  <a:rPr lang="en-US" sz="1200" b="1" dirty="0">
                    <a:solidFill>
                      <a:srgbClr val="000000"/>
                    </a:solidFill>
                  </a:rPr>
                  <a:t>XF0002 </a:t>
                </a:r>
              </a:p>
              <a:p>
                <a:pPr algn="ctr" defTabSz="914400" eaLnBrk="1" hangingPunct="1"/>
                <a:r>
                  <a:rPr lang="en-US" sz="1200" b="1" dirty="0">
                    <a:solidFill>
                      <a:srgbClr val="000000"/>
                    </a:solidFill>
                  </a:rPr>
                  <a:t>(Legacy Body-Point</a:t>
                </a:r>
              </a:p>
              <a:p>
                <a:pPr algn="ctr" defTabSz="914400" eaLnBrk="1" hangingPunct="1"/>
                <a:r>
                  <a:rPr lang="en-US" sz="1200" b="1" dirty="0">
                    <a:solidFill>
                      <a:srgbClr val="000000"/>
                    </a:solidFill>
                  </a:rPr>
                  <a:t>Analysis Code)</a:t>
                </a:r>
              </a:p>
            </p:txBody>
          </p:sp>
        </p:grpSp>
        <p:grpSp>
          <p:nvGrpSpPr>
            <p:cNvPr id="58" name="Group 57"/>
            <p:cNvGrpSpPr/>
            <p:nvPr/>
          </p:nvGrpSpPr>
          <p:grpSpPr>
            <a:xfrm>
              <a:off x="2960137" y="2068409"/>
              <a:ext cx="1031945" cy="800219"/>
              <a:chOff x="3120924" y="1908404"/>
              <a:chExt cx="1031945" cy="800219"/>
            </a:xfrm>
          </p:grpSpPr>
          <p:sp>
            <p:nvSpPr>
              <p:cNvPr id="37" name="TextBox 33"/>
              <p:cNvSpPr txBox="1">
                <a:spLocks noChangeArrowheads="1"/>
              </p:cNvSpPr>
              <p:nvPr/>
            </p:nvSpPr>
            <p:spPr bwMode="auto">
              <a:xfrm>
                <a:off x="3464009" y="1908404"/>
                <a:ext cx="688860" cy="800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hangingPunct="1">
                  <a:spcAft>
                    <a:spcPts val="600"/>
                  </a:spcAft>
                </a:pPr>
                <a:r>
                  <a:rPr lang="en-US" sz="1200" b="1" dirty="0">
                    <a:solidFill>
                      <a:srgbClr val="000000"/>
                    </a:solidFill>
                  </a:rPr>
                  <a:t>Input</a:t>
                </a:r>
              </a:p>
              <a:p>
                <a:pPr algn="ctr" defTabSz="914400" eaLnBrk="1" hangingPunct="1">
                  <a:spcAft>
                    <a:spcPts val="600"/>
                  </a:spcAft>
                </a:pPr>
                <a:r>
                  <a:rPr lang="en-US" sz="1200" b="1" dirty="0">
                    <a:solidFill>
                      <a:srgbClr val="000000"/>
                    </a:solidFill>
                  </a:rPr>
                  <a:t>Tools</a:t>
                </a:r>
              </a:p>
              <a:p>
                <a:pPr algn="ctr" defTabSz="914400" eaLnBrk="1" hangingPunct="1">
                  <a:spcAft>
                    <a:spcPts val="600"/>
                  </a:spcAft>
                </a:pPr>
                <a:r>
                  <a:rPr lang="en-US" sz="1200" b="1" dirty="0">
                    <a:solidFill>
                      <a:srgbClr val="000000"/>
                    </a:solidFill>
                  </a:rPr>
                  <a:t>Output</a:t>
                </a:r>
              </a:p>
            </p:txBody>
          </p:sp>
          <p:sp>
            <p:nvSpPr>
              <p:cNvPr id="38" name="Rectangle 34"/>
              <p:cNvSpPr>
                <a:spLocks noChangeArrowheads="1"/>
              </p:cNvSpPr>
              <p:nvPr/>
            </p:nvSpPr>
            <p:spPr bwMode="auto">
              <a:xfrm>
                <a:off x="3120925" y="2468519"/>
                <a:ext cx="355185" cy="188040"/>
              </a:xfrm>
              <a:prstGeom prst="rect">
                <a:avLst/>
              </a:prstGeom>
              <a:solidFill>
                <a:schemeClr val="accent1"/>
              </a:solidFill>
              <a:ln w="9525">
                <a:solidFill>
                  <a:schemeClr val="tx1"/>
                </a:solidFill>
                <a:round/>
                <a:headEnd/>
                <a:tailEnd/>
              </a:ln>
            </p:spPr>
            <p:txBody>
              <a:bodyPr/>
              <a:lstStyle/>
              <a:p>
                <a:pPr algn="ctr" defTabSz="1044575"/>
                <a:endParaRPr lang="en-US" sz="1200" b="1" dirty="0">
                  <a:solidFill>
                    <a:srgbClr val="000000"/>
                  </a:solidFill>
                </a:endParaRPr>
              </a:p>
            </p:txBody>
          </p:sp>
          <p:sp>
            <p:nvSpPr>
              <p:cNvPr id="39" name="Rectangle 35"/>
              <p:cNvSpPr>
                <a:spLocks noChangeArrowheads="1"/>
              </p:cNvSpPr>
              <p:nvPr/>
            </p:nvSpPr>
            <p:spPr bwMode="auto">
              <a:xfrm>
                <a:off x="3120924" y="2217926"/>
                <a:ext cx="350423" cy="184305"/>
              </a:xfrm>
              <a:prstGeom prst="rect">
                <a:avLst/>
              </a:prstGeom>
              <a:solidFill>
                <a:srgbClr val="CA4825"/>
              </a:solidFill>
              <a:ln w="9525">
                <a:solidFill>
                  <a:schemeClr val="tx1"/>
                </a:solidFill>
                <a:round/>
                <a:headEnd/>
                <a:tailEnd/>
              </a:ln>
            </p:spPr>
            <p:txBody>
              <a:bodyPr/>
              <a:lstStyle/>
              <a:p>
                <a:pPr algn="ctr" defTabSz="1044575"/>
                <a:endParaRPr lang="en-US" sz="1200" b="1" dirty="0">
                  <a:solidFill>
                    <a:srgbClr val="000000"/>
                  </a:solidFill>
                </a:endParaRPr>
              </a:p>
            </p:txBody>
          </p:sp>
          <p:sp>
            <p:nvSpPr>
              <p:cNvPr id="40" name="Rectangle 36"/>
              <p:cNvSpPr>
                <a:spLocks noChangeArrowheads="1"/>
              </p:cNvSpPr>
              <p:nvPr/>
            </p:nvSpPr>
            <p:spPr bwMode="auto">
              <a:xfrm>
                <a:off x="3120925" y="1962573"/>
                <a:ext cx="358360" cy="189065"/>
              </a:xfrm>
              <a:prstGeom prst="rect">
                <a:avLst/>
              </a:prstGeom>
              <a:solidFill>
                <a:srgbClr val="FFFBB0"/>
              </a:solidFill>
              <a:ln w="9525">
                <a:solidFill>
                  <a:schemeClr val="tx1"/>
                </a:solidFill>
                <a:round/>
                <a:headEnd/>
                <a:tailEnd/>
              </a:ln>
            </p:spPr>
            <p:txBody>
              <a:bodyPr/>
              <a:lstStyle/>
              <a:p>
                <a:pPr algn="ctr" defTabSz="1044575"/>
                <a:endParaRPr lang="en-US" sz="1200" b="1" dirty="0">
                  <a:solidFill>
                    <a:srgbClr val="000000"/>
                  </a:solidFill>
                </a:endParaRPr>
              </a:p>
            </p:txBody>
          </p:sp>
        </p:grpSp>
        <p:sp>
          <p:nvSpPr>
            <p:cNvPr id="41" name="TextBox 8"/>
            <p:cNvSpPr txBox="1">
              <a:spLocks noChangeArrowheads="1"/>
            </p:cNvSpPr>
            <p:nvPr/>
          </p:nvSpPr>
          <p:spPr bwMode="auto">
            <a:xfrm>
              <a:off x="1157091" y="2206565"/>
              <a:ext cx="1056932" cy="507831"/>
            </a:xfrm>
            <a:prstGeom prst="rect">
              <a:avLst/>
            </a:prstGeom>
            <a:solidFill>
              <a:srgbClr val="CA482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182880" tIns="137160" rIns="182880" bIns="182880">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hangingPunct="1"/>
              <a:r>
                <a:rPr lang="en-US" sz="1200" b="1" i="1" dirty="0">
                  <a:solidFill>
                    <a:srgbClr val="000000"/>
                  </a:solidFill>
                </a:rPr>
                <a:t>BLT Tool</a:t>
              </a:r>
            </a:p>
          </p:txBody>
        </p:sp>
      </p:grpSp>
      <p:sp>
        <p:nvSpPr>
          <p:cNvPr id="61" name="TextBox 60"/>
          <p:cNvSpPr txBox="1"/>
          <p:nvPr/>
        </p:nvSpPr>
        <p:spPr>
          <a:xfrm>
            <a:off x="259690" y="1087523"/>
            <a:ext cx="3293139" cy="369332"/>
          </a:xfrm>
          <a:prstGeom prst="rect">
            <a:avLst/>
          </a:prstGeom>
          <a:noFill/>
        </p:spPr>
        <p:txBody>
          <a:bodyPr wrap="none" rtlCol="0">
            <a:spAutoFit/>
          </a:bodyPr>
          <a:lstStyle/>
          <a:p>
            <a:r>
              <a:rPr lang="en-US" b="1" i="1" dirty="0"/>
              <a:t>Damage Assessment Flowchart:</a:t>
            </a:r>
          </a:p>
        </p:txBody>
      </p:sp>
      <p:sp>
        <p:nvSpPr>
          <p:cNvPr id="3" name="Slide Number Placeholder 2"/>
          <p:cNvSpPr>
            <a:spLocks noGrp="1"/>
          </p:cNvSpPr>
          <p:nvPr>
            <p:ph type="sldNum" sz="quarter" idx="12"/>
          </p:nvPr>
        </p:nvSpPr>
        <p:spPr>
          <a:xfrm>
            <a:off x="7165848" y="6532713"/>
            <a:ext cx="1905000" cy="277000"/>
          </a:xfrm>
        </p:spPr>
        <p:txBody>
          <a:bodyPr/>
          <a:lstStyle/>
          <a:p>
            <a:fld id="{73C420D4-2AF8-9148-98D6-C104ED52175D}" type="slidenum">
              <a:rPr lang="en-US" smtClean="0"/>
              <a:t>21</a:t>
            </a:fld>
            <a:endParaRPr lang="en-US" dirty="0"/>
          </a:p>
        </p:txBody>
      </p:sp>
      <p:sp>
        <p:nvSpPr>
          <p:cNvPr id="4" name="TextBox 3"/>
          <p:cNvSpPr txBox="1"/>
          <p:nvPr/>
        </p:nvSpPr>
        <p:spPr>
          <a:xfrm>
            <a:off x="4256577" y="5371748"/>
            <a:ext cx="4593245" cy="677108"/>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pPr defTabSz="914400">
              <a:spcAft>
                <a:spcPts val="1200"/>
              </a:spcAft>
            </a:pPr>
            <a:r>
              <a:rPr lang="en-US" sz="1400" b="1" dirty="0">
                <a:latin typeface="Arial" panose="020B0604020202020204" pitchFamily="34" charset="0"/>
                <a:cs typeface="Arial" panose="020B0604020202020204" pitchFamily="34" charset="0"/>
              </a:rPr>
              <a:t>BLT Tool V1 ready before STS-114 (</a:t>
            </a:r>
            <a:r>
              <a:rPr lang="en-US" sz="1400" b="1" i="1" dirty="0">
                <a:latin typeface="Arial" panose="020B0604020202020204" pitchFamily="34" charset="0"/>
                <a:cs typeface="Arial" panose="020B0604020202020204" pitchFamily="34" charset="0"/>
              </a:rPr>
              <a:t>AIAA-2006-2918</a:t>
            </a:r>
            <a:r>
              <a:rPr lang="en-US" sz="1400" b="1" dirty="0">
                <a:latin typeface="Arial" panose="020B0604020202020204" pitchFamily="34" charset="0"/>
                <a:cs typeface="Arial" panose="020B0604020202020204" pitchFamily="34" charset="0"/>
              </a:rPr>
              <a:t>)</a:t>
            </a:r>
          </a:p>
          <a:p>
            <a:pPr defTabSz="914400">
              <a:spcAft>
                <a:spcPts val="1200"/>
              </a:spcAft>
            </a:pPr>
            <a:r>
              <a:rPr lang="en-US" sz="1400" b="1" dirty="0">
                <a:latin typeface="Arial" panose="020B0604020202020204" pitchFamily="34" charset="0"/>
                <a:cs typeface="Arial" panose="020B0604020202020204" pitchFamily="34" charset="0"/>
              </a:rPr>
              <a:t>BLT Tool V2 update after STS-114 (</a:t>
            </a:r>
            <a:r>
              <a:rPr lang="en-US" sz="1400" b="1" i="1" dirty="0">
                <a:latin typeface="Arial" panose="020B0604020202020204" pitchFamily="34" charset="0"/>
                <a:cs typeface="Arial" panose="020B0604020202020204" pitchFamily="34" charset="0"/>
              </a:rPr>
              <a:t>AIAA-2010-0246</a:t>
            </a:r>
            <a:r>
              <a:rPr lang="en-US" sz="1400" b="1" dirty="0">
                <a:latin typeface="Arial" panose="020B0604020202020204" pitchFamily="34" charset="0"/>
                <a:cs typeface="Arial" panose="020B0604020202020204" pitchFamily="34" charset="0"/>
              </a:rPr>
              <a:t>)</a:t>
            </a:r>
          </a:p>
        </p:txBody>
      </p:sp>
      <p:sp>
        <p:nvSpPr>
          <p:cNvPr id="5" name="TextBox 4">
            <a:extLst>
              <a:ext uri="{FF2B5EF4-FFF2-40B4-BE49-F238E27FC236}">
                <a16:creationId xmlns:a16="http://schemas.microsoft.com/office/drawing/2014/main" id="{63D1378D-0929-C4BE-F126-EBD268EFD59F}"/>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Tree>
    <p:extLst>
      <p:ext uri="{BB962C8B-B14F-4D97-AF65-F5344CB8AC3E}">
        <p14:creationId xmlns:p14="http://schemas.microsoft.com/office/powerpoint/2010/main" val="128830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943" y="136894"/>
            <a:ext cx="7893856" cy="783337"/>
          </a:xfrm>
        </p:spPr>
        <p:txBody>
          <a:bodyPr>
            <a:normAutofit fontScale="90000"/>
          </a:bodyPr>
          <a:lstStyle/>
          <a:p>
            <a:r>
              <a:rPr lang="en-US" sz="3600" b="1" dirty="0"/>
              <a:t>BLT Tool V2 Protuberance Correlations</a:t>
            </a:r>
          </a:p>
        </p:txBody>
      </p:sp>
      <p:pic>
        <p:nvPicPr>
          <p:cNvPr id="5" name="Picture 4" descr="NS-PC4-plot-all"/>
          <p:cNvPicPr>
            <a:picLocks noChangeAspect="1"/>
          </p:cNvPicPr>
          <p:nvPr/>
        </p:nvPicPr>
        <p:blipFill>
          <a:blip r:embed="rId2"/>
          <a:srcRect t="3464"/>
          <a:stretch>
            <a:fillRect/>
          </a:stretch>
        </p:blipFill>
        <p:spPr bwMode="auto">
          <a:xfrm>
            <a:off x="0" y="934371"/>
            <a:ext cx="4572000" cy="3317875"/>
          </a:xfrm>
          <a:prstGeom prst="rect">
            <a:avLst/>
          </a:prstGeom>
          <a:noFill/>
          <a:ln w="9525">
            <a:noFill/>
            <a:miter lim="800000"/>
            <a:headEnd/>
            <a:tailEnd/>
          </a:ln>
        </p:spPr>
      </p:pic>
      <p:pic>
        <p:nvPicPr>
          <p:cNvPr id="6" name="Picture 5" descr="NS-PC6-plot-all"/>
          <p:cNvPicPr>
            <a:picLocks noChangeAspect="1"/>
          </p:cNvPicPr>
          <p:nvPr/>
        </p:nvPicPr>
        <p:blipFill>
          <a:blip r:embed="rId3"/>
          <a:srcRect t="3464"/>
          <a:stretch>
            <a:fillRect/>
          </a:stretch>
        </p:blipFill>
        <p:spPr bwMode="auto">
          <a:xfrm>
            <a:off x="4572000" y="934371"/>
            <a:ext cx="4572000" cy="3317875"/>
          </a:xfrm>
          <a:prstGeom prst="rect">
            <a:avLst/>
          </a:prstGeom>
          <a:noFill/>
          <a:ln w="9525">
            <a:noFill/>
            <a:miter lim="800000"/>
            <a:headEnd/>
            <a:tailEnd/>
          </a:ln>
        </p:spPr>
      </p:pic>
      <p:sp>
        <p:nvSpPr>
          <p:cNvPr id="7" name="TextBox 1"/>
          <p:cNvSpPr txBox="1">
            <a:spLocks noChangeArrowheads="1"/>
          </p:cNvSpPr>
          <p:nvPr/>
        </p:nvSpPr>
        <p:spPr bwMode="auto">
          <a:xfrm>
            <a:off x="246529" y="4346492"/>
            <a:ext cx="8763000" cy="21852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indent="-114300" defTabSz="914400" eaLnBrk="1" hangingPunct="1">
              <a:spcAft>
                <a:spcPts val="600"/>
              </a:spcAft>
              <a:buSzPct val="125000"/>
              <a:buFont typeface="Arial"/>
              <a:buChar char="•"/>
            </a:pPr>
            <a:r>
              <a:rPr lang="en-US" sz="1600" b="1" dirty="0"/>
              <a:t>All Shuttle high-Mach BLT experience has been due to gap filler protrusions</a:t>
            </a:r>
          </a:p>
          <a:p>
            <a:pPr marL="455613" lvl="1" indent="-114300" defTabSz="914400" eaLnBrk="1" hangingPunct="1">
              <a:spcAft>
                <a:spcPts val="600"/>
              </a:spcAft>
              <a:buSzPct val="75000"/>
              <a:buFont typeface="Courier New"/>
              <a:buChar char="o"/>
            </a:pPr>
            <a:r>
              <a:rPr lang="en-US" sz="1400" b="1" dirty="0"/>
              <a:t>Historical earliest was at Mach 18 during STS-28 and STS-73</a:t>
            </a:r>
          </a:p>
          <a:p>
            <a:pPr marL="114300" indent="-114300" defTabSz="914400" eaLnBrk="1" hangingPunct="1">
              <a:spcAft>
                <a:spcPts val="600"/>
              </a:spcAft>
              <a:buFont typeface="Arial"/>
              <a:buChar char="•"/>
            </a:pPr>
            <a:r>
              <a:rPr lang="en-US" sz="1600" b="1" dirty="0"/>
              <a:t>Use of 2 correlations during mission intended to provide method to assess uncertainty</a:t>
            </a:r>
          </a:p>
          <a:p>
            <a:pPr marL="114300" indent="-114300" defTabSz="914400" eaLnBrk="1" hangingPunct="1">
              <a:spcAft>
                <a:spcPts val="600"/>
              </a:spcAft>
              <a:buFont typeface="Arial"/>
              <a:buChar char="•"/>
            </a:pPr>
            <a:r>
              <a:rPr lang="en-US" sz="1600" b="1" dirty="0"/>
              <a:t>Note, bias observed between mean of WT &amp; flight, tool utilized flight for BLT estimation</a:t>
            </a:r>
          </a:p>
          <a:p>
            <a:pPr marL="114300" indent="-114300" defTabSz="914400" eaLnBrk="1" hangingPunct="1">
              <a:spcAft>
                <a:spcPts val="600"/>
              </a:spcAft>
              <a:buSzPct val="125000"/>
              <a:buFont typeface="Arial"/>
              <a:buChar char="•"/>
            </a:pPr>
            <a:r>
              <a:rPr lang="en-US" sz="1600" b="1" dirty="0"/>
              <a:t>BLT FE developed to explore protuberance correlation bias using envelope expansion:</a:t>
            </a:r>
          </a:p>
          <a:p>
            <a:pPr marL="455613" lvl="1" indent="-112713" defTabSz="914400" eaLnBrk="1" hangingPunct="1">
              <a:spcAft>
                <a:spcPts val="600"/>
              </a:spcAft>
              <a:buSzPct val="75000"/>
              <a:buFont typeface="Courier New"/>
              <a:buChar char="o"/>
            </a:pPr>
            <a:r>
              <a:rPr lang="en-US" sz="1400" b="1" dirty="0"/>
              <a:t>Incremental increase in protuberance height over 5 flights</a:t>
            </a:r>
          </a:p>
          <a:p>
            <a:pPr marL="455613" lvl="1" indent="-112713" defTabSz="914400" eaLnBrk="1" hangingPunct="1">
              <a:spcAft>
                <a:spcPts val="600"/>
              </a:spcAft>
              <a:buSzPct val="75000"/>
              <a:buFont typeface="Courier New"/>
              <a:buChar char="o"/>
            </a:pPr>
            <a:r>
              <a:rPr lang="en-US" sz="1400" b="1" dirty="0"/>
              <a:t>Is there a limit to how early BLT can occur at hypersonic (&amp; </a:t>
            </a:r>
            <a:r>
              <a:rPr lang="en-US" sz="1400" b="1" dirty="0" err="1"/>
              <a:t>nonequilibrium</a:t>
            </a:r>
            <a:r>
              <a:rPr lang="en-US" sz="1400" b="1" dirty="0"/>
              <a:t>) conditions?</a:t>
            </a:r>
          </a:p>
        </p:txBody>
      </p:sp>
      <p:sp>
        <p:nvSpPr>
          <p:cNvPr id="8" name="TextBox 7"/>
          <p:cNvSpPr txBox="1"/>
          <p:nvPr/>
        </p:nvSpPr>
        <p:spPr>
          <a:xfrm>
            <a:off x="822543" y="751928"/>
            <a:ext cx="3018775" cy="276999"/>
          </a:xfrm>
          <a:prstGeom prst="rect">
            <a:avLst/>
          </a:prstGeom>
          <a:noFill/>
        </p:spPr>
        <p:txBody>
          <a:bodyPr wrap="none" rtlCol="0">
            <a:spAutoFit/>
          </a:bodyPr>
          <a:lstStyle/>
          <a:p>
            <a:r>
              <a:rPr lang="en-US" sz="1200" b="1" dirty="0"/>
              <a:t>Protuberance Correlation #1 (</a:t>
            </a:r>
            <a:r>
              <a:rPr lang="en-US" sz="1200" b="1" dirty="0" err="1"/>
              <a:t>Re</a:t>
            </a:r>
            <a:r>
              <a:rPr lang="en-US" sz="1200" b="1" baseline="-25000" dirty="0" err="1">
                <a:latin typeface="Symbol" charset="2"/>
                <a:cs typeface="Symbol" charset="2"/>
              </a:rPr>
              <a:t>q</a:t>
            </a:r>
            <a:r>
              <a:rPr lang="en-US" sz="1200" b="1" dirty="0"/>
              <a:t> approach):</a:t>
            </a:r>
          </a:p>
        </p:txBody>
      </p:sp>
      <p:sp>
        <p:nvSpPr>
          <p:cNvPr id="9" name="TextBox 8"/>
          <p:cNvSpPr txBox="1"/>
          <p:nvPr/>
        </p:nvSpPr>
        <p:spPr>
          <a:xfrm>
            <a:off x="5386338" y="751928"/>
            <a:ext cx="3018775" cy="276999"/>
          </a:xfrm>
          <a:prstGeom prst="rect">
            <a:avLst/>
          </a:prstGeom>
          <a:noFill/>
        </p:spPr>
        <p:txBody>
          <a:bodyPr wrap="none" rtlCol="0">
            <a:spAutoFit/>
          </a:bodyPr>
          <a:lstStyle/>
          <a:p>
            <a:r>
              <a:rPr lang="en-US" sz="1200" b="1" dirty="0"/>
              <a:t>Protuberance Correlation #2 (</a:t>
            </a:r>
            <a:r>
              <a:rPr lang="en-US" sz="1200" b="1" dirty="0" err="1"/>
              <a:t>Re</a:t>
            </a:r>
            <a:r>
              <a:rPr lang="en-US" sz="1200" b="1" baseline="-25000" dirty="0" err="1"/>
              <a:t>k</a:t>
            </a:r>
            <a:r>
              <a:rPr lang="en-US" sz="1200" b="1" dirty="0"/>
              <a:t> approach):</a:t>
            </a:r>
          </a:p>
        </p:txBody>
      </p:sp>
      <p:sp>
        <p:nvSpPr>
          <p:cNvPr id="3" name="Slide Number Placeholder 2"/>
          <p:cNvSpPr>
            <a:spLocks noGrp="1"/>
          </p:cNvSpPr>
          <p:nvPr>
            <p:ph type="sldNum" sz="quarter" idx="12"/>
          </p:nvPr>
        </p:nvSpPr>
        <p:spPr>
          <a:xfrm>
            <a:off x="7165904" y="6525609"/>
            <a:ext cx="1905000" cy="276999"/>
          </a:xfrm>
        </p:spPr>
        <p:txBody>
          <a:bodyPr/>
          <a:lstStyle/>
          <a:p>
            <a:fld id="{73C420D4-2AF8-9148-98D6-C104ED52175D}" type="slidenum">
              <a:rPr lang="en-US" smtClean="0"/>
              <a:t>22</a:t>
            </a:fld>
            <a:endParaRPr lang="en-US" dirty="0"/>
          </a:p>
        </p:txBody>
      </p:sp>
      <p:sp>
        <p:nvSpPr>
          <p:cNvPr id="4" name="Isosceles Triangle 3"/>
          <p:cNvSpPr/>
          <p:nvPr/>
        </p:nvSpPr>
        <p:spPr>
          <a:xfrm rot="16200000">
            <a:off x="1401663" y="2002997"/>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0" name="Isosceles Triangle 9"/>
          <p:cNvSpPr/>
          <p:nvPr/>
        </p:nvSpPr>
        <p:spPr>
          <a:xfrm rot="16200000">
            <a:off x="1006742" y="1785689"/>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1" name="Isosceles Triangle 10"/>
          <p:cNvSpPr/>
          <p:nvPr/>
        </p:nvSpPr>
        <p:spPr>
          <a:xfrm rot="16200000">
            <a:off x="1238330" y="1939786"/>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2" name="Isosceles Triangle 11"/>
          <p:cNvSpPr/>
          <p:nvPr/>
        </p:nvSpPr>
        <p:spPr>
          <a:xfrm rot="16200000">
            <a:off x="1223790" y="1814274"/>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3" name="Isosceles Triangle 12"/>
          <p:cNvSpPr/>
          <p:nvPr/>
        </p:nvSpPr>
        <p:spPr>
          <a:xfrm rot="16200000">
            <a:off x="1337634" y="1885871"/>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4" name="Isosceles Triangle 13"/>
          <p:cNvSpPr/>
          <p:nvPr/>
        </p:nvSpPr>
        <p:spPr>
          <a:xfrm rot="16200000">
            <a:off x="1443808" y="1943043"/>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5" name="Isosceles Triangle 14"/>
          <p:cNvSpPr/>
          <p:nvPr/>
        </p:nvSpPr>
        <p:spPr>
          <a:xfrm rot="16200000">
            <a:off x="1597668" y="2096915"/>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6" name="Isosceles Triangle 15"/>
          <p:cNvSpPr/>
          <p:nvPr/>
        </p:nvSpPr>
        <p:spPr>
          <a:xfrm rot="16200000">
            <a:off x="1699756" y="2186755"/>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7" name="Isosceles Triangle 16"/>
          <p:cNvSpPr/>
          <p:nvPr/>
        </p:nvSpPr>
        <p:spPr>
          <a:xfrm rot="16200000">
            <a:off x="1761008" y="2129584"/>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8" name="Isosceles Triangle 17"/>
          <p:cNvSpPr/>
          <p:nvPr/>
        </p:nvSpPr>
        <p:spPr>
          <a:xfrm rot="16200000">
            <a:off x="2598128" y="1892731"/>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9" name="Isosceles Triangle 18"/>
          <p:cNvSpPr/>
          <p:nvPr/>
        </p:nvSpPr>
        <p:spPr>
          <a:xfrm rot="16200000">
            <a:off x="7349323" y="1768387"/>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20" name="Isosceles Triangle 19"/>
          <p:cNvSpPr/>
          <p:nvPr/>
        </p:nvSpPr>
        <p:spPr>
          <a:xfrm rot="16200000">
            <a:off x="6139528" y="2168073"/>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21" name="Isosceles Triangle 20"/>
          <p:cNvSpPr/>
          <p:nvPr/>
        </p:nvSpPr>
        <p:spPr>
          <a:xfrm rot="16200000">
            <a:off x="6319757" y="2172265"/>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22" name="Isosceles Triangle 21"/>
          <p:cNvSpPr/>
          <p:nvPr/>
        </p:nvSpPr>
        <p:spPr>
          <a:xfrm rot="16200000">
            <a:off x="6391010" y="2205794"/>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23" name="Isosceles Triangle 22"/>
          <p:cNvSpPr/>
          <p:nvPr/>
        </p:nvSpPr>
        <p:spPr>
          <a:xfrm rot="16200000">
            <a:off x="6349097" y="2264473"/>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24" name="Isosceles Triangle 23"/>
          <p:cNvSpPr/>
          <p:nvPr/>
        </p:nvSpPr>
        <p:spPr>
          <a:xfrm rot="16200000">
            <a:off x="6420350" y="2260282"/>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25" name="Isosceles Triangle 24"/>
          <p:cNvSpPr/>
          <p:nvPr/>
        </p:nvSpPr>
        <p:spPr>
          <a:xfrm rot="16200000">
            <a:off x="6474838" y="2247707"/>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26" name="Isosceles Triangle 25"/>
          <p:cNvSpPr/>
          <p:nvPr/>
        </p:nvSpPr>
        <p:spPr>
          <a:xfrm rot="16200000">
            <a:off x="6592196" y="2318960"/>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27" name="Isosceles Triangle 26"/>
          <p:cNvSpPr/>
          <p:nvPr/>
        </p:nvSpPr>
        <p:spPr>
          <a:xfrm rot="16200000">
            <a:off x="6676022" y="2348299"/>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28" name="Isosceles Triangle 27"/>
          <p:cNvSpPr/>
          <p:nvPr/>
        </p:nvSpPr>
        <p:spPr>
          <a:xfrm rot="16200000">
            <a:off x="6831105" y="2289620"/>
            <a:ext cx="129988" cy="112059"/>
          </a:xfrm>
          <a:prstGeom prst="triangl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02329365-8488-3846-97CB-78AB9A5A181F}"/>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Tree>
    <p:extLst>
      <p:ext uri="{BB962C8B-B14F-4D97-AF65-F5344CB8AC3E}">
        <p14:creationId xmlns:p14="http://schemas.microsoft.com/office/powerpoint/2010/main" val="4192424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434" y="136894"/>
            <a:ext cx="8329366" cy="783337"/>
          </a:xfrm>
        </p:spPr>
        <p:txBody>
          <a:bodyPr>
            <a:normAutofit/>
          </a:bodyPr>
          <a:lstStyle/>
          <a:p>
            <a:r>
              <a:rPr lang="en-US" b="1" dirty="0"/>
              <a:t>BLT Flight Experiment</a:t>
            </a: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1113" r="-1078"/>
          <a:stretch/>
        </p:blipFill>
        <p:spPr bwMode="auto">
          <a:xfrm>
            <a:off x="255656" y="3956712"/>
            <a:ext cx="4560631" cy="2377440"/>
          </a:xfrm>
          <a:prstGeom prst="rect">
            <a:avLst/>
          </a:prstGeom>
          <a:noFill/>
          <a:ln>
            <a:noFill/>
          </a:ln>
          <a:extLst>
            <a:ext uri="{53640926-AAD7-44d8-BBD7-CCE9431645EC}">
              <a14:shadowObscured xmlns:a14="http://schemas.microsoft.com/office/drawing/2010/main" xmlns=""/>
            </a:ext>
          </a:extLst>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20158" t="12182" r="15748" b="44523"/>
          <a:stretch/>
        </p:blipFill>
        <p:spPr bwMode="auto">
          <a:xfrm>
            <a:off x="4851954" y="1078900"/>
            <a:ext cx="4114800" cy="2084613"/>
          </a:xfrm>
          <a:prstGeom prst="rect">
            <a:avLst/>
          </a:prstGeom>
          <a:noFill/>
          <a:ln>
            <a:noFill/>
          </a:ln>
          <a:extLst>
            <a:ext uri="{53640926-AAD7-44d8-BBD7-CCE9431645EC}">
              <a14:shadowObscured xmlns:a14="http://schemas.microsoft.com/office/drawing/2010/main" xmlns=""/>
            </a:ext>
          </a:extLst>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9790"/>
          <a:stretch/>
        </p:blipFill>
        <p:spPr bwMode="auto">
          <a:xfrm>
            <a:off x="4851954" y="3267646"/>
            <a:ext cx="4114800" cy="3066506"/>
          </a:xfrm>
          <a:prstGeom prst="rect">
            <a:avLst/>
          </a:prstGeom>
          <a:noFill/>
          <a:ln>
            <a:noFill/>
          </a:ln>
          <a:extLst>
            <a:ext uri="{53640926-AAD7-44d8-BBD7-CCE9431645EC}">
              <a14:shadowObscured xmlns:a14="http://schemas.microsoft.com/office/drawing/2010/main" xmlns=""/>
            </a:ext>
          </a:extLst>
        </p:spPr>
      </p:pic>
      <p:sp>
        <p:nvSpPr>
          <p:cNvPr id="10" name="TextBox 1"/>
          <p:cNvSpPr txBox="1">
            <a:spLocks noChangeArrowheads="1"/>
          </p:cNvSpPr>
          <p:nvPr/>
        </p:nvSpPr>
        <p:spPr bwMode="auto">
          <a:xfrm>
            <a:off x="166776" y="948514"/>
            <a:ext cx="4697499" cy="2739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indent="-114300" defTabSz="914400" eaLnBrk="1" hangingPunct="1">
              <a:spcAft>
                <a:spcPts val="1200"/>
              </a:spcAft>
              <a:buSzPct val="125000"/>
              <a:buFont typeface="Arial"/>
              <a:buChar char="•"/>
            </a:pPr>
            <a:r>
              <a:rPr lang="en-US" sz="1600" b="1" dirty="0"/>
              <a:t>Protuberance designed integral to TPS tile and to minimize slumping </a:t>
            </a:r>
          </a:p>
          <a:p>
            <a:pPr marL="114300" indent="-114300" defTabSz="914400" eaLnBrk="1" hangingPunct="1">
              <a:spcAft>
                <a:spcPts val="1200"/>
              </a:spcAft>
              <a:buSzPct val="125000"/>
              <a:buFont typeface="Arial"/>
              <a:buChar char="•"/>
            </a:pPr>
            <a:r>
              <a:rPr lang="en-US" sz="1600" b="1" dirty="0"/>
              <a:t>Location on port wing selected based on:</a:t>
            </a:r>
          </a:p>
          <a:p>
            <a:pPr marL="342900" lvl="1" indent="-112713" defTabSz="914400" eaLnBrk="1" hangingPunct="1">
              <a:spcAft>
                <a:spcPts val="1200"/>
              </a:spcAft>
              <a:buSzPct val="75000"/>
              <a:buFont typeface="Courier New"/>
              <a:buChar char="o"/>
            </a:pPr>
            <a:r>
              <a:rPr lang="en-US" sz="1400" b="1" dirty="0"/>
              <a:t>Consideration of TPS thermal/structural margins</a:t>
            </a:r>
          </a:p>
          <a:p>
            <a:pPr marL="342900" lvl="1" indent="-112713" defTabSz="914400" eaLnBrk="1" hangingPunct="1">
              <a:spcAft>
                <a:spcPts val="1200"/>
              </a:spcAft>
              <a:buSzPct val="75000"/>
              <a:buFont typeface="Courier New"/>
              <a:buChar char="o"/>
            </a:pPr>
            <a:r>
              <a:rPr lang="en-US" sz="1400" b="1" dirty="0"/>
              <a:t>Suitability for new instrument wiring</a:t>
            </a:r>
          </a:p>
          <a:p>
            <a:pPr marL="342900" lvl="1" indent="-112713" defTabSz="914400" eaLnBrk="1" hangingPunct="1">
              <a:spcAft>
                <a:spcPts val="1200"/>
              </a:spcAft>
              <a:buSzPct val="75000"/>
              <a:buFont typeface="Courier New"/>
              <a:buChar char="o"/>
            </a:pPr>
            <a:r>
              <a:rPr lang="en-US" sz="1400" b="1" dirty="0"/>
              <a:t>Regions of minimal historical debris damage</a:t>
            </a:r>
          </a:p>
          <a:p>
            <a:pPr marL="114300" indent="-112713" defTabSz="914400" eaLnBrk="1" hangingPunct="1">
              <a:spcAft>
                <a:spcPts val="1200"/>
              </a:spcAft>
              <a:buSzPct val="125000"/>
              <a:buFont typeface="Arial"/>
              <a:buChar char="•"/>
            </a:pPr>
            <a:r>
              <a:rPr lang="en-US" sz="1600" b="1" dirty="0"/>
              <a:t>New thermocouples added/moved, as shown per flight</a:t>
            </a:r>
          </a:p>
        </p:txBody>
      </p:sp>
      <p:sp>
        <p:nvSpPr>
          <p:cNvPr id="11" name="TextBox 10"/>
          <p:cNvSpPr txBox="1"/>
          <p:nvPr/>
        </p:nvSpPr>
        <p:spPr>
          <a:xfrm>
            <a:off x="4912796" y="2374219"/>
            <a:ext cx="2518638" cy="738664"/>
          </a:xfrm>
          <a:prstGeom prst="rect">
            <a:avLst/>
          </a:prstGeom>
          <a:noFill/>
        </p:spPr>
        <p:txBody>
          <a:bodyPr wrap="none" rtlCol="0">
            <a:spAutoFit/>
          </a:bodyPr>
          <a:lstStyle/>
          <a:p>
            <a:r>
              <a:rPr lang="en-US" sz="1400" b="1" dirty="0">
                <a:solidFill>
                  <a:srgbClr val="FFFF00"/>
                </a:solidFill>
              </a:rPr>
              <a:t>k = 0.25” for STS-119</a:t>
            </a:r>
          </a:p>
          <a:p>
            <a:r>
              <a:rPr lang="en-US" sz="1400" b="1" dirty="0">
                <a:solidFill>
                  <a:srgbClr val="FFFF00"/>
                </a:solidFill>
              </a:rPr>
              <a:t>   = 0.35” for STS-128 &amp; STS-131</a:t>
            </a:r>
          </a:p>
          <a:p>
            <a:r>
              <a:rPr lang="en-US" sz="1400" b="1" dirty="0">
                <a:solidFill>
                  <a:srgbClr val="FFFF00"/>
                </a:solidFill>
              </a:rPr>
              <a:t>   = 0.50” for STS-133 &amp; STS-134</a:t>
            </a:r>
          </a:p>
        </p:txBody>
      </p:sp>
      <p:sp>
        <p:nvSpPr>
          <p:cNvPr id="3" name="Slide Number Placeholder 2"/>
          <p:cNvSpPr>
            <a:spLocks noGrp="1"/>
          </p:cNvSpPr>
          <p:nvPr>
            <p:ph type="sldNum" sz="quarter" idx="12"/>
          </p:nvPr>
        </p:nvSpPr>
        <p:spPr>
          <a:xfrm>
            <a:off x="7174992" y="6538811"/>
            <a:ext cx="1905000" cy="267315"/>
          </a:xfrm>
        </p:spPr>
        <p:txBody>
          <a:bodyPr/>
          <a:lstStyle/>
          <a:p>
            <a:fld id="{73C420D4-2AF8-9148-98D6-C104ED52175D}" type="slidenum">
              <a:rPr lang="en-US" smtClean="0"/>
              <a:t>23</a:t>
            </a:fld>
            <a:endParaRPr lang="en-US" dirty="0"/>
          </a:p>
        </p:txBody>
      </p:sp>
      <p:sp>
        <p:nvSpPr>
          <p:cNvPr id="4" name="TextBox 3">
            <a:extLst>
              <a:ext uri="{FF2B5EF4-FFF2-40B4-BE49-F238E27FC236}">
                <a16:creationId xmlns:a16="http://schemas.microsoft.com/office/drawing/2014/main" id="{C3E83FD6-5D9D-D470-7767-C416FB399045}"/>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Tree>
    <p:extLst>
      <p:ext uri="{BB962C8B-B14F-4D97-AF65-F5344CB8AC3E}">
        <p14:creationId xmlns:p14="http://schemas.microsoft.com/office/powerpoint/2010/main" val="29609640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434" y="136894"/>
            <a:ext cx="8329366" cy="783337"/>
          </a:xfrm>
        </p:spPr>
        <p:txBody>
          <a:bodyPr>
            <a:normAutofit/>
          </a:bodyPr>
          <a:lstStyle/>
          <a:p>
            <a:r>
              <a:rPr lang="en-US" b="1" dirty="0"/>
              <a:t>HYTHIRM Shuttle Support </a:t>
            </a:r>
          </a:p>
        </p:txBody>
      </p:sp>
      <p:pic>
        <p:nvPicPr>
          <p:cNvPr id="6" name="Picture 5" descr="composite missions3.jpg"/>
          <p:cNvPicPr>
            <a:picLocks noChangeAspect="1"/>
          </p:cNvPicPr>
          <p:nvPr/>
        </p:nvPicPr>
        <p:blipFill>
          <a:blip r:embed="rId2"/>
          <a:stretch>
            <a:fillRect/>
          </a:stretch>
        </p:blipFill>
        <p:spPr>
          <a:xfrm>
            <a:off x="4410849" y="3025168"/>
            <a:ext cx="4572000" cy="3427989"/>
          </a:xfrm>
          <a:prstGeom prst="rect">
            <a:avLst/>
          </a:prstGeom>
        </p:spPr>
      </p:pic>
      <p:sp>
        <p:nvSpPr>
          <p:cNvPr id="3" name="TextBox 2"/>
          <p:cNvSpPr txBox="1"/>
          <p:nvPr/>
        </p:nvSpPr>
        <p:spPr>
          <a:xfrm>
            <a:off x="4338110" y="2710970"/>
            <a:ext cx="3916457" cy="369332"/>
          </a:xfrm>
          <a:prstGeom prst="rect">
            <a:avLst/>
          </a:prstGeom>
          <a:noFill/>
        </p:spPr>
        <p:txBody>
          <a:bodyPr wrap="none" rtlCol="0">
            <a:spAutoFit/>
          </a:bodyPr>
          <a:lstStyle/>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Missions Supported by HYTHIRM:</a:t>
            </a:r>
          </a:p>
        </p:txBody>
      </p:sp>
      <p:pic>
        <p:nvPicPr>
          <p:cNvPr id="10" name="Picture 87" descr="Freedom Star Por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337298">
            <a:off x="5775453" y="1718156"/>
            <a:ext cx="1645920" cy="8964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4" descr="CAST GLANC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86046" y="1326582"/>
            <a:ext cx="1060450" cy="527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3" descr="DC8_NASA_right to left.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02277" y="941028"/>
            <a:ext cx="1703387" cy="385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5" descr="MARS KTM1 Unveiled at Galactic.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794410" y="1843207"/>
            <a:ext cx="1127125"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3" descr="telescope.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426882" y="1830586"/>
            <a:ext cx="458787" cy="612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TextBox 8"/>
          <p:cNvSpPr txBox="1">
            <a:spLocks noChangeArrowheads="1"/>
          </p:cNvSpPr>
          <p:nvPr/>
        </p:nvSpPr>
        <p:spPr bwMode="auto">
          <a:xfrm>
            <a:off x="4456151" y="1516877"/>
            <a:ext cx="101941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a:r>
              <a:rPr lang="en-US" sz="1200" b="1" dirty="0">
                <a:solidFill>
                  <a:srgbClr val="000000"/>
                </a:solidFill>
                <a:latin typeface="Arial" charset="0"/>
                <a:cs typeface="Arial" charset="0"/>
              </a:rPr>
              <a:t>On Ground </a:t>
            </a:r>
          </a:p>
        </p:txBody>
      </p:sp>
      <p:sp>
        <p:nvSpPr>
          <p:cNvPr id="16" name="TextBox 8"/>
          <p:cNvSpPr txBox="1">
            <a:spLocks noChangeArrowheads="1"/>
          </p:cNvSpPr>
          <p:nvPr/>
        </p:nvSpPr>
        <p:spPr bwMode="auto">
          <a:xfrm>
            <a:off x="5915087" y="1557726"/>
            <a:ext cx="8334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a:r>
              <a:rPr lang="en-US" sz="1200" b="1" dirty="0">
                <a:solidFill>
                  <a:srgbClr val="000000"/>
                </a:solidFill>
                <a:latin typeface="Arial" charset="0"/>
                <a:cs typeface="Arial" charset="0"/>
              </a:rPr>
              <a:t>At Sea </a:t>
            </a:r>
          </a:p>
        </p:txBody>
      </p:sp>
      <p:sp>
        <p:nvSpPr>
          <p:cNvPr id="17" name="TextBox 8"/>
          <p:cNvSpPr txBox="1">
            <a:spLocks noChangeArrowheads="1"/>
          </p:cNvSpPr>
          <p:nvPr/>
        </p:nvSpPr>
        <p:spPr bwMode="auto">
          <a:xfrm>
            <a:off x="6637393" y="1196808"/>
            <a:ext cx="67982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a:r>
              <a:rPr lang="en-US" sz="1200" b="1" dirty="0">
                <a:solidFill>
                  <a:srgbClr val="000000"/>
                </a:solidFill>
                <a:latin typeface="Arial" charset="0"/>
                <a:cs typeface="Arial" charset="0"/>
              </a:rPr>
              <a:t>In Air </a:t>
            </a:r>
          </a:p>
        </p:txBody>
      </p:sp>
      <p:pic>
        <p:nvPicPr>
          <p:cNvPr id="18" name="Picture 17" descr="nakedWBtrans.png"/>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776916" y="1518777"/>
            <a:ext cx="1309687" cy="441325"/>
          </a:xfrm>
          <a:prstGeom prst="rect">
            <a:avLst/>
          </a:prstGeom>
          <a:effectLst>
            <a:outerShdw blurRad="123825" dir="15540000" sx="105000" sy="105000" algn="tl" rotWithShape="0">
              <a:srgbClr val="000000">
                <a:alpha val="61000"/>
              </a:srgbClr>
            </a:outerShdw>
          </a:effectLst>
        </p:spPr>
      </p:pic>
      <p:sp>
        <p:nvSpPr>
          <p:cNvPr id="19" name="TextBox 18"/>
          <p:cNvSpPr txBox="1"/>
          <p:nvPr/>
        </p:nvSpPr>
        <p:spPr>
          <a:xfrm>
            <a:off x="110806" y="854229"/>
            <a:ext cx="7160935" cy="369332"/>
          </a:xfrm>
          <a:prstGeom prst="rect">
            <a:avLst/>
          </a:prstGeom>
          <a:noFill/>
        </p:spPr>
        <p:txBody>
          <a:bodyPr wrap="none" rtlCol="0">
            <a:spAutoFit/>
          </a:bodyPr>
          <a:lstStyle/>
          <a:p>
            <a:r>
              <a:rPr lang="en-US" b="1" dirty="0"/>
              <a:t>Hypersonic Thermodynamic Infrared Measurements (HYTHIRM)</a:t>
            </a:r>
          </a:p>
        </p:txBody>
      </p:sp>
      <p:sp>
        <p:nvSpPr>
          <p:cNvPr id="21" name="Text Box 10"/>
          <p:cNvSpPr txBox="1">
            <a:spLocks noChangeArrowheads="1"/>
          </p:cNvSpPr>
          <p:nvPr/>
        </p:nvSpPr>
        <p:spPr bwMode="auto">
          <a:xfrm>
            <a:off x="4513461" y="1205172"/>
            <a:ext cx="142600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a:r>
              <a:rPr lang="en-US" sz="1600" b="1" dirty="0">
                <a:solidFill>
                  <a:srgbClr val="0000FF"/>
                </a:solidFill>
                <a:latin typeface="Arial" charset="0"/>
                <a:cs typeface="Arial" charset="0"/>
              </a:rPr>
              <a:t>Capabilities:</a:t>
            </a:r>
          </a:p>
        </p:txBody>
      </p:sp>
      <p:grpSp>
        <p:nvGrpSpPr>
          <p:cNvPr id="4" name="Group 3"/>
          <p:cNvGrpSpPr/>
          <p:nvPr/>
        </p:nvGrpSpPr>
        <p:grpSpPr>
          <a:xfrm>
            <a:off x="159406" y="2663009"/>
            <a:ext cx="4114757" cy="2722840"/>
            <a:chOff x="0" y="3571773"/>
            <a:chExt cx="4332009" cy="2866601"/>
          </a:xfrm>
        </p:grpSpPr>
        <p:pic>
          <p:nvPicPr>
            <p:cNvPr id="23" name="Picture 10" descr="FDO Trajectories Posted EOM - 5 days KSC 248 249.jpg"/>
            <p:cNvPicPr>
              <a:picLocks noChangeAspect="1"/>
            </p:cNvPicPr>
            <p:nvPr/>
          </p:nvPicPr>
          <p:blipFill>
            <a:blip r:embed="rId9">
              <a:lum bright="6000"/>
            </a:blip>
            <a:srcRect l="4561" b="22157"/>
            <a:stretch>
              <a:fillRect/>
            </a:stretch>
          </p:blipFill>
          <p:spPr bwMode="auto">
            <a:xfrm>
              <a:off x="0" y="3788210"/>
              <a:ext cx="4332008" cy="2650164"/>
            </a:xfrm>
            <a:prstGeom prst="rect">
              <a:avLst/>
            </a:prstGeom>
            <a:noFill/>
            <a:ln w="9525">
              <a:noFill/>
              <a:miter lim="800000"/>
              <a:headEnd/>
              <a:tailEnd/>
            </a:ln>
          </p:spPr>
        </p:pic>
        <p:sp>
          <p:nvSpPr>
            <p:cNvPr id="24" name="Text Box 6"/>
            <p:cNvSpPr txBox="1">
              <a:spLocks noChangeArrowheads="1"/>
            </p:cNvSpPr>
            <p:nvPr/>
          </p:nvSpPr>
          <p:spPr bwMode="auto">
            <a:xfrm>
              <a:off x="1468681" y="5645338"/>
              <a:ext cx="870621" cy="275423"/>
            </a:xfrm>
            <a:prstGeom prst="rect">
              <a:avLst/>
            </a:prstGeom>
            <a:solidFill>
              <a:schemeClr val="accent3">
                <a:lumMod val="50000"/>
              </a:schemeClr>
            </a:solidFill>
            <a:ln>
              <a:headEnd/>
              <a:tailEnd/>
            </a:ln>
          </p:spPr>
          <p:style>
            <a:lnRef idx="0">
              <a:schemeClr val="accent3"/>
            </a:lnRef>
            <a:fillRef idx="3">
              <a:schemeClr val="accent3"/>
            </a:fillRef>
            <a:effectRef idx="3">
              <a:schemeClr val="accent3"/>
            </a:effectRef>
            <a:fontRef idx="minor">
              <a:schemeClr val="lt1"/>
            </a:fontRef>
          </p:style>
          <p:txBody>
            <a:bodyPr wrap="square">
              <a:prstTxWarp prst="textNoShape">
                <a:avLst/>
              </a:prstTxWarp>
              <a:spAutoFit/>
            </a:bodyPr>
            <a:lstStyle/>
            <a:p>
              <a:pPr>
                <a:defRPr/>
              </a:pPr>
              <a:r>
                <a:rPr lang="en-US" sz="1100" i="1" dirty="0">
                  <a:solidFill>
                    <a:schemeClr val="bg1"/>
                  </a:solidFill>
                  <a:latin typeface="Arial" panose="020B0604020202020204" pitchFamily="34" charset="0"/>
                  <a:ea typeface="ＭＳ Ｐゴシック" pitchFamily="-107" charset="-128"/>
                  <a:cs typeface="Arial" panose="020B0604020202020204" pitchFamily="34" charset="0"/>
                </a:rPr>
                <a:t>KSC 248</a:t>
              </a:r>
            </a:p>
          </p:txBody>
        </p:sp>
        <p:sp>
          <p:nvSpPr>
            <p:cNvPr id="25" name="Text Box 12"/>
            <p:cNvSpPr txBox="1">
              <a:spLocks noChangeArrowheads="1"/>
            </p:cNvSpPr>
            <p:nvPr/>
          </p:nvSpPr>
          <p:spPr bwMode="auto">
            <a:xfrm>
              <a:off x="1738198" y="4822781"/>
              <a:ext cx="1155700" cy="446276"/>
            </a:xfrm>
            <a:prstGeom prst="rect">
              <a:avLst/>
            </a:prstGeom>
            <a:noFill/>
            <a:ln w="9525">
              <a:noFill/>
              <a:miter lim="800000"/>
              <a:headEnd/>
              <a:tailEnd/>
            </a:ln>
            <a:effectLst>
              <a:outerShdw blurRad="50800" dist="38100" dir="2700000">
                <a:srgbClr val="000000">
                  <a:alpha val="43000"/>
                </a:srgbClr>
              </a:outerShdw>
            </a:effectLst>
          </p:spPr>
          <p:txBody>
            <a:bodyPr>
              <a:prstTxWarp prst="textNoShape">
                <a:avLst/>
              </a:prstTxWarp>
              <a:spAutoFit/>
            </a:bodyPr>
            <a:lstStyle/>
            <a:p>
              <a:pPr>
                <a:defRPr/>
              </a:pPr>
              <a:r>
                <a:rPr lang="en-US" sz="1200" b="1" dirty="0">
                  <a:solidFill>
                    <a:schemeClr val="bg1"/>
                  </a:solidFill>
                </a:rPr>
                <a:t>Observation</a:t>
              </a:r>
            </a:p>
            <a:p>
              <a:pPr>
                <a:defRPr/>
              </a:pPr>
              <a:r>
                <a:rPr lang="en-US" sz="1100" i="1" dirty="0">
                  <a:solidFill>
                    <a:srgbClr val="FFFFFF"/>
                  </a:solidFill>
                </a:rPr>
                <a:t>~Mach 16-13</a:t>
              </a:r>
            </a:p>
          </p:txBody>
        </p:sp>
        <p:sp>
          <p:nvSpPr>
            <p:cNvPr id="26" name="Text Box 5"/>
            <p:cNvSpPr txBox="1">
              <a:spLocks noChangeArrowheads="1"/>
            </p:cNvSpPr>
            <p:nvPr/>
          </p:nvSpPr>
          <p:spPr bwMode="auto">
            <a:xfrm>
              <a:off x="1" y="3571773"/>
              <a:ext cx="4332008" cy="338137"/>
            </a:xfrm>
            <a:prstGeom prst="rect">
              <a:avLst/>
            </a:prstGeom>
            <a:solidFill>
              <a:srgbClr val="3366FF"/>
            </a:solidFill>
            <a:ln w="9525">
              <a:noFill/>
              <a:miter lim="800000"/>
              <a:headEnd/>
              <a:tailEnd/>
            </a:ln>
          </p:spPr>
          <p:txBody>
            <a:bodyPr wrap="square">
              <a:prstTxWarp prst="textNoShape">
                <a:avLst/>
              </a:prstTxWarp>
              <a:spAutoFit/>
            </a:bodyPr>
            <a:lstStyle/>
            <a:p>
              <a:pPr algn="ctr"/>
              <a:r>
                <a:rPr lang="en-US" sz="1600" b="1" dirty="0">
                  <a:solidFill>
                    <a:srgbClr val="FFFFFF"/>
                  </a:solidFill>
                </a:rPr>
                <a:t>STS-134 Reentry 6-01-11</a:t>
              </a:r>
            </a:p>
          </p:txBody>
        </p:sp>
        <p:sp>
          <p:nvSpPr>
            <p:cNvPr id="28" name="Text Box 12"/>
            <p:cNvSpPr txBox="1">
              <a:spLocks noChangeArrowheads="1"/>
            </p:cNvSpPr>
            <p:nvPr/>
          </p:nvSpPr>
          <p:spPr bwMode="auto">
            <a:xfrm>
              <a:off x="2634982" y="4258201"/>
              <a:ext cx="1141664" cy="469839"/>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a:defRPr/>
              </a:pPr>
              <a:r>
                <a:rPr lang="en-US" sz="1200" b="1" dirty="0">
                  <a:solidFill>
                    <a:srgbClr val="FFFFFF"/>
                  </a:solidFill>
                </a:rPr>
                <a:t>Observation</a:t>
              </a:r>
            </a:p>
            <a:p>
              <a:pPr>
                <a:defRPr/>
              </a:pPr>
              <a:r>
                <a:rPr lang="en-US" sz="1100" i="1" dirty="0">
                  <a:solidFill>
                    <a:srgbClr val="FFFFFF"/>
                  </a:solidFill>
                </a:rPr>
                <a:t>~Mach 11-5 </a:t>
              </a:r>
            </a:p>
          </p:txBody>
        </p:sp>
        <p:pic>
          <p:nvPicPr>
            <p:cNvPr id="29" name="Picture 69" descr="P3_radar right.png"/>
            <p:cNvPicPr>
              <a:picLocks noChangeAspect="1"/>
            </p:cNvPicPr>
            <p:nvPr/>
          </p:nvPicPr>
          <p:blipFill>
            <a:blip r:embed="rId10"/>
            <a:srcRect/>
            <a:stretch>
              <a:fillRect/>
            </a:stretch>
          </p:blipFill>
          <p:spPr bwMode="auto">
            <a:xfrm flipH="1">
              <a:off x="434975" y="5703257"/>
              <a:ext cx="765223" cy="214313"/>
            </a:xfrm>
            <a:prstGeom prst="rect">
              <a:avLst/>
            </a:prstGeom>
            <a:noFill/>
            <a:ln w="9525">
              <a:noFill/>
              <a:miter lim="800000"/>
              <a:headEnd/>
              <a:tailEnd/>
            </a:ln>
          </p:spPr>
        </p:pic>
        <p:sp>
          <p:nvSpPr>
            <p:cNvPr id="30" name="Text Box 6"/>
            <p:cNvSpPr txBox="1">
              <a:spLocks noChangeArrowheads="1"/>
            </p:cNvSpPr>
            <p:nvPr/>
          </p:nvSpPr>
          <p:spPr bwMode="auto">
            <a:xfrm>
              <a:off x="701207" y="4384936"/>
              <a:ext cx="870621" cy="275423"/>
            </a:xfrm>
            <a:prstGeom prst="rect">
              <a:avLst/>
            </a:prstGeom>
            <a:solidFill>
              <a:schemeClr val="accent3">
                <a:lumMod val="50000"/>
              </a:schemeClr>
            </a:solidFill>
            <a:ln>
              <a:headEnd/>
              <a:tailEnd/>
            </a:ln>
          </p:spPr>
          <p:style>
            <a:lnRef idx="0">
              <a:schemeClr val="accent3"/>
            </a:lnRef>
            <a:fillRef idx="3">
              <a:schemeClr val="accent3"/>
            </a:fillRef>
            <a:effectRef idx="3">
              <a:schemeClr val="accent3"/>
            </a:effectRef>
            <a:fontRef idx="minor">
              <a:schemeClr val="lt1"/>
            </a:fontRef>
          </p:style>
          <p:txBody>
            <a:bodyPr wrap="square">
              <a:prstTxWarp prst="textNoShape">
                <a:avLst/>
              </a:prstTxWarp>
              <a:spAutoFit/>
            </a:bodyPr>
            <a:lstStyle/>
            <a:p>
              <a:pPr>
                <a:defRPr/>
              </a:pPr>
              <a:r>
                <a:rPr lang="en-US" sz="1100" i="1" dirty="0">
                  <a:solidFill>
                    <a:schemeClr val="bg1"/>
                  </a:solidFill>
                  <a:latin typeface="Arial" panose="020B0604020202020204" pitchFamily="34" charset="0"/>
                  <a:ea typeface="ＭＳ Ｐゴシック" pitchFamily="-107" charset="-128"/>
                  <a:cs typeface="Arial" panose="020B0604020202020204" pitchFamily="34" charset="0"/>
                </a:rPr>
                <a:t>KSC 249</a:t>
              </a:r>
            </a:p>
          </p:txBody>
        </p:sp>
        <p:sp>
          <p:nvSpPr>
            <p:cNvPr id="31" name="Oval 30"/>
            <p:cNvSpPr>
              <a:spLocks noChangeAspect="1"/>
            </p:cNvSpPr>
            <p:nvPr/>
          </p:nvSpPr>
          <p:spPr>
            <a:xfrm>
              <a:off x="2542822" y="5285070"/>
              <a:ext cx="138112" cy="13652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endParaRPr lang="en-US">
                <a:solidFill>
                  <a:srgbClr val="FFFFFF"/>
                </a:solidFill>
                <a:ea typeface="ＭＳ Ｐゴシック" charset="-128"/>
                <a:cs typeface="ＭＳ Ｐゴシック" charset="-128"/>
              </a:endParaRPr>
            </a:p>
          </p:txBody>
        </p:sp>
        <p:sp>
          <p:nvSpPr>
            <p:cNvPr id="32" name="Oval 31"/>
            <p:cNvSpPr>
              <a:spLocks noChangeAspect="1"/>
            </p:cNvSpPr>
            <p:nvPr/>
          </p:nvSpPr>
          <p:spPr>
            <a:xfrm>
              <a:off x="3776647" y="4304994"/>
              <a:ext cx="138112" cy="136525"/>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endParaRPr lang="en-US">
                <a:solidFill>
                  <a:srgbClr val="FFFFFF"/>
                </a:solidFill>
                <a:ea typeface="ＭＳ Ｐゴシック" charset="-128"/>
                <a:cs typeface="ＭＳ Ｐゴシック" charset="-128"/>
              </a:endParaRPr>
            </a:p>
          </p:txBody>
        </p:sp>
        <p:sp>
          <p:nvSpPr>
            <p:cNvPr id="33" name="Oval 32"/>
            <p:cNvSpPr>
              <a:spLocks noChangeAspect="1"/>
            </p:cNvSpPr>
            <p:nvPr/>
          </p:nvSpPr>
          <p:spPr>
            <a:xfrm>
              <a:off x="236189" y="5791853"/>
              <a:ext cx="138112" cy="13652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endParaRPr lang="en-US">
                <a:solidFill>
                  <a:srgbClr val="FFFFFF"/>
                </a:solidFill>
                <a:ea typeface="ＭＳ Ｐゴシック" charset="-128"/>
                <a:cs typeface="ＭＳ Ｐゴシック" charset="-128"/>
              </a:endParaRPr>
            </a:p>
          </p:txBody>
        </p:sp>
        <p:pic>
          <p:nvPicPr>
            <p:cNvPr id="34" name="Picture 3" descr="telescope.png"/>
            <p:cNvPicPr>
              <a:picLocks noChangeAspect="1"/>
            </p:cNvPicPr>
            <p:nvPr/>
          </p:nvPicPr>
          <p:blipFill>
            <a:blip r:embed="rId11"/>
            <a:srcRect/>
            <a:stretch>
              <a:fillRect/>
            </a:stretch>
          </p:blipFill>
          <p:spPr bwMode="auto">
            <a:xfrm>
              <a:off x="447144" y="5311030"/>
              <a:ext cx="344290" cy="458788"/>
            </a:xfrm>
            <a:prstGeom prst="rect">
              <a:avLst/>
            </a:prstGeom>
            <a:noFill/>
            <a:ln w="9525">
              <a:noFill/>
              <a:miter lim="800000"/>
              <a:headEnd/>
              <a:tailEnd/>
            </a:ln>
            <a:effectLst>
              <a:outerShdw blurRad="50800" dist="63500" dir="2700000" algn="tl" rotWithShape="0">
                <a:srgbClr val="000000">
                  <a:alpha val="43000"/>
                </a:srgbClr>
              </a:outerShdw>
            </a:effectLst>
          </p:spPr>
        </p:pic>
        <p:sp>
          <p:nvSpPr>
            <p:cNvPr id="35" name="Oval 34"/>
            <p:cNvSpPr>
              <a:spLocks noChangeAspect="1"/>
            </p:cNvSpPr>
            <p:nvPr/>
          </p:nvSpPr>
          <p:spPr>
            <a:xfrm>
              <a:off x="242538" y="5465242"/>
              <a:ext cx="138112" cy="136525"/>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endParaRPr lang="en-US">
                <a:solidFill>
                  <a:srgbClr val="FFFFFF"/>
                </a:solidFill>
                <a:ea typeface="ＭＳ Ｐゴシック" charset="-128"/>
                <a:cs typeface="ＭＳ Ｐゴシック" charset="-128"/>
              </a:endParaRPr>
            </a:p>
          </p:txBody>
        </p:sp>
        <p:sp>
          <p:nvSpPr>
            <p:cNvPr id="36" name="Oval 35"/>
            <p:cNvSpPr>
              <a:spLocks noChangeAspect="1"/>
            </p:cNvSpPr>
            <p:nvPr/>
          </p:nvSpPr>
          <p:spPr>
            <a:xfrm>
              <a:off x="2472192" y="5375564"/>
              <a:ext cx="138112" cy="13652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endParaRPr lang="en-US">
                <a:solidFill>
                  <a:srgbClr val="FFFFFF"/>
                </a:solidFill>
                <a:ea typeface="ＭＳ Ｐゴシック" charset="-128"/>
                <a:cs typeface="ＭＳ Ｐゴシック" charset="-128"/>
              </a:endParaRPr>
            </a:p>
          </p:txBody>
        </p:sp>
      </p:grpSp>
      <p:sp>
        <p:nvSpPr>
          <p:cNvPr id="37" name="Text Box 10"/>
          <p:cNvSpPr txBox="1">
            <a:spLocks noChangeArrowheads="1"/>
          </p:cNvSpPr>
          <p:nvPr/>
        </p:nvSpPr>
        <p:spPr bwMode="auto">
          <a:xfrm>
            <a:off x="60883" y="2355097"/>
            <a:ext cx="19924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a:r>
              <a:rPr lang="en-US" sz="1600" b="1" dirty="0">
                <a:solidFill>
                  <a:srgbClr val="0000FF"/>
                </a:solidFill>
                <a:latin typeface="Arial" charset="0"/>
                <a:cs typeface="Arial" charset="0"/>
              </a:rPr>
              <a:t>Mission Planning:</a:t>
            </a:r>
          </a:p>
        </p:txBody>
      </p:sp>
      <p:grpSp>
        <p:nvGrpSpPr>
          <p:cNvPr id="62" name="Group 61"/>
          <p:cNvGrpSpPr/>
          <p:nvPr/>
        </p:nvGrpSpPr>
        <p:grpSpPr>
          <a:xfrm>
            <a:off x="159363" y="4951147"/>
            <a:ext cx="4114800" cy="1591126"/>
            <a:chOff x="159363" y="5183399"/>
            <a:chExt cx="4114800" cy="1591126"/>
          </a:xfrm>
        </p:grpSpPr>
        <p:pic>
          <p:nvPicPr>
            <p:cNvPr id="49" name="Picture 48" descr="GOES.jpg"/>
            <p:cNvPicPr>
              <a:picLocks noChangeAspect="1"/>
            </p:cNvPicPr>
            <p:nvPr/>
          </p:nvPicPr>
          <p:blipFill rotWithShape="1">
            <a:blip r:embed="rId12">
              <a:lum bright="3000"/>
            </a:blip>
            <a:srcRect l="7323" r="24099" b="22580"/>
            <a:stretch/>
          </p:blipFill>
          <p:spPr>
            <a:xfrm>
              <a:off x="159363" y="5401496"/>
              <a:ext cx="1371600" cy="1373029"/>
            </a:xfrm>
            <a:prstGeom prst="rect">
              <a:avLst/>
            </a:prstGeom>
          </p:spPr>
        </p:pic>
        <p:pic>
          <p:nvPicPr>
            <p:cNvPr id="50" name="Picture 49" descr="totcld_2011060104_frac.png"/>
            <p:cNvPicPr>
              <a:picLocks noChangeAspect="1"/>
            </p:cNvPicPr>
            <p:nvPr/>
          </p:nvPicPr>
          <p:blipFill rotWithShape="1">
            <a:blip r:embed="rId13">
              <a:lum bright="3000"/>
            </a:blip>
            <a:srcRect l="23671" t="12073" r="31138" b="27658"/>
            <a:stretch/>
          </p:blipFill>
          <p:spPr>
            <a:xfrm>
              <a:off x="2902563" y="5401496"/>
              <a:ext cx="1371600" cy="1371909"/>
            </a:xfrm>
            <a:prstGeom prst="rect">
              <a:avLst/>
            </a:prstGeom>
          </p:spPr>
        </p:pic>
        <p:pic>
          <p:nvPicPr>
            <p:cNvPr id="51" name="Picture 4"/>
            <p:cNvPicPr>
              <a:picLocks noChangeAspect="1" noChangeArrowheads="1"/>
            </p:cNvPicPr>
            <p:nvPr/>
          </p:nvPicPr>
          <p:blipFill rotWithShape="1">
            <a:blip r:embed="rId14">
              <a:lum bright="3000"/>
            </a:blip>
            <a:srcRect l="40667" t="22361" r="4349" b="31788"/>
            <a:stretch/>
          </p:blipFill>
          <p:spPr bwMode="auto">
            <a:xfrm>
              <a:off x="1530963" y="5401496"/>
              <a:ext cx="1371600" cy="1370847"/>
            </a:xfrm>
            <a:prstGeom prst="rect">
              <a:avLst/>
            </a:prstGeom>
            <a:noFill/>
            <a:ln w="9525">
              <a:noFill/>
              <a:round/>
              <a:headEnd/>
              <a:tailEnd/>
            </a:ln>
          </p:spPr>
        </p:pic>
        <p:sp>
          <p:nvSpPr>
            <p:cNvPr id="54" name="Text Box 5"/>
            <p:cNvSpPr txBox="1">
              <a:spLocks noChangeArrowheads="1"/>
            </p:cNvSpPr>
            <p:nvPr/>
          </p:nvSpPr>
          <p:spPr bwMode="auto">
            <a:xfrm>
              <a:off x="159407" y="5183399"/>
              <a:ext cx="4114756" cy="338138"/>
            </a:xfrm>
            <a:prstGeom prst="rect">
              <a:avLst/>
            </a:prstGeom>
            <a:solidFill>
              <a:srgbClr val="3366FF"/>
            </a:solidFill>
            <a:ln w="9525">
              <a:noFill/>
              <a:miter lim="800000"/>
              <a:headEnd/>
              <a:tailEnd/>
            </a:ln>
          </p:spPr>
          <p:txBody>
            <a:bodyPr wrap="square">
              <a:prstTxWarp prst="textNoShape">
                <a:avLst/>
              </a:prstTxWarp>
              <a:spAutoFit/>
            </a:bodyPr>
            <a:lstStyle/>
            <a:p>
              <a:pPr algn="ctr"/>
              <a:r>
                <a:rPr lang="en-US" sz="1600" b="1">
                  <a:solidFill>
                    <a:srgbClr val="FFFFFF"/>
                  </a:solidFill>
                </a:rPr>
                <a:t>Weather Briefings</a:t>
              </a:r>
            </a:p>
          </p:txBody>
        </p:sp>
      </p:grpSp>
      <p:sp>
        <p:nvSpPr>
          <p:cNvPr id="61" name="Text Box 10"/>
          <p:cNvSpPr txBox="1">
            <a:spLocks noChangeArrowheads="1"/>
          </p:cNvSpPr>
          <p:nvPr/>
        </p:nvSpPr>
        <p:spPr bwMode="auto">
          <a:xfrm>
            <a:off x="7412109" y="2092504"/>
            <a:ext cx="162886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a:r>
              <a:rPr lang="en-US" sz="1200" b="1" dirty="0">
                <a:solidFill>
                  <a:srgbClr val="0000FF"/>
                </a:solidFill>
                <a:latin typeface="Arial" charset="0"/>
                <a:cs typeface="Arial" charset="0"/>
              </a:rPr>
              <a:t>Sensor Upgrades:</a:t>
            </a:r>
          </a:p>
          <a:p>
            <a:pPr marL="114300" indent="-114300" defTabSz="457200">
              <a:buFont typeface="Arial"/>
              <a:buChar char="•"/>
            </a:pPr>
            <a:r>
              <a:rPr lang="en-US" sz="1000" b="1" dirty="0">
                <a:solidFill>
                  <a:srgbClr val="0000FF"/>
                </a:solidFill>
                <a:latin typeface="Arial" charset="0"/>
                <a:cs typeface="Arial" charset="0"/>
              </a:rPr>
              <a:t>Wider dynamic range</a:t>
            </a:r>
          </a:p>
          <a:p>
            <a:pPr marL="114300" indent="-114300">
              <a:buFont typeface="Arial"/>
              <a:buChar char="•"/>
            </a:pPr>
            <a:r>
              <a:rPr lang="en-US" sz="1000" b="1" dirty="0">
                <a:solidFill>
                  <a:srgbClr val="0000FF"/>
                </a:solidFill>
                <a:latin typeface="Arial" charset="0"/>
                <a:cs typeface="Arial" charset="0"/>
              </a:rPr>
              <a:t>Improved signal-to-noise</a:t>
            </a:r>
          </a:p>
          <a:p>
            <a:pPr marL="114300" indent="-114300">
              <a:buFont typeface="Arial"/>
              <a:buChar char="•"/>
            </a:pPr>
            <a:r>
              <a:rPr lang="en-US" sz="1000" b="1" dirty="0">
                <a:solidFill>
                  <a:srgbClr val="0000FF"/>
                </a:solidFill>
                <a:latin typeface="Arial" charset="0"/>
                <a:cs typeface="Arial" charset="0"/>
              </a:rPr>
              <a:t>Integration time controls</a:t>
            </a:r>
          </a:p>
        </p:txBody>
      </p:sp>
      <p:sp>
        <p:nvSpPr>
          <p:cNvPr id="5" name="Slide Number Placeholder 4"/>
          <p:cNvSpPr>
            <a:spLocks noGrp="1"/>
          </p:cNvSpPr>
          <p:nvPr>
            <p:ph type="sldNum" sz="quarter" idx="12"/>
          </p:nvPr>
        </p:nvSpPr>
        <p:spPr>
          <a:xfrm>
            <a:off x="7100664" y="6490411"/>
            <a:ext cx="1905000" cy="276999"/>
          </a:xfrm>
        </p:spPr>
        <p:txBody>
          <a:bodyPr/>
          <a:lstStyle/>
          <a:p>
            <a:fld id="{73C420D4-2AF8-9148-98D6-C104ED52175D}" type="slidenum">
              <a:rPr lang="en-US" smtClean="0"/>
              <a:t>24</a:t>
            </a:fld>
            <a:endParaRPr lang="en-US" dirty="0"/>
          </a:p>
        </p:txBody>
      </p:sp>
      <p:grpSp>
        <p:nvGrpSpPr>
          <p:cNvPr id="9" name="Group 8"/>
          <p:cNvGrpSpPr/>
          <p:nvPr/>
        </p:nvGrpSpPr>
        <p:grpSpPr>
          <a:xfrm>
            <a:off x="204291" y="1196919"/>
            <a:ext cx="4083859" cy="1126637"/>
            <a:chOff x="106469" y="1292886"/>
            <a:chExt cx="4083859" cy="1126637"/>
          </a:xfrm>
        </p:grpSpPr>
        <p:sp>
          <p:nvSpPr>
            <p:cNvPr id="8" name="Rounded Rectangle 7"/>
            <p:cNvSpPr/>
            <p:nvPr/>
          </p:nvSpPr>
          <p:spPr>
            <a:xfrm>
              <a:off x="106469" y="1292886"/>
              <a:ext cx="4044123" cy="110733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4" descr="HYTHIRM_LaRC_C.jpg"/>
            <p:cNvPicPr>
              <a:picLocks noChangeAspect="1"/>
            </p:cNvPicPr>
            <p:nvPr/>
          </p:nvPicPr>
          <p:blipFill>
            <a:blip r:embed="rId15">
              <a:clrChange>
                <a:clrFrom>
                  <a:srgbClr val="FFFFFF"/>
                </a:clrFrom>
                <a:clrTo>
                  <a:srgbClr val="FFFFFF">
                    <a:alpha val="0"/>
                  </a:srgbClr>
                </a:clrTo>
              </a:clrChange>
              <a:lum bright="14000"/>
              <a:extLst>
                <a:ext uri="{28A0092B-C50C-407E-A947-70E740481C1C}">
                  <a14:useLocalDpi xmlns:a14="http://schemas.microsoft.com/office/drawing/2010/main" val="0"/>
                </a:ext>
              </a:extLst>
            </a:blip>
            <a:srcRect/>
            <a:stretch>
              <a:fillRect/>
            </a:stretch>
          </p:blipFill>
          <p:spPr bwMode="auto">
            <a:xfrm>
              <a:off x="150303" y="1322241"/>
              <a:ext cx="1097280" cy="10972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6"/>
            <p:cNvSpPr txBox="1"/>
            <p:nvPr/>
          </p:nvSpPr>
          <p:spPr>
            <a:xfrm>
              <a:off x="1174446" y="1363051"/>
              <a:ext cx="3015882" cy="923330"/>
            </a:xfrm>
            <a:prstGeom prst="rect">
              <a:avLst/>
            </a:prstGeom>
            <a:noFill/>
          </p:spPr>
          <p:txBody>
            <a:bodyPr wrap="square" rtlCol="0">
              <a:spAutoFit/>
            </a:bodyPr>
            <a:lstStyle/>
            <a:p>
              <a:pPr algn="ctr"/>
              <a:r>
                <a:rPr lang="en-US" b="1" i="1" dirty="0">
                  <a:ln w="1905">
                    <a:noFill/>
                  </a:ln>
                  <a:solidFill>
                    <a:srgbClr val="000000"/>
                  </a:solidFill>
                  <a:effectLst>
                    <a:outerShdw blurRad="50800" dist="38100" dir="8100000" algn="tr" rotWithShape="0">
                      <a:prstClr val="black">
                        <a:alpha val="40000"/>
                      </a:prstClr>
                    </a:outerShdw>
                  </a:effectLst>
                </a:rPr>
                <a:t>Mission success through rigorous planning and enhanced capabilities</a:t>
              </a:r>
            </a:p>
          </p:txBody>
        </p:sp>
      </p:grpSp>
      <p:sp>
        <p:nvSpPr>
          <p:cNvPr id="22" name="TextBox 21">
            <a:extLst>
              <a:ext uri="{FF2B5EF4-FFF2-40B4-BE49-F238E27FC236}">
                <a16:creationId xmlns:a16="http://schemas.microsoft.com/office/drawing/2014/main" id="{FCE5C183-524A-14E1-2AD6-066ADAAECFDC}"/>
              </a:ext>
            </a:extLst>
          </p:cNvPr>
          <p:cNvSpPr txBox="1"/>
          <p:nvPr/>
        </p:nvSpPr>
        <p:spPr>
          <a:xfrm>
            <a:off x="7319498" y="717277"/>
            <a:ext cx="1467068" cy="369332"/>
          </a:xfrm>
          <a:prstGeom prst="rect">
            <a:avLst/>
          </a:prstGeom>
          <a:noFill/>
        </p:spPr>
        <p:txBody>
          <a:bodyPr wrap="none" rtlCol="0">
            <a:spAutoFit/>
          </a:bodyPr>
          <a:lstStyle/>
          <a:p>
            <a:r>
              <a:rPr lang="en-US" dirty="0">
                <a:solidFill>
                  <a:srgbClr val="FF0000"/>
                </a:solidFill>
              </a:rPr>
              <a:t>Now SCIFLI</a:t>
            </a:r>
          </a:p>
        </p:txBody>
      </p:sp>
      <p:sp>
        <p:nvSpPr>
          <p:cNvPr id="27" name="TextBox 26">
            <a:extLst>
              <a:ext uri="{FF2B5EF4-FFF2-40B4-BE49-F238E27FC236}">
                <a16:creationId xmlns:a16="http://schemas.microsoft.com/office/drawing/2014/main" id="{6B1B8BBA-023A-C20C-B4C2-C7B1DEF70816}"/>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Tree>
    <p:extLst>
      <p:ext uri="{BB962C8B-B14F-4D97-AF65-F5344CB8AC3E}">
        <p14:creationId xmlns:p14="http://schemas.microsoft.com/office/powerpoint/2010/main" val="3770179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434" y="136894"/>
            <a:ext cx="8329366" cy="783337"/>
          </a:xfrm>
        </p:spPr>
        <p:txBody>
          <a:bodyPr>
            <a:normAutofit/>
          </a:bodyPr>
          <a:lstStyle/>
          <a:p>
            <a:r>
              <a:rPr lang="en-US" b="1" dirty="0"/>
              <a:t>STS-119</a:t>
            </a:r>
          </a:p>
        </p:txBody>
      </p:sp>
      <p:pic>
        <p:nvPicPr>
          <p:cNvPr id="4" name="Picture 3" descr="STS119_mad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8540" y="822846"/>
            <a:ext cx="3840479" cy="2793270"/>
          </a:xfrm>
          <a:prstGeom prst="rect">
            <a:avLst/>
          </a:prstGeom>
        </p:spPr>
      </p:pic>
      <p:pic>
        <p:nvPicPr>
          <p:cNvPr id="22" name="Picture 21"/>
          <p:cNvPicPr>
            <a:picLocks noChangeAspect="1"/>
          </p:cNvPicPr>
          <p:nvPr/>
        </p:nvPicPr>
        <p:blipFill rotWithShape="1">
          <a:blip r:embed="rId3">
            <a:extLst>
              <a:ext uri="{28A0092B-C50C-407E-A947-70E740481C1C}">
                <a14:useLocalDpi xmlns:a14="http://schemas.microsoft.com/office/drawing/2010/main" val="0"/>
              </a:ext>
            </a:extLst>
          </a:blip>
          <a:srcRect l="7564" t="3372" r="13356" b="25310"/>
          <a:stretch/>
        </p:blipFill>
        <p:spPr bwMode="auto">
          <a:xfrm>
            <a:off x="434494" y="989134"/>
            <a:ext cx="4114800" cy="3279723"/>
          </a:xfrm>
          <a:prstGeom prst="rect">
            <a:avLst/>
          </a:prstGeom>
          <a:noFill/>
          <a:ln>
            <a:noFill/>
          </a:ln>
          <a:extLst>
            <a:ext uri="{53640926-AAD7-44d8-BBD7-CCE9431645EC}">
              <a14:shadowObscured xmlns:a14="http://schemas.microsoft.com/office/drawing/2010/main" xmlns=""/>
            </a:ext>
            <a:ext uri="{FAA26D3D-D897-4be2-8F04-BA451C77F1D7}">
              <ma14:placeholderFlag xmlns:ma14="http://schemas.microsoft.com/office/mac/drawingml/2011/main" xmlns=""/>
            </a:ext>
          </a:extLst>
        </p:spPr>
      </p:pic>
      <p:pic>
        <p:nvPicPr>
          <p:cNvPr id="23" name="Picture 22"/>
          <p:cNvPicPr>
            <a:picLocks noChangeAspect="1"/>
          </p:cNvPicPr>
          <p:nvPr/>
        </p:nvPicPr>
        <p:blipFill rotWithShape="1">
          <a:blip r:embed="rId4">
            <a:extLst>
              <a:ext uri="{28A0092B-C50C-407E-A947-70E740481C1C}">
                <a14:useLocalDpi xmlns:a14="http://schemas.microsoft.com/office/drawing/2010/main" val="0"/>
              </a:ext>
            </a:extLst>
          </a:blip>
          <a:srcRect t="5749"/>
          <a:stretch/>
        </p:blipFill>
        <p:spPr bwMode="auto">
          <a:xfrm>
            <a:off x="5118540" y="3679879"/>
            <a:ext cx="3840479" cy="2861485"/>
          </a:xfrm>
          <a:prstGeom prst="rect">
            <a:avLst/>
          </a:prstGeom>
          <a:ln>
            <a:noFill/>
          </a:ln>
          <a:extLst>
            <a:ext uri="{53640926-AAD7-44d8-BBD7-CCE9431645EC}">
              <a14:shadowObscured xmlns:a14="http://schemas.microsoft.com/office/drawing/2010/main" xmlns=""/>
            </a:ext>
          </a:extLst>
        </p:spPr>
      </p:pic>
      <p:sp>
        <p:nvSpPr>
          <p:cNvPr id="24" name="TextBox 23"/>
          <p:cNvSpPr txBox="1"/>
          <p:nvPr/>
        </p:nvSpPr>
        <p:spPr>
          <a:xfrm>
            <a:off x="436584" y="804468"/>
            <a:ext cx="4110621" cy="369332"/>
          </a:xfrm>
          <a:prstGeom prst="rect">
            <a:avLst/>
          </a:prstGeom>
          <a:noFill/>
        </p:spPr>
        <p:txBody>
          <a:bodyPr wrap="none" rtlCol="0">
            <a:spAutoFit/>
          </a:bodyPr>
          <a:lstStyle/>
          <a:p>
            <a:r>
              <a:rPr lang="en-US" b="1" dirty="0"/>
              <a:t>3D Mapped HYTHIRM Image @ Mach 8.4</a:t>
            </a:r>
          </a:p>
        </p:txBody>
      </p:sp>
      <p:sp>
        <p:nvSpPr>
          <p:cNvPr id="25" name="TextBox 1"/>
          <p:cNvSpPr txBox="1">
            <a:spLocks noChangeArrowheads="1"/>
          </p:cNvSpPr>
          <p:nvPr/>
        </p:nvSpPr>
        <p:spPr bwMode="auto">
          <a:xfrm>
            <a:off x="228023" y="3875519"/>
            <a:ext cx="4905317" cy="27084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indent="-114300" defTabSz="914400" eaLnBrk="1" hangingPunct="1">
              <a:spcAft>
                <a:spcPts val="600"/>
              </a:spcAft>
              <a:buSzPct val="125000"/>
              <a:buFont typeface="Arial"/>
              <a:buChar char="•"/>
            </a:pPr>
            <a:r>
              <a:rPr lang="en-US" sz="1400" b="1" dirty="0"/>
              <a:t>Flown on </a:t>
            </a:r>
            <a:r>
              <a:rPr lang="en-US" sz="1400" b="1" i="1" dirty="0"/>
              <a:t>Discovery</a:t>
            </a:r>
          </a:p>
          <a:p>
            <a:pPr marL="114300" indent="-114300" defTabSz="914400" eaLnBrk="1" hangingPunct="1">
              <a:spcAft>
                <a:spcPts val="600"/>
              </a:spcAft>
              <a:buSzPct val="125000"/>
              <a:buFont typeface="Arial"/>
              <a:buChar char="•"/>
            </a:pPr>
            <a:r>
              <a:rPr lang="en-US" sz="1400" b="1" dirty="0"/>
              <a:t>HYTHIRM image @ Mach 8.4 reveals 2 BLT wedges, one from an unknown source, the other from FE</a:t>
            </a:r>
          </a:p>
          <a:p>
            <a:pPr marL="114300" indent="-114300" defTabSz="914400" eaLnBrk="1" hangingPunct="1">
              <a:spcAft>
                <a:spcPts val="600"/>
              </a:spcAft>
              <a:buSzPct val="125000"/>
              <a:buFont typeface="Arial"/>
              <a:buChar char="•"/>
            </a:pPr>
            <a:r>
              <a:rPr lang="en-US" sz="1400" b="1" dirty="0"/>
              <a:t>Asymmetric wedge thought to be from GF about 0.18” high, but not found (assumed fell out on runway)</a:t>
            </a:r>
          </a:p>
          <a:p>
            <a:pPr marL="114300" indent="-112713" defTabSz="914400" eaLnBrk="1" hangingPunct="1">
              <a:spcAft>
                <a:spcPts val="600"/>
              </a:spcAft>
              <a:buSzPct val="125000"/>
              <a:buFont typeface="Arial"/>
              <a:buChar char="•"/>
            </a:pPr>
            <a:r>
              <a:rPr lang="en-US" sz="1400" b="1" dirty="0"/>
              <a:t>BLT FE TCs reveal extent and timing of transition from 0.25” protrusion:</a:t>
            </a:r>
          </a:p>
          <a:p>
            <a:pPr marL="455613" lvl="1" indent="-115888" defTabSz="914400" eaLnBrk="1" hangingPunct="1">
              <a:spcAft>
                <a:spcPts val="600"/>
              </a:spcAft>
              <a:buSzPct val="75000"/>
              <a:buFont typeface="Courier New"/>
              <a:buChar char="o"/>
            </a:pPr>
            <a:r>
              <a:rPr lang="en-US" sz="1400" b="1" dirty="0"/>
              <a:t>Onset at t=969s (or Mach 15.6)</a:t>
            </a:r>
          </a:p>
          <a:p>
            <a:pPr marL="455613" lvl="1" indent="-115888" defTabSz="914400" eaLnBrk="1" hangingPunct="1">
              <a:spcAft>
                <a:spcPts val="600"/>
              </a:spcAft>
              <a:buSzPct val="75000"/>
              <a:buFont typeface="Courier New"/>
              <a:buChar char="o"/>
            </a:pPr>
            <a:r>
              <a:rPr lang="en-US" sz="1400" b="1" dirty="0"/>
              <a:t>Fully effective at roughly t=1045s (or Mach 13.1)</a:t>
            </a:r>
          </a:p>
          <a:p>
            <a:pPr marL="455613" lvl="1" indent="-115888" defTabSz="914400" eaLnBrk="1" hangingPunct="1">
              <a:spcAft>
                <a:spcPts val="600"/>
              </a:spcAft>
              <a:buSzPct val="75000"/>
              <a:buFont typeface="Courier New"/>
              <a:buChar char="o"/>
            </a:pPr>
            <a:r>
              <a:rPr lang="en-US" sz="1400" b="1" dirty="0"/>
              <a:t>Wedge half-angle of roughly 7 </a:t>
            </a:r>
            <a:r>
              <a:rPr lang="en-US" sz="1400" b="1" dirty="0" err="1"/>
              <a:t>deg</a:t>
            </a:r>
            <a:endParaRPr lang="en-US" sz="1400" b="1" dirty="0"/>
          </a:p>
        </p:txBody>
      </p:sp>
      <p:sp>
        <p:nvSpPr>
          <p:cNvPr id="3" name="Slide Number Placeholder 2"/>
          <p:cNvSpPr>
            <a:spLocks noGrp="1"/>
          </p:cNvSpPr>
          <p:nvPr>
            <p:ph type="sldNum" sz="quarter" idx="12"/>
          </p:nvPr>
        </p:nvSpPr>
        <p:spPr>
          <a:xfrm>
            <a:off x="7120128" y="6428600"/>
            <a:ext cx="1905000" cy="276999"/>
          </a:xfrm>
        </p:spPr>
        <p:txBody>
          <a:bodyPr/>
          <a:lstStyle/>
          <a:p>
            <a:fld id="{73C420D4-2AF8-9148-98D6-C104ED52175D}" type="slidenum">
              <a:rPr lang="en-US" smtClean="0"/>
              <a:t>25</a:t>
            </a:fld>
            <a:endParaRPr lang="en-US" dirty="0"/>
          </a:p>
        </p:txBody>
      </p:sp>
      <p:sp>
        <p:nvSpPr>
          <p:cNvPr id="5" name="TextBox 4">
            <a:extLst>
              <a:ext uri="{FF2B5EF4-FFF2-40B4-BE49-F238E27FC236}">
                <a16:creationId xmlns:a16="http://schemas.microsoft.com/office/drawing/2014/main" id="{B6DC7249-7674-6402-7D73-2DAB410772BC}"/>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Tree>
    <p:extLst>
      <p:ext uri="{BB962C8B-B14F-4D97-AF65-F5344CB8AC3E}">
        <p14:creationId xmlns:p14="http://schemas.microsoft.com/office/powerpoint/2010/main" val="3780249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8493" t="5211" r="13355" b="25311"/>
          <a:stretch/>
        </p:blipFill>
        <p:spPr bwMode="auto">
          <a:xfrm>
            <a:off x="530601" y="995110"/>
            <a:ext cx="4114800" cy="3221627"/>
          </a:xfrm>
          <a:prstGeom prst="rect">
            <a:avLst/>
          </a:prstGeom>
          <a:noFill/>
          <a:ln>
            <a:noFill/>
          </a:ln>
          <a:extLst>
            <a:ext uri="{53640926-AAD7-44d8-BBD7-CCE9431645EC}">
              <a14:shadowObscured xmlns:a14="http://schemas.microsoft.com/office/drawing/2010/main" xmlns=""/>
            </a:ext>
          </a:extLst>
        </p:spPr>
      </p:pic>
      <p:sp>
        <p:nvSpPr>
          <p:cNvPr id="2" name="Title 1"/>
          <p:cNvSpPr>
            <a:spLocks noGrp="1"/>
          </p:cNvSpPr>
          <p:nvPr>
            <p:ph type="title"/>
          </p:nvPr>
        </p:nvSpPr>
        <p:spPr>
          <a:xfrm>
            <a:off x="357434" y="136894"/>
            <a:ext cx="8329366" cy="783337"/>
          </a:xfrm>
        </p:spPr>
        <p:txBody>
          <a:bodyPr>
            <a:normAutofit/>
          </a:bodyPr>
          <a:lstStyle/>
          <a:p>
            <a:r>
              <a:rPr lang="en-US" b="1" dirty="0"/>
              <a:t>STS-128</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3453" y="722442"/>
            <a:ext cx="3840479" cy="2801819"/>
          </a:xfrm>
          <a:prstGeom prst="rect">
            <a:avLst/>
          </a:prstGeom>
        </p:spPr>
      </p:pic>
      <p:pic>
        <p:nvPicPr>
          <p:cNvPr id="23" name="Picture 22"/>
          <p:cNvPicPr>
            <a:picLocks noChangeAspect="1"/>
          </p:cNvPicPr>
          <p:nvPr/>
        </p:nvPicPr>
        <p:blipFill rotWithShape="1">
          <a:blip r:embed="rId4">
            <a:extLst>
              <a:ext uri="{28A0092B-C50C-407E-A947-70E740481C1C}">
                <a14:useLocalDpi xmlns:a14="http://schemas.microsoft.com/office/drawing/2010/main" val="0"/>
              </a:ext>
            </a:extLst>
          </a:blip>
          <a:srcRect t="4950"/>
          <a:stretch/>
        </p:blipFill>
        <p:spPr bwMode="auto">
          <a:xfrm>
            <a:off x="5117873" y="3615110"/>
            <a:ext cx="3840479" cy="2876433"/>
          </a:xfrm>
          <a:prstGeom prst="rect">
            <a:avLst/>
          </a:prstGeom>
          <a:ln>
            <a:noFill/>
          </a:ln>
          <a:extLst>
            <a:ext uri="{53640926-AAD7-44d8-BBD7-CCE9431645EC}">
              <a14:shadowObscured xmlns:a14="http://schemas.microsoft.com/office/drawing/2010/main" xmlns=""/>
            </a:ext>
          </a:extLst>
        </p:spPr>
      </p:pic>
      <p:sp>
        <p:nvSpPr>
          <p:cNvPr id="24" name="TextBox 23"/>
          <p:cNvSpPr txBox="1"/>
          <p:nvPr/>
        </p:nvSpPr>
        <p:spPr>
          <a:xfrm>
            <a:off x="474194" y="749604"/>
            <a:ext cx="4227615" cy="369332"/>
          </a:xfrm>
          <a:prstGeom prst="rect">
            <a:avLst/>
          </a:prstGeom>
          <a:noFill/>
        </p:spPr>
        <p:txBody>
          <a:bodyPr wrap="none" rtlCol="0">
            <a:spAutoFit/>
          </a:bodyPr>
          <a:lstStyle/>
          <a:p>
            <a:r>
              <a:rPr lang="en-US" b="1" dirty="0"/>
              <a:t>3D Mapped HYTHIRM Image @ Mach 14.7</a:t>
            </a:r>
          </a:p>
        </p:txBody>
      </p:sp>
      <p:sp>
        <p:nvSpPr>
          <p:cNvPr id="8" name="TextBox 1"/>
          <p:cNvSpPr txBox="1">
            <a:spLocks noChangeArrowheads="1"/>
          </p:cNvSpPr>
          <p:nvPr/>
        </p:nvSpPr>
        <p:spPr bwMode="auto">
          <a:xfrm>
            <a:off x="258443" y="3904310"/>
            <a:ext cx="4905317" cy="27084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indent="-114300" defTabSz="914400" eaLnBrk="1" hangingPunct="1">
              <a:spcAft>
                <a:spcPts val="600"/>
              </a:spcAft>
              <a:buSzPct val="125000"/>
              <a:buFont typeface="Arial"/>
              <a:buChar char="•"/>
            </a:pPr>
            <a:r>
              <a:rPr lang="en-US" sz="1400" b="1" dirty="0"/>
              <a:t>Flown on </a:t>
            </a:r>
            <a:r>
              <a:rPr lang="en-US" sz="1400" b="1" i="1" dirty="0"/>
              <a:t>Discovery</a:t>
            </a:r>
          </a:p>
          <a:p>
            <a:pPr marL="114300" indent="-114300" defTabSz="914400" eaLnBrk="1" hangingPunct="1">
              <a:spcAft>
                <a:spcPts val="600"/>
              </a:spcAft>
              <a:buSzPct val="125000"/>
              <a:buFont typeface="Arial"/>
              <a:buChar char="•"/>
            </a:pPr>
            <a:r>
              <a:rPr lang="en-US" sz="1400" b="1" dirty="0"/>
              <a:t>HYTHIRM image @ Mach 14.7 shows BLT FE wedge</a:t>
            </a:r>
          </a:p>
          <a:p>
            <a:pPr marL="114300" indent="-114300" defTabSz="914400" eaLnBrk="1" hangingPunct="1">
              <a:spcAft>
                <a:spcPts val="600"/>
              </a:spcAft>
              <a:buSzPct val="125000"/>
              <a:buFont typeface="Arial"/>
              <a:buChar char="•"/>
            </a:pPr>
            <a:r>
              <a:rPr lang="en-US" sz="1400" b="1" dirty="0"/>
              <a:t>TCs reveals port-side BLT at t=1040s, or Mach 13.6, thought to be from a noted forward-facing step found between tiles (~0.15” high)</a:t>
            </a:r>
          </a:p>
          <a:p>
            <a:pPr marL="114300" indent="-112713" defTabSz="914400" eaLnBrk="1" hangingPunct="1">
              <a:spcAft>
                <a:spcPts val="600"/>
              </a:spcAft>
              <a:buSzPct val="125000"/>
              <a:buFont typeface="Arial"/>
              <a:buChar char="•"/>
            </a:pPr>
            <a:r>
              <a:rPr lang="en-US" sz="1400" b="1" dirty="0"/>
              <a:t>BLT FE TCs reveal extent and timing of transition from 0.35” protrusion:</a:t>
            </a:r>
          </a:p>
          <a:p>
            <a:pPr marL="455613" lvl="1" indent="-115888" defTabSz="914400" eaLnBrk="1" hangingPunct="1">
              <a:spcAft>
                <a:spcPts val="600"/>
              </a:spcAft>
              <a:buSzPct val="75000"/>
              <a:buFont typeface="Courier New"/>
              <a:buChar char="o"/>
            </a:pPr>
            <a:r>
              <a:rPr lang="en-US" sz="1400" b="1" dirty="0"/>
              <a:t>Onset at t=916s (or Mach 17.3)</a:t>
            </a:r>
          </a:p>
          <a:p>
            <a:pPr marL="455613" lvl="1" indent="-115888" defTabSz="914400" eaLnBrk="1" hangingPunct="1">
              <a:spcAft>
                <a:spcPts val="600"/>
              </a:spcAft>
              <a:buSzPct val="75000"/>
              <a:buFont typeface="Courier New"/>
              <a:buChar char="o"/>
            </a:pPr>
            <a:r>
              <a:rPr lang="en-US" sz="1400" b="1" dirty="0"/>
              <a:t>Fully effective at roughly t=970s (or Mach 15.8)</a:t>
            </a:r>
          </a:p>
          <a:p>
            <a:pPr marL="455613" lvl="1" indent="-115888" defTabSz="914400" eaLnBrk="1" hangingPunct="1">
              <a:spcAft>
                <a:spcPts val="600"/>
              </a:spcAft>
              <a:buSzPct val="75000"/>
              <a:buFont typeface="Courier New"/>
              <a:buChar char="o"/>
            </a:pPr>
            <a:r>
              <a:rPr lang="en-US" sz="1400" b="1" dirty="0"/>
              <a:t>Wedge half-angle of roughly 5 </a:t>
            </a:r>
            <a:r>
              <a:rPr lang="en-US" sz="1400" b="1" dirty="0" err="1"/>
              <a:t>deg</a:t>
            </a:r>
            <a:endParaRPr lang="en-US" sz="1400" b="1" dirty="0"/>
          </a:p>
        </p:txBody>
      </p:sp>
      <p:sp>
        <p:nvSpPr>
          <p:cNvPr id="3" name="Slide Number Placeholder 2"/>
          <p:cNvSpPr>
            <a:spLocks noGrp="1"/>
          </p:cNvSpPr>
          <p:nvPr>
            <p:ph type="sldNum" sz="quarter" idx="12"/>
          </p:nvPr>
        </p:nvSpPr>
        <p:spPr>
          <a:xfrm>
            <a:off x="7120128" y="6538811"/>
            <a:ext cx="1905000" cy="214057"/>
          </a:xfrm>
        </p:spPr>
        <p:txBody>
          <a:bodyPr/>
          <a:lstStyle/>
          <a:p>
            <a:fld id="{73C420D4-2AF8-9148-98D6-C104ED52175D}" type="slidenum">
              <a:rPr lang="en-US" smtClean="0"/>
              <a:t>26</a:t>
            </a:fld>
            <a:endParaRPr lang="en-US" dirty="0"/>
          </a:p>
        </p:txBody>
      </p:sp>
      <p:sp>
        <p:nvSpPr>
          <p:cNvPr id="5" name="TextBox 4">
            <a:extLst>
              <a:ext uri="{FF2B5EF4-FFF2-40B4-BE49-F238E27FC236}">
                <a16:creationId xmlns:a16="http://schemas.microsoft.com/office/drawing/2014/main" id="{2A40758B-0CA3-1E21-9EF1-23CB1C19C521}"/>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Tree>
    <p:extLst>
      <p:ext uri="{BB962C8B-B14F-4D97-AF65-F5344CB8AC3E}">
        <p14:creationId xmlns:p14="http://schemas.microsoft.com/office/powerpoint/2010/main" val="18520942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8696" t="15602" r="7091" b="15717"/>
          <a:stretch/>
        </p:blipFill>
        <p:spPr bwMode="auto">
          <a:xfrm>
            <a:off x="473564" y="1256005"/>
            <a:ext cx="4114800" cy="2951943"/>
          </a:xfrm>
          <a:prstGeom prst="rect">
            <a:avLst/>
          </a:prstGeom>
          <a:ln>
            <a:noFill/>
          </a:ln>
          <a:extLst>
            <a:ext uri="{53640926-AAD7-44d8-BBD7-CCE9431645EC}">
              <a14:shadowObscured xmlns:a14="http://schemas.microsoft.com/office/drawing/2010/main" xmlns=""/>
            </a:ext>
          </a:extLst>
        </p:spPr>
      </p:pic>
      <p:sp>
        <p:nvSpPr>
          <p:cNvPr id="2" name="Title 1"/>
          <p:cNvSpPr>
            <a:spLocks noGrp="1"/>
          </p:cNvSpPr>
          <p:nvPr>
            <p:ph type="title"/>
          </p:nvPr>
        </p:nvSpPr>
        <p:spPr>
          <a:xfrm>
            <a:off x="357434" y="136894"/>
            <a:ext cx="8329366" cy="783337"/>
          </a:xfrm>
        </p:spPr>
        <p:txBody>
          <a:bodyPr>
            <a:normAutofit/>
          </a:bodyPr>
          <a:lstStyle/>
          <a:p>
            <a:r>
              <a:rPr lang="en-US" b="1" dirty="0"/>
              <a:t>STS-131</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5478" y="853854"/>
            <a:ext cx="3840479" cy="2765486"/>
          </a:xfrm>
          <a:prstGeom prst="rect">
            <a:avLst/>
          </a:prstGeom>
        </p:spPr>
      </p:pic>
      <p:pic>
        <p:nvPicPr>
          <p:cNvPr id="23" name="Picture 22"/>
          <p:cNvPicPr>
            <a:picLocks noChangeAspect="1"/>
          </p:cNvPicPr>
          <p:nvPr/>
        </p:nvPicPr>
        <p:blipFill rotWithShape="1">
          <a:blip r:embed="rId4">
            <a:extLst>
              <a:ext uri="{28A0092B-C50C-407E-A947-70E740481C1C}">
                <a14:useLocalDpi xmlns:a14="http://schemas.microsoft.com/office/drawing/2010/main" val="0"/>
              </a:ext>
            </a:extLst>
          </a:blip>
          <a:srcRect t="5149"/>
          <a:stretch/>
        </p:blipFill>
        <p:spPr bwMode="auto">
          <a:xfrm>
            <a:off x="5125478" y="3752181"/>
            <a:ext cx="3840479" cy="2832891"/>
          </a:xfrm>
          <a:prstGeom prst="rect">
            <a:avLst/>
          </a:prstGeom>
          <a:ln>
            <a:noFill/>
          </a:ln>
          <a:extLst>
            <a:ext uri="{53640926-AAD7-44d8-BBD7-CCE9431645EC}">
              <a14:shadowObscured xmlns:a14="http://schemas.microsoft.com/office/drawing/2010/main" xmlns=""/>
            </a:ext>
          </a:extLst>
        </p:spPr>
      </p:pic>
      <p:sp>
        <p:nvSpPr>
          <p:cNvPr id="9" name="TextBox 1"/>
          <p:cNvSpPr txBox="1">
            <a:spLocks noChangeArrowheads="1"/>
          </p:cNvSpPr>
          <p:nvPr/>
        </p:nvSpPr>
        <p:spPr bwMode="auto">
          <a:xfrm>
            <a:off x="258443" y="4041380"/>
            <a:ext cx="4905317" cy="22775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indent="-114300" defTabSz="914400" eaLnBrk="1" hangingPunct="1">
              <a:spcAft>
                <a:spcPts val="600"/>
              </a:spcAft>
              <a:buSzPct val="125000"/>
              <a:buFont typeface="Arial"/>
              <a:buChar char="•"/>
            </a:pPr>
            <a:r>
              <a:rPr lang="en-US" sz="1400" b="1" dirty="0"/>
              <a:t>Flown on </a:t>
            </a:r>
            <a:r>
              <a:rPr lang="en-US" sz="1400" b="1" i="1" dirty="0"/>
              <a:t>Discovery</a:t>
            </a:r>
          </a:p>
          <a:p>
            <a:pPr marL="114300" indent="-114300" defTabSz="914400" eaLnBrk="1" hangingPunct="1">
              <a:spcAft>
                <a:spcPts val="600"/>
              </a:spcAft>
              <a:buSzPct val="125000"/>
              <a:buFont typeface="Arial"/>
              <a:buChar char="•"/>
            </a:pPr>
            <a:r>
              <a:rPr lang="en-US" sz="1400" b="1" dirty="0"/>
              <a:t>HYTHIRM image @ Mach 15 shows BLT FE wedge</a:t>
            </a:r>
          </a:p>
          <a:p>
            <a:pPr marL="114300" indent="-114300" defTabSz="914400" eaLnBrk="1" hangingPunct="1">
              <a:spcAft>
                <a:spcPts val="600"/>
              </a:spcAft>
              <a:buSzPct val="125000"/>
              <a:buFont typeface="Arial"/>
              <a:buChar char="•"/>
            </a:pPr>
            <a:r>
              <a:rPr lang="en-US" sz="1400" b="1" dirty="0"/>
              <a:t>TCs reveals late BLT at ~t=1320s, or Mach 6.4</a:t>
            </a:r>
          </a:p>
          <a:p>
            <a:pPr marL="114300" indent="-112713" defTabSz="914400" eaLnBrk="1" hangingPunct="1">
              <a:spcAft>
                <a:spcPts val="600"/>
              </a:spcAft>
              <a:buSzPct val="125000"/>
              <a:buFont typeface="Arial"/>
              <a:buChar char="•"/>
            </a:pPr>
            <a:r>
              <a:rPr lang="en-US" sz="1400" b="1" dirty="0"/>
              <a:t>BLT FE TCs reveal extent and timing of transition from 0.35” protrusion (a repeat):</a:t>
            </a:r>
          </a:p>
          <a:p>
            <a:pPr marL="455613" lvl="1" indent="-115888" defTabSz="914400" eaLnBrk="1" hangingPunct="1">
              <a:spcAft>
                <a:spcPts val="600"/>
              </a:spcAft>
              <a:buSzPct val="75000"/>
              <a:buFont typeface="Courier New"/>
              <a:buChar char="o"/>
            </a:pPr>
            <a:r>
              <a:rPr lang="en-US" sz="1400" b="1" dirty="0"/>
              <a:t>Onset at t=932s (or Mach 17.3)</a:t>
            </a:r>
          </a:p>
          <a:p>
            <a:pPr marL="455613" lvl="1" indent="-115888" defTabSz="914400" eaLnBrk="1" hangingPunct="1">
              <a:spcAft>
                <a:spcPts val="600"/>
              </a:spcAft>
              <a:buSzPct val="75000"/>
              <a:buFont typeface="Courier New"/>
              <a:buChar char="o"/>
            </a:pPr>
            <a:r>
              <a:rPr lang="en-US" sz="1400" b="1" dirty="0"/>
              <a:t>Fully effective at roughly t=996s (or Mach 15.6)</a:t>
            </a:r>
          </a:p>
          <a:p>
            <a:pPr marL="455613" lvl="1" indent="-115888" defTabSz="914400" eaLnBrk="1" hangingPunct="1">
              <a:spcAft>
                <a:spcPts val="600"/>
              </a:spcAft>
              <a:buSzPct val="75000"/>
              <a:buFont typeface="Courier New"/>
              <a:buChar char="o"/>
            </a:pPr>
            <a:r>
              <a:rPr lang="en-US" sz="1400" b="1" dirty="0"/>
              <a:t>Wedge half-angle of roughly 5 </a:t>
            </a:r>
            <a:r>
              <a:rPr lang="en-US" sz="1400" b="1" dirty="0" err="1"/>
              <a:t>deg</a:t>
            </a:r>
            <a:endParaRPr lang="en-US" sz="1400" b="1" dirty="0"/>
          </a:p>
        </p:txBody>
      </p:sp>
      <p:sp>
        <p:nvSpPr>
          <p:cNvPr id="3" name="Rectangle 2"/>
          <p:cNvSpPr/>
          <p:nvPr/>
        </p:nvSpPr>
        <p:spPr>
          <a:xfrm>
            <a:off x="3300548" y="907090"/>
            <a:ext cx="1406915" cy="9057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506480" y="863859"/>
            <a:ext cx="4048968" cy="369332"/>
          </a:xfrm>
          <a:prstGeom prst="rect">
            <a:avLst/>
          </a:prstGeom>
          <a:noFill/>
        </p:spPr>
        <p:txBody>
          <a:bodyPr wrap="none" rtlCol="0">
            <a:spAutoFit/>
          </a:bodyPr>
          <a:lstStyle/>
          <a:p>
            <a:r>
              <a:rPr lang="en-US" b="1" dirty="0"/>
              <a:t>3D Mapped HYTHIRM Image @ Mach 15</a:t>
            </a:r>
          </a:p>
        </p:txBody>
      </p:sp>
      <p:sp>
        <p:nvSpPr>
          <p:cNvPr id="5" name="Slide Number Placeholder 4"/>
          <p:cNvSpPr>
            <a:spLocks noGrp="1"/>
          </p:cNvSpPr>
          <p:nvPr>
            <p:ph type="sldNum" sz="quarter" idx="12"/>
          </p:nvPr>
        </p:nvSpPr>
        <p:spPr>
          <a:xfrm>
            <a:off x="7129272" y="6532714"/>
            <a:ext cx="1905000" cy="276999"/>
          </a:xfrm>
        </p:spPr>
        <p:txBody>
          <a:bodyPr/>
          <a:lstStyle/>
          <a:p>
            <a:fld id="{73C420D4-2AF8-9148-98D6-C104ED52175D}" type="slidenum">
              <a:rPr lang="en-US" smtClean="0"/>
              <a:t>27</a:t>
            </a:fld>
            <a:endParaRPr lang="en-US" dirty="0"/>
          </a:p>
        </p:txBody>
      </p:sp>
      <p:sp>
        <p:nvSpPr>
          <p:cNvPr id="6" name="TextBox 5">
            <a:extLst>
              <a:ext uri="{FF2B5EF4-FFF2-40B4-BE49-F238E27FC236}">
                <a16:creationId xmlns:a16="http://schemas.microsoft.com/office/drawing/2014/main" id="{A7CBD4E5-7811-80A5-4BC3-F8E72396273E}"/>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Tree>
    <p:extLst>
      <p:ext uri="{BB962C8B-B14F-4D97-AF65-F5344CB8AC3E}">
        <p14:creationId xmlns:p14="http://schemas.microsoft.com/office/powerpoint/2010/main" val="15557216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8056" t="4964" r="13356" b="25311"/>
          <a:stretch/>
        </p:blipFill>
        <p:spPr bwMode="auto">
          <a:xfrm>
            <a:off x="274789" y="1036213"/>
            <a:ext cx="4114800" cy="3215096"/>
          </a:xfrm>
          <a:prstGeom prst="rect">
            <a:avLst/>
          </a:prstGeom>
          <a:noFill/>
          <a:ln>
            <a:noFill/>
          </a:ln>
          <a:extLst>
            <a:ext uri="{53640926-AAD7-44d8-BBD7-CCE9431645EC}">
              <a14:shadowObscured xmlns:a14="http://schemas.microsoft.com/office/drawing/2010/main" xmlns=""/>
            </a:ext>
          </a:extLst>
        </p:spPr>
      </p:pic>
      <p:sp>
        <p:nvSpPr>
          <p:cNvPr id="2" name="Title 1"/>
          <p:cNvSpPr>
            <a:spLocks noGrp="1"/>
          </p:cNvSpPr>
          <p:nvPr>
            <p:ph type="title"/>
          </p:nvPr>
        </p:nvSpPr>
        <p:spPr>
          <a:xfrm>
            <a:off x="357434" y="136894"/>
            <a:ext cx="8329366" cy="783337"/>
          </a:xfrm>
        </p:spPr>
        <p:txBody>
          <a:bodyPr>
            <a:normAutofit/>
          </a:bodyPr>
          <a:lstStyle/>
          <a:p>
            <a:r>
              <a:rPr lang="en-US" b="1" dirty="0"/>
              <a:t>STS-133</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2210" y="786861"/>
            <a:ext cx="3840476" cy="2778307"/>
          </a:xfrm>
          <a:prstGeom prst="rect">
            <a:avLst/>
          </a:prstGeom>
        </p:spPr>
      </p:pic>
      <p:pic>
        <p:nvPicPr>
          <p:cNvPr id="23" name="Picture 22"/>
          <p:cNvPicPr>
            <a:picLocks noChangeAspect="1"/>
          </p:cNvPicPr>
          <p:nvPr/>
        </p:nvPicPr>
        <p:blipFill rotWithShape="1">
          <a:blip r:embed="rId4">
            <a:extLst>
              <a:ext uri="{28A0092B-C50C-407E-A947-70E740481C1C}">
                <a14:useLocalDpi xmlns:a14="http://schemas.microsoft.com/office/drawing/2010/main" val="0"/>
              </a:ext>
            </a:extLst>
          </a:blip>
          <a:srcRect t="4589"/>
          <a:stretch/>
        </p:blipFill>
        <p:spPr bwMode="auto">
          <a:xfrm>
            <a:off x="5048214" y="3648607"/>
            <a:ext cx="3840476" cy="2881071"/>
          </a:xfrm>
          <a:prstGeom prst="rect">
            <a:avLst/>
          </a:prstGeom>
          <a:ln>
            <a:noFill/>
          </a:ln>
          <a:extLst>
            <a:ext uri="{53640926-AAD7-44d8-BBD7-CCE9431645EC}">
              <a14:shadowObscured xmlns:a14="http://schemas.microsoft.com/office/drawing/2010/main" xmlns=""/>
            </a:ext>
          </a:extLst>
        </p:spPr>
      </p:pic>
      <p:sp>
        <p:nvSpPr>
          <p:cNvPr id="24" name="TextBox 23"/>
          <p:cNvSpPr txBox="1"/>
          <p:nvPr/>
        </p:nvSpPr>
        <p:spPr>
          <a:xfrm>
            <a:off x="276879" y="767892"/>
            <a:ext cx="4227615" cy="369332"/>
          </a:xfrm>
          <a:prstGeom prst="rect">
            <a:avLst/>
          </a:prstGeom>
          <a:noFill/>
        </p:spPr>
        <p:txBody>
          <a:bodyPr wrap="none" rtlCol="0">
            <a:spAutoFit/>
          </a:bodyPr>
          <a:lstStyle/>
          <a:p>
            <a:r>
              <a:rPr lang="en-US" b="1" dirty="0"/>
              <a:t>3D Mapped HYTHIRM Image @ Mach 18.1</a:t>
            </a:r>
          </a:p>
        </p:txBody>
      </p:sp>
      <p:sp>
        <p:nvSpPr>
          <p:cNvPr id="9" name="TextBox 1"/>
          <p:cNvSpPr txBox="1">
            <a:spLocks noChangeArrowheads="1"/>
          </p:cNvSpPr>
          <p:nvPr/>
        </p:nvSpPr>
        <p:spPr bwMode="auto">
          <a:xfrm>
            <a:off x="258443" y="3968228"/>
            <a:ext cx="4905317" cy="25699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indent="-114300" defTabSz="914400" eaLnBrk="1" hangingPunct="1">
              <a:spcAft>
                <a:spcPts val="600"/>
              </a:spcAft>
              <a:buSzPct val="125000"/>
              <a:buFont typeface="Arial"/>
              <a:buChar char="•"/>
            </a:pPr>
            <a:r>
              <a:rPr lang="en-US" sz="1400" b="1" dirty="0"/>
              <a:t>Flown on </a:t>
            </a:r>
            <a:r>
              <a:rPr lang="en-US" sz="1400" b="1" i="1" dirty="0"/>
              <a:t>Discovery</a:t>
            </a:r>
          </a:p>
          <a:p>
            <a:pPr marL="114300" indent="-114300" defTabSz="914400" eaLnBrk="1" hangingPunct="1">
              <a:spcAft>
                <a:spcPts val="600"/>
              </a:spcAft>
              <a:buSzPct val="125000"/>
              <a:buFont typeface="Arial"/>
              <a:buChar char="•"/>
            </a:pPr>
            <a:r>
              <a:rPr lang="en-US" sz="1400" b="1" dirty="0"/>
              <a:t>HYTHIRM image @ Mach 18 shows BLT FE wedge</a:t>
            </a:r>
          </a:p>
          <a:p>
            <a:pPr marL="455613" lvl="1" indent="-112713" defTabSz="914400" eaLnBrk="1" hangingPunct="1">
              <a:spcAft>
                <a:spcPts val="600"/>
              </a:spcAft>
              <a:buSzPct val="75000"/>
              <a:buFont typeface="Courier New"/>
              <a:buChar char="o"/>
            </a:pPr>
            <a:r>
              <a:rPr lang="en-US" sz="1400" b="1" dirty="0"/>
              <a:t>Highest Mach observation</a:t>
            </a:r>
          </a:p>
          <a:p>
            <a:pPr marL="114300" indent="-114300" defTabSz="914400" eaLnBrk="1" hangingPunct="1">
              <a:spcAft>
                <a:spcPts val="600"/>
              </a:spcAft>
              <a:buSzPct val="125000"/>
              <a:buFont typeface="Arial"/>
              <a:buChar char="•"/>
            </a:pPr>
            <a:r>
              <a:rPr lang="en-US" sz="1400" b="1" dirty="0"/>
              <a:t>TCs reveals late BLT at ~t=1220s, or Mach 8.5</a:t>
            </a:r>
          </a:p>
          <a:p>
            <a:pPr marL="114300" indent="-112713" defTabSz="914400" eaLnBrk="1" hangingPunct="1">
              <a:spcAft>
                <a:spcPts val="600"/>
              </a:spcAft>
              <a:buSzPct val="125000"/>
              <a:buFont typeface="Arial"/>
              <a:buChar char="•"/>
            </a:pPr>
            <a:r>
              <a:rPr lang="en-US" sz="1400" b="1" dirty="0"/>
              <a:t>BLT FE TCs reveal extent and timing of transition from 0.5” protrusion:</a:t>
            </a:r>
          </a:p>
          <a:p>
            <a:pPr marL="455613" lvl="1" indent="-115888" defTabSz="914400" eaLnBrk="1" hangingPunct="1">
              <a:spcAft>
                <a:spcPts val="600"/>
              </a:spcAft>
              <a:buSzPct val="75000"/>
              <a:buFont typeface="Courier New"/>
              <a:buChar char="o"/>
            </a:pPr>
            <a:r>
              <a:rPr lang="en-US" sz="1400" b="1" dirty="0"/>
              <a:t>Onset at t=829s (or Mach 19.6)</a:t>
            </a:r>
          </a:p>
          <a:p>
            <a:pPr marL="455613" lvl="1" indent="-115888" defTabSz="914400" eaLnBrk="1" hangingPunct="1">
              <a:spcAft>
                <a:spcPts val="600"/>
              </a:spcAft>
              <a:buSzPct val="75000"/>
              <a:buFont typeface="Courier New"/>
              <a:buChar char="o"/>
            </a:pPr>
            <a:r>
              <a:rPr lang="en-US" sz="1400" b="1" dirty="0"/>
              <a:t>Fully effective at roughly t=930s (or Mach 16.9)</a:t>
            </a:r>
          </a:p>
          <a:p>
            <a:pPr marL="455613" lvl="1" indent="-115888" defTabSz="914400" eaLnBrk="1" hangingPunct="1">
              <a:spcAft>
                <a:spcPts val="600"/>
              </a:spcAft>
              <a:buSzPct val="75000"/>
              <a:buFont typeface="Courier New"/>
              <a:buChar char="o"/>
            </a:pPr>
            <a:r>
              <a:rPr lang="en-US" sz="1400" b="1" dirty="0"/>
              <a:t>Wedge half-angle of roughly 3 </a:t>
            </a:r>
            <a:r>
              <a:rPr lang="en-US" sz="1400" b="1" dirty="0" err="1"/>
              <a:t>deg</a:t>
            </a:r>
            <a:endParaRPr lang="en-US" sz="1400" b="1" dirty="0"/>
          </a:p>
        </p:txBody>
      </p:sp>
      <p:sp>
        <p:nvSpPr>
          <p:cNvPr id="3" name="Slide Number Placeholder 2"/>
          <p:cNvSpPr>
            <a:spLocks noGrp="1"/>
          </p:cNvSpPr>
          <p:nvPr>
            <p:ph type="sldNum" sz="quarter" idx="12"/>
          </p:nvPr>
        </p:nvSpPr>
        <p:spPr>
          <a:xfrm>
            <a:off x="7239000" y="6529677"/>
            <a:ext cx="1905000" cy="251397"/>
          </a:xfrm>
        </p:spPr>
        <p:txBody>
          <a:bodyPr/>
          <a:lstStyle/>
          <a:p>
            <a:fld id="{73C420D4-2AF8-9148-98D6-C104ED52175D}" type="slidenum">
              <a:rPr lang="en-US" smtClean="0"/>
              <a:t>28</a:t>
            </a:fld>
            <a:endParaRPr lang="en-US" dirty="0"/>
          </a:p>
        </p:txBody>
      </p:sp>
      <p:sp>
        <p:nvSpPr>
          <p:cNvPr id="5" name="TextBox 4">
            <a:extLst>
              <a:ext uri="{FF2B5EF4-FFF2-40B4-BE49-F238E27FC236}">
                <a16:creationId xmlns:a16="http://schemas.microsoft.com/office/drawing/2014/main" id="{19CF59D1-CA04-C62B-C97C-F9DC92580847}"/>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Tree>
    <p:extLst>
      <p:ext uri="{BB962C8B-B14F-4D97-AF65-F5344CB8AC3E}">
        <p14:creationId xmlns:p14="http://schemas.microsoft.com/office/powerpoint/2010/main" val="34701050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7946" t="18246" r="6008" b="14079"/>
          <a:stretch/>
        </p:blipFill>
        <p:spPr bwMode="auto">
          <a:xfrm>
            <a:off x="274789" y="1277408"/>
            <a:ext cx="4114800" cy="2847321"/>
          </a:xfrm>
          <a:prstGeom prst="rect">
            <a:avLst/>
          </a:prstGeom>
          <a:ln>
            <a:noFill/>
          </a:ln>
          <a:extLst>
            <a:ext uri="{53640926-AAD7-44d8-BBD7-CCE9431645EC}">
              <a14:shadowObscured xmlns:a14="http://schemas.microsoft.com/office/drawing/2010/main" xmlns=""/>
            </a:ext>
          </a:extLst>
        </p:spPr>
      </p:pic>
      <p:sp>
        <p:nvSpPr>
          <p:cNvPr id="2" name="Title 1"/>
          <p:cNvSpPr>
            <a:spLocks noGrp="1"/>
          </p:cNvSpPr>
          <p:nvPr>
            <p:ph type="title"/>
          </p:nvPr>
        </p:nvSpPr>
        <p:spPr>
          <a:xfrm>
            <a:off x="357434" y="136894"/>
            <a:ext cx="8329366" cy="783337"/>
          </a:xfrm>
        </p:spPr>
        <p:txBody>
          <a:bodyPr>
            <a:normAutofit/>
          </a:bodyPr>
          <a:lstStyle/>
          <a:p>
            <a:r>
              <a:rPr lang="en-US" b="1" dirty="0"/>
              <a:t>STS-134</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2505" y="812749"/>
            <a:ext cx="3840479" cy="2825480"/>
          </a:xfrm>
          <a:prstGeom prst="rect">
            <a:avLst/>
          </a:prstGeom>
        </p:spPr>
      </p:pic>
      <p:pic>
        <p:nvPicPr>
          <p:cNvPr id="23" name="Picture 22"/>
          <p:cNvPicPr>
            <a:picLocks noChangeAspect="1"/>
          </p:cNvPicPr>
          <p:nvPr/>
        </p:nvPicPr>
        <p:blipFill rotWithShape="1">
          <a:blip r:embed="rId4">
            <a:extLst>
              <a:ext uri="{28A0092B-C50C-407E-A947-70E740481C1C}">
                <a14:useLocalDpi xmlns:a14="http://schemas.microsoft.com/office/drawing/2010/main" val="0"/>
              </a:ext>
            </a:extLst>
          </a:blip>
          <a:srcRect t="5321"/>
          <a:stretch/>
        </p:blipFill>
        <p:spPr bwMode="auto">
          <a:xfrm>
            <a:off x="5056164" y="3695867"/>
            <a:ext cx="3840479" cy="2871437"/>
          </a:xfrm>
          <a:prstGeom prst="rect">
            <a:avLst/>
          </a:prstGeom>
          <a:ln>
            <a:noFill/>
          </a:ln>
          <a:extLst>
            <a:ext uri="{53640926-AAD7-44d8-BBD7-CCE9431645EC}">
              <a14:shadowObscured xmlns:a14="http://schemas.microsoft.com/office/drawing/2010/main" xmlns=""/>
            </a:ext>
          </a:extLst>
        </p:spPr>
      </p:pic>
      <p:sp>
        <p:nvSpPr>
          <p:cNvPr id="9" name="TextBox 1"/>
          <p:cNvSpPr txBox="1">
            <a:spLocks noChangeArrowheads="1"/>
          </p:cNvSpPr>
          <p:nvPr/>
        </p:nvSpPr>
        <p:spPr bwMode="auto">
          <a:xfrm>
            <a:off x="258444" y="4099144"/>
            <a:ext cx="4593514" cy="19082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indent="-114300" defTabSz="914400" eaLnBrk="1" hangingPunct="1">
              <a:spcAft>
                <a:spcPts val="600"/>
              </a:spcAft>
              <a:buSzPct val="125000"/>
              <a:buFont typeface="Arial"/>
              <a:buChar char="•"/>
            </a:pPr>
            <a:r>
              <a:rPr lang="en-US" sz="1400" b="1" dirty="0"/>
              <a:t>Flown on </a:t>
            </a:r>
            <a:r>
              <a:rPr lang="en-US" sz="1400" b="1" i="1" dirty="0"/>
              <a:t>Endeavour</a:t>
            </a:r>
          </a:p>
          <a:p>
            <a:pPr marL="114300" indent="-114300" defTabSz="914400" eaLnBrk="1" hangingPunct="1">
              <a:spcAft>
                <a:spcPts val="600"/>
              </a:spcAft>
              <a:buSzPct val="125000"/>
              <a:buFont typeface="Arial"/>
              <a:buChar char="•"/>
            </a:pPr>
            <a:r>
              <a:rPr lang="en-US" sz="1400" b="1" dirty="0"/>
              <a:t>HYTHIRM image @ Mach 6.2 shows BLT FE wedge</a:t>
            </a:r>
          </a:p>
          <a:p>
            <a:pPr marL="114300" indent="-114300" defTabSz="914400" eaLnBrk="1" hangingPunct="1">
              <a:spcAft>
                <a:spcPts val="600"/>
              </a:spcAft>
              <a:buSzPct val="125000"/>
              <a:buFont typeface="Arial"/>
              <a:buChar char="•"/>
            </a:pPr>
            <a:r>
              <a:rPr lang="en-US" sz="1400" b="1" dirty="0"/>
              <a:t>TCs reveals late &amp; asymmetric BLT at ~t=1270s, or Mach 6.8</a:t>
            </a:r>
          </a:p>
          <a:p>
            <a:pPr marL="114300" indent="-112713" defTabSz="914400" eaLnBrk="1" hangingPunct="1">
              <a:spcAft>
                <a:spcPts val="600"/>
              </a:spcAft>
              <a:buSzPct val="125000"/>
              <a:buFont typeface="Arial"/>
              <a:buChar char="•"/>
            </a:pPr>
            <a:r>
              <a:rPr lang="en-US" sz="1400" b="1" dirty="0"/>
              <a:t>BLT FE TCs show transition onset from 0.5” protrusion (a repeat):</a:t>
            </a:r>
          </a:p>
          <a:p>
            <a:pPr marL="455613" lvl="1" indent="-115888" defTabSz="914400" eaLnBrk="1" hangingPunct="1">
              <a:spcAft>
                <a:spcPts val="600"/>
              </a:spcAft>
              <a:buSzPct val="75000"/>
              <a:buFont typeface="Courier New"/>
              <a:buChar char="o"/>
            </a:pPr>
            <a:r>
              <a:rPr lang="en-US" sz="1400" b="1" dirty="0"/>
              <a:t>Onset at t=840s (or Mach 19.4)</a:t>
            </a:r>
          </a:p>
        </p:txBody>
      </p:sp>
      <p:sp>
        <p:nvSpPr>
          <p:cNvPr id="10" name="Rectangle 9"/>
          <p:cNvSpPr/>
          <p:nvPr/>
        </p:nvSpPr>
        <p:spPr>
          <a:xfrm>
            <a:off x="3300548" y="881197"/>
            <a:ext cx="1406915" cy="9057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276879" y="822756"/>
            <a:ext cx="4110621" cy="369332"/>
          </a:xfrm>
          <a:prstGeom prst="rect">
            <a:avLst/>
          </a:prstGeom>
          <a:noFill/>
        </p:spPr>
        <p:txBody>
          <a:bodyPr wrap="none" rtlCol="0">
            <a:spAutoFit/>
          </a:bodyPr>
          <a:lstStyle/>
          <a:p>
            <a:r>
              <a:rPr lang="en-US" b="1" dirty="0"/>
              <a:t>3D Mapped HYTHIRM Image @ Mach 6.2</a:t>
            </a:r>
          </a:p>
        </p:txBody>
      </p:sp>
      <p:sp>
        <p:nvSpPr>
          <p:cNvPr id="3" name="Slide Number Placeholder 2"/>
          <p:cNvSpPr>
            <a:spLocks noGrp="1"/>
          </p:cNvSpPr>
          <p:nvPr>
            <p:ph type="sldNum" sz="quarter" idx="12"/>
          </p:nvPr>
        </p:nvSpPr>
        <p:spPr>
          <a:xfrm>
            <a:off x="7180463" y="6490411"/>
            <a:ext cx="1905000" cy="277000"/>
          </a:xfrm>
        </p:spPr>
        <p:txBody>
          <a:bodyPr/>
          <a:lstStyle/>
          <a:p>
            <a:fld id="{73C420D4-2AF8-9148-98D6-C104ED52175D}" type="slidenum">
              <a:rPr lang="en-US" smtClean="0"/>
              <a:t>29</a:t>
            </a:fld>
            <a:endParaRPr lang="en-US" dirty="0"/>
          </a:p>
        </p:txBody>
      </p:sp>
      <p:sp>
        <p:nvSpPr>
          <p:cNvPr id="5" name="TextBox 4">
            <a:extLst>
              <a:ext uri="{FF2B5EF4-FFF2-40B4-BE49-F238E27FC236}">
                <a16:creationId xmlns:a16="http://schemas.microsoft.com/office/drawing/2014/main" id="{9ED63658-5892-2218-C45E-181F6EFA0E49}"/>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Tree>
    <p:extLst>
      <p:ext uri="{BB962C8B-B14F-4D97-AF65-F5344CB8AC3E}">
        <p14:creationId xmlns:p14="http://schemas.microsoft.com/office/powerpoint/2010/main" val="26784515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434" y="136894"/>
            <a:ext cx="8329366" cy="783337"/>
          </a:xfrm>
        </p:spPr>
        <p:txBody>
          <a:bodyPr>
            <a:normAutofit/>
          </a:bodyPr>
          <a:lstStyle/>
          <a:p>
            <a:r>
              <a:rPr lang="en-US" b="1" dirty="0"/>
              <a:t>STS-134</a:t>
            </a:r>
          </a:p>
        </p:txBody>
      </p:sp>
      <p:sp>
        <p:nvSpPr>
          <p:cNvPr id="24" name="TextBox 23"/>
          <p:cNvSpPr txBox="1"/>
          <p:nvPr/>
        </p:nvSpPr>
        <p:spPr>
          <a:xfrm>
            <a:off x="357434" y="753198"/>
            <a:ext cx="6871693" cy="338554"/>
          </a:xfrm>
          <a:prstGeom prst="rect">
            <a:avLst/>
          </a:prstGeom>
          <a:noFill/>
        </p:spPr>
        <p:txBody>
          <a:bodyPr wrap="none" rtlCol="0">
            <a:spAutoFit/>
          </a:bodyPr>
          <a:lstStyle/>
          <a:p>
            <a:r>
              <a:rPr lang="en-US" sz="1600" b="1" dirty="0"/>
              <a:t>Series of HYTHIRM Images showing evolution of hypersonic BLT during reentry</a:t>
            </a: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b="49186"/>
          <a:stretch/>
        </p:blipFill>
        <p:spPr>
          <a:xfrm>
            <a:off x="457200" y="1061691"/>
            <a:ext cx="8229600" cy="2383511"/>
          </a:xfrm>
          <a:prstGeom prst="rect">
            <a:avLst/>
          </a:prstGeom>
        </p:spPr>
      </p:pic>
      <p:grpSp>
        <p:nvGrpSpPr>
          <p:cNvPr id="5" name="Group 4"/>
          <p:cNvGrpSpPr/>
          <p:nvPr/>
        </p:nvGrpSpPr>
        <p:grpSpPr>
          <a:xfrm>
            <a:off x="91204" y="3155070"/>
            <a:ext cx="3714151" cy="3386976"/>
            <a:chOff x="5285384" y="3388033"/>
            <a:chExt cx="3714151" cy="3386976"/>
          </a:xfrm>
        </p:grpSpPr>
        <p:pic>
          <p:nvPicPr>
            <p:cNvPr id="9" name="Picture 2" descr="STS-134_TPS_damage and transition_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331" y="3453195"/>
              <a:ext cx="3657600" cy="33218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Box 9"/>
            <p:cNvSpPr txBox="1"/>
            <p:nvPr/>
          </p:nvSpPr>
          <p:spPr>
            <a:xfrm>
              <a:off x="6907410" y="3388033"/>
              <a:ext cx="2092125" cy="338554"/>
            </a:xfrm>
            <a:prstGeom prst="rect">
              <a:avLst/>
            </a:prstGeom>
            <a:noFill/>
          </p:spPr>
          <p:txBody>
            <a:bodyPr wrap="square" rtlCol="0">
              <a:spAutoFit/>
            </a:bodyPr>
            <a:lstStyle/>
            <a:p>
              <a:r>
                <a:rPr lang="en-US" sz="1600" b="1" dirty="0">
                  <a:solidFill>
                    <a:srgbClr val="FFFFFF"/>
                  </a:solidFill>
                </a:rPr>
                <a:t>M=6.9     </a:t>
              </a:r>
              <a:r>
                <a:rPr lang="en-US" sz="1600" b="1" dirty="0">
                  <a:solidFill>
                    <a:srgbClr val="FFFFFF"/>
                  </a:solidFill>
                  <a:latin typeface="Symbol" charset="2"/>
                  <a:cs typeface="Symbol" charset="2"/>
                </a:rPr>
                <a:t>a </a:t>
              </a:r>
              <a:r>
                <a:rPr lang="en-US" sz="1600" b="1" dirty="0">
                  <a:solidFill>
                    <a:srgbClr val="FFFFFF"/>
                  </a:solidFill>
                </a:rPr>
                <a:t>= 33.4 </a:t>
              </a:r>
              <a:r>
                <a:rPr lang="en-US" sz="1600" b="1" dirty="0" err="1">
                  <a:solidFill>
                    <a:srgbClr val="FFFFFF"/>
                  </a:solidFill>
                </a:rPr>
                <a:t>deg</a:t>
              </a:r>
              <a:endParaRPr lang="en-US" sz="1600" b="1" dirty="0">
                <a:solidFill>
                  <a:srgbClr val="FFFFFF"/>
                </a:solidFill>
              </a:endParaRPr>
            </a:p>
          </p:txBody>
        </p:sp>
        <p:sp>
          <p:nvSpPr>
            <p:cNvPr id="11" name="TextBox 10"/>
            <p:cNvSpPr txBox="1"/>
            <p:nvPr/>
          </p:nvSpPr>
          <p:spPr>
            <a:xfrm>
              <a:off x="7087588" y="6235294"/>
              <a:ext cx="1483910" cy="523220"/>
            </a:xfrm>
            <a:prstGeom prst="rect">
              <a:avLst/>
            </a:prstGeom>
            <a:noFill/>
          </p:spPr>
          <p:txBody>
            <a:bodyPr wrap="square" rtlCol="0">
              <a:spAutoFit/>
            </a:bodyPr>
            <a:lstStyle/>
            <a:p>
              <a:r>
                <a:rPr lang="en-US" sz="1400" dirty="0">
                  <a:solidFill>
                    <a:srgbClr val="FFFFFF"/>
                  </a:solidFill>
                </a:rPr>
                <a:t>L = 6-in, W = 1-in, D =  ~ 0.15-in</a:t>
              </a:r>
            </a:p>
          </p:txBody>
        </p:sp>
        <p:sp>
          <p:nvSpPr>
            <p:cNvPr id="12" name="TextBox 11"/>
            <p:cNvSpPr txBox="1"/>
            <p:nvPr/>
          </p:nvSpPr>
          <p:spPr>
            <a:xfrm>
              <a:off x="5285384" y="4399822"/>
              <a:ext cx="1786994" cy="276999"/>
            </a:xfrm>
            <a:prstGeom prst="rect">
              <a:avLst/>
            </a:prstGeom>
            <a:noFill/>
          </p:spPr>
          <p:txBody>
            <a:bodyPr wrap="square" rtlCol="0">
              <a:spAutoFit/>
            </a:bodyPr>
            <a:lstStyle/>
            <a:p>
              <a:r>
                <a:rPr lang="en-US" sz="1200" dirty="0">
                  <a:solidFill>
                    <a:srgbClr val="FFFFFF"/>
                  </a:solidFill>
                </a:rPr>
                <a:t>Streamlines from CFD</a:t>
              </a:r>
            </a:p>
          </p:txBody>
        </p:sp>
      </p:grpSp>
      <p:sp>
        <p:nvSpPr>
          <p:cNvPr id="14" name="TextBox 1"/>
          <p:cNvSpPr txBox="1">
            <a:spLocks noChangeArrowheads="1"/>
          </p:cNvSpPr>
          <p:nvPr/>
        </p:nvSpPr>
        <p:spPr bwMode="auto">
          <a:xfrm>
            <a:off x="4114267" y="3690084"/>
            <a:ext cx="4631424" cy="2600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indent="-114300" defTabSz="914400" eaLnBrk="1" hangingPunct="1">
              <a:spcAft>
                <a:spcPts val="600"/>
              </a:spcAft>
              <a:buSzPct val="125000"/>
              <a:buFont typeface="Arial"/>
              <a:buChar char="•"/>
            </a:pPr>
            <a:r>
              <a:rPr lang="en-US" sz="1600" b="1" dirty="0"/>
              <a:t>Unprecedented detail showing flow features not observed with on-board TCs </a:t>
            </a:r>
            <a:endParaRPr lang="en-US" sz="1600" b="1" i="1" dirty="0"/>
          </a:p>
          <a:p>
            <a:pPr marL="114300" indent="-114300" defTabSz="914400" eaLnBrk="1" hangingPunct="1">
              <a:spcAft>
                <a:spcPts val="600"/>
              </a:spcAft>
              <a:buSzPct val="125000"/>
              <a:buFont typeface="Arial"/>
              <a:buChar char="•"/>
            </a:pPr>
            <a:r>
              <a:rPr lang="en-US" sz="1600" b="1" dirty="0"/>
              <a:t>For instance, take cavity case shown at left,  based on the IR video data only:</a:t>
            </a:r>
          </a:p>
          <a:p>
            <a:pPr marL="455613" lvl="1" indent="-115888" defTabSz="914400" eaLnBrk="1" hangingPunct="1">
              <a:spcAft>
                <a:spcPts val="600"/>
              </a:spcAft>
              <a:buSzPct val="75000"/>
              <a:buFont typeface="Courier New"/>
              <a:buChar char="o"/>
            </a:pPr>
            <a:r>
              <a:rPr lang="en-US" sz="1400" b="1" dirty="0"/>
              <a:t>Onset at t=1261s (or Mach 7.1)</a:t>
            </a:r>
          </a:p>
          <a:p>
            <a:pPr marL="455613" lvl="1" indent="-115888" defTabSz="914400" eaLnBrk="1" hangingPunct="1">
              <a:spcAft>
                <a:spcPts val="600"/>
              </a:spcAft>
              <a:buSzPct val="75000"/>
              <a:buFont typeface="Courier New"/>
              <a:buChar char="o"/>
            </a:pPr>
            <a:r>
              <a:rPr lang="en-US" sz="1400" b="1" dirty="0"/>
              <a:t>Fully effective at t=1269s (or Mach 6.9)</a:t>
            </a:r>
          </a:p>
          <a:p>
            <a:pPr marL="455613" lvl="1" indent="-115888" defTabSz="914400" eaLnBrk="1" hangingPunct="1">
              <a:spcAft>
                <a:spcPts val="600"/>
              </a:spcAft>
              <a:buSzPct val="75000"/>
              <a:buFont typeface="Courier New"/>
              <a:buChar char="o"/>
            </a:pPr>
            <a:r>
              <a:rPr lang="en-US" sz="1400" b="1" dirty="0"/>
              <a:t>Wedge half-angle of ~8 </a:t>
            </a:r>
            <a:r>
              <a:rPr lang="en-US" sz="1400" b="1" dirty="0" err="1"/>
              <a:t>deg</a:t>
            </a:r>
            <a:endParaRPr lang="en-US" sz="1400" b="1" dirty="0"/>
          </a:p>
          <a:p>
            <a:pPr marL="112713" indent="-112713" defTabSz="914400" eaLnBrk="1" hangingPunct="1">
              <a:spcAft>
                <a:spcPts val="600"/>
              </a:spcAft>
              <a:buSzPct val="125000"/>
              <a:buFont typeface="Arial"/>
              <a:buChar char="•"/>
            </a:pPr>
            <a:r>
              <a:rPr lang="en-US" sz="1600" b="1" dirty="0"/>
              <a:t>BLT Tool V2 prediction of Mach 8.4 based on cavity volume</a:t>
            </a:r>
          </a:p>
        </p:txBody>
      </p:sp>
      <p:sp>
        <p:nvSpPr>
          <p:cNvPr id="6" name="TextBox 5"/>
          <p:cNvSpPr txBox="1"/>
          <p:nvPr/>
        </p:nvSpPr>
        <p:spPr>
          <a:xfrm>
            <a:off x="2752992" y="2888421"/>
            <a:ext cx="395862" cy="338554"/>
          </a:xfrm>
          <a:prstGeom prst="rect">
            <a:avLst/>
          </a:prstGeom>
          <a:noFill/>
        </p:spPr>
        <p:txBody>
          <a:bodyPr wrap="none" rtlCol="0">
            <a:spAutoFit/>
          </a:bodyPr>
          <a:lstStyle/>
          <a:p>
            <a:r>
              <a:rPr lang="en-US" sz="1600" dirty="0"/>
              <a:t>(c)</a:t>
            </a:r>
          </a:p>
        </p:txBody>
      </p:sp>
      <p:sp>
        <p:nvSpPr>
          <p:cNvPr id="16" name="TextBox 15"/>
          <p:cNvSpPr txBox="1"/>
          <p:nvPr/>
        </p:nvSpPr>
        <p:spPr>
          <a:xfrm>
            <a:off x="6153059" y="3120214"/>
            <a:ext cx="411190" cy="338554"/>
          </a:xfrm>
          <a:prstGeom prst="rect">
            <a:avLst/>
          </a:prstGeom>
          <a:noFill/>
        </p:spPr>
        <p:txBody>
          <a:bodyPr wrap="none" rtlCol="0">
            <a:spAutoFit/>
          </a:bodyPr>
          <a:lstStyle/>
          <a:p>
            <a:r>
              <a:rPr lang="en-US" sz="1600" dirty="0"/>
              <a:t>(e)</a:t>
            </a:r>
          </a:p>
        </p:txBody>
      </p:sp>
      <p:cxnSp>
        <p:nvCxnSpPr>
          <p:cNvPr id="4" name="Straight Connector 3"/>
          <p:cNvCxnSpPr/>
          <p:nvPr/>
        </p:nvCxnSpPr>
        <p:spPr>
          <a:xfrm flipV="1">
            <a:off x="2286000" y="4967583"/>
            <a:ext cx="1187824" cy="112058"/>
          </a:xfrm>
          <a:prstGeom prst="line">
            <a:avLst/>
          </a:prstGeom>
        </p:spPr>
        <p:style>
          <a:lnRef idx="1">
            <a:schemeClr val="accent6"/>
          </a:lnRef>
          <a:fillRef idx="0">
            <a:schemeClr val="accent6"/>
          </a:fillRef>
          <a:effectRef idx="0">
            <a:schemeClr val="accent6"/>
          </a:effectRef>
          <a:fontRef idx="minor">
            <a:schemeClr val="tx1"/>
          </a:fontRef>
        </p:style>
      </p:cxnSp>
      <p:cxnSp>
        <p:nvCxnSpPr>
          <p:cNvPr id="15" name="Straight Connector 14"/>
          <p:cNvCxnSpPr/>
          <p:nvPr/>
        </p:nvCxnSpPr>
        <p:spPr>
          <a:xfrm>
            <a:off x="2286000" y="5079641"/>
            <a:ext cx="1091318" cy="336177"/>
          </a:xfrm>
          <a:prstGeom prst="line">
            <a:avLst/>
          </a:prstGeom>
        </p:spPr>
        <p:style>
          <a:lnRef idx="1">
            <a:schemeClr val="accent6"/>
          </a:lnRef>
          <a:fillRef idx="0">
            <a:schemeClr val="accent6"/>
          </a:fillRef>
          <a:effectRef idx="0">
            <a:schemeClr val="accent6"/>
          </a:effectRef>
          <a:fontRef idx="minor">
            <a:schemeClr val="tx1"/>
          </a:fontRef>
        </p:style>
      </p:cxnSp>
      <p:sp>
        <p:nvSpPr>
          <p:cNvPr id="21" name="TextBox 20"/>
          <p:cNvSpPr txBox="1"/>
          <p:nvPr/>
        </p:nvSpPr>
        <p:spPr>
          <a:xfrm>
            <a:off x="3115833" y="5046014"/>
            <a:ext cx="681947" cy="276999"/>
          </a:xfrm>
          <a:prstGeom prst="rect">
            <a:avLst/>
          </a:prstGeom>
          <a:noFill/>
        </p:spPr>
        <p:txBody>
          <a:bodyPr wrap="none" rtlCol="0">
            <a:spAutoFit/>
          </a:bodyPr>
          <a:lstStyle/>
          <a:p>
            <a:r>
              <a:rPr lang="en-US" sz="1200" dirty="0">
                <a:solidFill>
                  <a:schemeClr val="accent6"/>
                </a:solidFill>
              </a:rPr>
              <a:t>~16 </a:t>
            </a:r>
            <a:r>
              <a:rPr lang="en-US" sz="1200" dirty="0" err="1">
                <a:solidFill>
                  <a:schemeClr val="accent6"/>
                </a:solidFill>
              </a:rPr>
              <a:t>deg</a:t>
            </a:r>
            <a:endParaRPr lang="en-US" sz="1200" dirty="0">
              <a:solidFill>
                <a:schemeClr val="accent6"/>
              </a:solidFill>
            </a:endParaRPr>
          </a:p>
        </p:txBody>
      </p:sp>
      <p:sp>
        <p:nvSpPr>
          <p:cNvPr id="22" name="Slide Number Placeholder 21"/>
          <p:cNvSpPr>
            <a:spLocks noGrp="1"/>
          </p:cNvSpPr>
          <p:nvPr>
            <p:ph type="sldNum" sz="quarter" idx="12"/>
          </p:nvPr>
        </p:nvSpPr>
        <p:spPr>
          <a:xfrm>
            <a:off x="7167451" y="6513337"/>
            <a:ext cx="1905000" cy="277000"/>
          </a:xfrm>
        </p:spPr>
        <p:txBody>
          <a:bodyPr/>
          <a:lstStyle/>
          <a:p>
            <a:fld id="{73C420D4-2AF8-9148-98D6-C104ED52175D}" type="slidenum">
              <a:rPr lang="en-US" smtClean="0"/>
              <a:t>30</a:t>
            </a:fld>
            <a:endParaRPr lang="en-US" dirty="0"/>
          </a:p>
        </p:txBody>
      </p:sp>
      <p:sp>
        <p:nvSpPr>
          <p:cNvPr id="25" name="TextBox 24"/>
          <p:cNvSpPr txBox="1"/>
          <p:nvPr/>
        </p:nvSpPr>
        <p:spPr>
          <a:xfrm>
            <a:off x="3125880" y="3710838"/>
            <a:ext cx="684199" cy="646331"/>
          </a:xfrm>
          <a:prstGeom prst="rect">
            <a:avLst/>
          </a:prstGeom>
          <a:noFill/>
        </p:spPr>
        <p:txBody>
          <a:bodyPr wrap="square" rtlCol="0">
            <a:spAutoFit/>
          </a:bodyPr>
          <a:lstStyle/>
          <a:p>
            <a:r>
              <a:rPr lang="en-US" sz="1200" dirty="0">
                <a:solidFill>
                  <a:srgbClr val="FFFFFF"/>
                </a:solidFill>
              </a:rPr>
              <a:t>Other damage sites</a:t>
            </a:r>
          </a:p>
        </p:txBody>
      </p:sp>
      <p:cxnSp>
        <p:nvCxnSpPr>
          <p:cNvPr id="26" name="Straight Arrow Connector 25"/>
          <p:cNvCxnSpPr/>
          <p:nvPr/>
        </p:nvCxnSpPr>
        <p:spPr>
          <a:xfrm flipH="1">
            <a:off x="2859462" y="4316239"/>
            <a:ext cx="395456" cy="828968"/>
          </a:xfrm>
          <a:prstGeom prst="straightConnector1">
            <a:avLst/>
          </a:prstGeom>
          <a:ln>
            <a:headEnd type="none"/>
            <a:tailEnd type="triangle"/>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1ABF2F4B-D809-5423-7BD0-EA4928DEF0D5}"/>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Tree>
    <p:extLst>
      <p:ext uri="{BB962C8B-B14F-4D97-AF65-F5344CB8AC3E}">
        <p14:creationId xmlns:p14="http://schemas.microsoft.com/office/powerpoint/2010/main" val="3541287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434" y="136894"/>
            <a:ext cx="8329366" cy="783337"/>
          </a:xfrm>
        </p:spPr>
        <p:txBody>
          <a:bodyPr>
            <a:normAutofit/>
          </a:bodyPr>
          <a:lstStyle/>
          <a:p>
            <a:r>
              <a:rPr lang="en-US" b="1" dirty="0"/>
              <a:t>Comparison of TC Traces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21920" y="1026747"/>
            <a:ext cx="4389120" cy="3341970"/>
          </a:xfrm>
          <a:prstGeom prst="rect">
            <a:avLst/>
          </a:prstGeom>
          <a:ln>
            <a:noFill/>
          </a:ln>
          <a:extLst>
            <a:ext uri="{53640926-AAD7-44d8-BBD7-CCE9431645EC}">
              <a14:shadowObscured xmlns:a14="http://schemas.microsoft.com/office/drawing/2010/main" xmlns=""/>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632960" y="1026747"/>
            <a:ext cx="4389120" cy="3341970"/>
          </a:xfrm>
          <a:prstGeom prst="rect">
            <a:avLst/>
          </a:prstGeom>
          <a:ln>
            <a:noFill/>
          </a:ln>
          <a:extLst>
            <a:ext uri="{53640926-AAD7-44d8-BBD7-CCE9431645EC}">
              <a14:shadowObscured xmlns:a14="http://schemas.microsoft.com/office/drawing/2010/main" xmlns=""/>
            </a:ext>
          </a:extLst>
        </p:spPr>
      </p:pic>
      <p:sp>
        <p:nvSpPr>
          <p:cNvPr id="7" name="TextBox 1"/>
          <p:cNvSpPr txBox="1">
            <a:spLocks noChangeArrowheads="1"/>
          </p:cNvSpPr>
          <p:nvPr/>
        </p:nvSpPr>
        <p:spPr bwMode="auto">
          <a:xfrm>
            <a:off x="519722" y="4451090"/>
            <a:ext cx="8104557" cy="21082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indent="-114300" defTabSz="914400" eaLnBrk="1" hangingPunct="1">
              <a:spcAft>
                <a:spcPts val="600"/>
              </a:spcAft>
              <a:buSzPct val="125000"/>
              <a:buFont typeface="Arial"/>
              <a:buChar char="•"/>
            </a:pPr>
            <a:r>
              <a:rPr lang="en-US" sz="1600" b="1" dirty="0"/>
              <a:t>Some TC traces reveal anomalous behavior due to high-Mach roll maneuvers</a:t>
            </a:r>
          </a:p>
          <a:p>
            <a:pPr marL="455613" lvl="1" indent="-115888" defTabSz="914400" eaLnBrk="1" hangingPunct="1">
              <a:spcAft>
                <a:spcPts val="600"/>
              </a:spcAft>
              <a:buSzPct val="75000"/>
              <a:buFont typeface="Courier New"/>
              <a:buChar char="o"/>
            </a:pPr>
            <a:r>
              <a:rPr lang="en-US" sz="1400" b="1" dirty="0"/>
              <a:t>Roll-reversal anomaly previously discussed in AIAA-2010-240, not well understood</a:t>
            </a:r>
          </a:p>
          <a:p>
            <a:pPr marL="114300" indent="-114300" defTabSz="914400" eaLnBrk="1" hangingPunct="1">
              <a:spcAft>
                <a:spcPts val="600"/>
              </a:spcAft>
              <a:buSzPct val="125000"/>
              <a:buFont typeface="Arial"/>
              <a:buChar char="•"/>
            </a:pPr>
            <a:r>
              <a:rPr lang="en-US" sz="1600" b="1" dirty="0"/>
              <a:t>Looking past anomalies, BLT onset times change systematically with trip height</a:t>
            </a:r>
          </a:p>
          <a:p>
            <a:pPr marL="455613" lvl="1" indent="-115888" defTabSz="914400" eaLnBrk="1" hangingPunct="1">
              <a:spcAft>
                <a:spcPts val="600"/>
              </a:spcAft>
              <a:buSzPct val="75000"/>
              <a:buFont typeface="Courier New"/>
              <a:buChar char="o"/>
            </a:pPr>
            <a:r>
              <a:rPr lang="en-US" sz="1400" b="1" dirty="0"/>
              <a:t>BLT onset based on TC#1 critical for comparison to correlations</a:t>
            </a:r>
          </a:p>
          <a:p>
            <a:pPr marL="455613" lvl="1" indent="-115888" defTabSz="914400" eaLnBrk="1" hangingPunct="1">
              <a:spcAft>
                <a:spcPts val="600"/>
              </a:spcAft>
              <a:buSzPct val="75000"/>
              <a:buFont typeface="Courier New"/>
              <a:buChar char="o"/>
            </a:pPr>
            <a:r>
              <a:rPr lang="en-US" sz="1400" b="1" dirty="0"/>
              <a:t>TC#2 provides similar (but delayed) trends</a:t>
            </a:r>
          </a:p>
          <a:p>
            <a:pPr marL="114300" indent="-114300" defTabSz="914400" eaLnBrk="1" hangingPunct="1">
              <a:spcAft>
                <a:spcPts val="600"/>
              </a:spcAft>
              <a:buSzPct val="125000"/>
              <a:buFont typeface="Arial"/>
              <a:buChar char="•"/>
            </a:pPr>
            <a:r>
              <a:rPr lang="en-US" sz="1600" b="1" dirty="0"/>
              <a:t>BLT earlier than Mach 18 (&amp; at </a:t>
            </a:r>
            <a:r>
              <a:rPr lang="en-US" sz="1600" b="1" dirty="0" err="1"/>
              <a:t>nonequilibrium</a:t>
            </a:r>
            <a:r>
              <a:rPr lang="en-US" sz="1600" b="1" dirty="0"/>
              <a:t> conditions) shown possible with STS-133 and STS-134 results</a:t>
            </a:r>
          </a:p>
        </p:txBody>
      </p:sp>
      <p:sp>
        <p:nvSpPr>
          <p:cNvPr id="24" name="TextBox 23"/>
          <p:cNvSpPr txBox="1"/>
          <p:nvPr/>
        </p:nvSpPr>
        <p:spPr>
          <a:xfrm>
            <a:off x="543722" y="939627"/>
            <a:ext cx="653093" cy="369332"/>
          </a:xfrm>
          <a:prstGeom prst="rect">
            <a:avLst/>
          </a:prstGeom>
          <a:noFill/>
        </p:spPr>
        <p:txBody>
          <a:bodyPr wrap="none" rtlCol="0">
            <a:spAutoFit/>
          </a:bodyPr>
          <a:lstStyle/>
          <a:p>
            <a:r>
              <a:rPr lang="en-US" b="1" dirty="0"/>
              <a:t>TC#1</a:t>
            </a:r>
          </a:p>
        </p:txBody>
      </p:sp>
      <p:sp>
        <p:nvSpPr>
          <p:cNvPr id="8" name="TextBox 7"/>
          <p:cNvSpPr txBox="1"/>
          <p:nvPr/>
        </p:nvSpPr>
        <p:spPr>
          <a:xfrm>
            <a:off x="5083507" y="939627"/>
            <a:ext cx="653093" cy="369332"/>
          </a:xfrm>
          <a:prstGeom prst="rect">
            <a:avLst/>
          </a:prstGeom>
          <a:noFill/>
        </p:spPr>
        <p:txBody>
          <a:bodyPr wrap="none" rtlCol="0">
            <a:spAutoFit/>
          </a:bodyPr>
          <a:lstStyle/>
          <a:p>
            <a:r>
              <a:rPr lang="en-US" b="1" dirty="0"/>
              <a:t>TC#2</a:t>
            </a:r>
          </a:p>
        </p:txBody>
      </p:sp>
      <p:sp>
        <p:nvSpPr>
          <p:cNvPr id="3" name="Slide Number Placeholder 2"/>
          <p:cNvSpPr>
            <a:spLocks noGrp="1"/>
          </p:cNvSpPr>
          <p:nvPr>
            <p:ph type="sldNum" sz="quarter" idx="12"/>
          </p:nvPr>
        </p:nvSpPr>
        <p:spPr>
          <a:xfrm>
            <a:off x="7117080" y="6503232"/>
            <a:ext cx="1905000" cy="277000"/>
          </a:xfrm>
        </p:spPr>
        <p:txBody>
          <a:bodyPr/>
          <a:lstStyle/>
          <a:p>
            <a:fld id="{73C420D4-2AF8-9148-98D6-C104ED52175D}" type="slidenum">
              <a:rPr lang="en-US" smtClean="0"/>
              <a:t>31</a:t>
            </a:fld>
            <a:endParaRPr lang="en-US" dirty="0"/>
          </a:p>
        </p:txBody>
      </p:sp>
      <p:sp>
        <p:nvSpPr>
          <p:cNvPr id="4" name="TextBox 3">
            <a:extLst>
              <a:ext uri="{FF2B5EF4-FFF2-40B4-BE49-F238E27FC236}">
                <a16:creationId xmlns:a16="http://schemas.microsoft.com/office/drawing/2014/main" id="{5920E463-8E4C-3438-ED92-4E0A93E54302}"/>
              </a:ext>
            </a:extLst>
          </p:cNvPr>
          <p:cNvSpPr txBox="1"/>
          <p:nvPr/>
        </p:nvSpPr>
        <p:spPr>
          <a:xfrm>
            <a:off x="1318735" y="776741"/>
            <a:ext cx="1133644" cy="369332"/>
          </a:xfrm>
          <a:prstGeom prst="rect">
            <a:avLst/>
          </a:prstGeom>
          <a:noFill/>
        </p:spPr>
        <p:txBody>
          <a:bodyPr wrap="none" rtlCol="0">
            <a:spAutoFit/>
          </a:bodyPr>
          <a:lstStyle/>
          <a:p>
            <a:r>
              <a:rPr lang="en-US" dirty="0">
                <a:solidFill>
                  <a:srgbClr val="FF0000"/>
                </a:solidFill>
              </a:rPr>
              <a:t>Incipient</a:t>
            </a:r>
          </a:p>
        </p:txBody>
      </p:sp>
      <p:sp>
        <p:nvSpPr>
          <p:cNvPr id="9" name="TextBox 8">
            <a:extLst>
              <a:ext uri="{FF2B5EF4-FFF2-40B4-BE49-F238E27FC236}">
                <a16:creationId xmlns:a16="http://schemas.microsoft.com/office/drawing/2014/main" id="{A2FB24A8-4A47-FDF5-8835-87292AEF9D07}"/>
              </a:ext>
            </a:extLst>
          </p:cNvPr>
          <p:cNvSpPr txBox="1"/>
          <p:nvPr/>
        </p:nvSpPr>
        <p:spPr>
          <a:xfrm>
            <a:off x="5927784" y="776741"/>
            <a:ext cx="966931" cy="369332"/>
          </a:xfrm>
          <a:prstGeom prst="rect">
            <a:avLst/>
          </a:prstGeom>
          <a:noFill/>
        </p:spPr>
        <p:txBody>
          <a:bodyPr wrap="none" rtlCol="0">
            <a:spAutoFit/>
          </a:bodyPr>
          <a:lstStyle/>
          <a:p>
            <a:r>
              <a:rPr lang="en-US" dirty="0">
                <a:solidFill>
                  <a:srgbClr val="FF0000"/>
                </a:solidFill>
              </a:rPr>
              <a:t>Critical</a:t>
            </a:r>
          </a:p>
        </p:txBody>
      </p:sp>
      <p:sp>
        <p:nvSpPr>
          <p:cNvPr id="10" name="TextBox 9">
            <a:extLst>
              <a:ext uri="{FF2B5EF4-FFF2-40B4-BE49-F238E27FC236}">
                <a16:creationId xmlns:a16="http://schemas.microsoft.com/office/drawing/2014/main" id="{4FDB1F5C-4802-5575-85CF-52522F6C25F0}"/>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Tree>
    <p:extLst>
      <p:ext uri="{BB962C8B-B14F-4D97-AF65-F5344CB8AC3E}">
        <p14:creationId xmlns:p14="http://schemas.microsoft.com/office/powerpoint/2010/main" val="2025550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434" y="136894"/>
            <a:ext cx="8329366" cy="783337"/>
          </a:xfrm>
        </p:spPr>
        <p:txBody>
          <a:bodyPr>
            <a:normAutofit/>
          </a:bodyPr>
          <a:lstStyle/>
          <a:p>
            <a:r>
              <a:rPr lang="en-US" b="1" dirty="0"/>
              <a:t>Correlation Comparison</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980540"/>
            <a:ext cx="4114800" cy="329184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980540"/>
            <a:ext cx="4114800" cy="3291840"/>
          </a:xfrm>
          <a:prstGeom prst="rect">
            <a:avLst/>
          </a:prstGeom>
        </p:spPr>
      </p:pic>
      <p:sp>
        <p:nvSpPr>
          <p:cNvPr id="10" name="TextBox 1"/>
          <p:cNvSpPr txBox="1">
            <a:spLocks noChangeArrowheads="1"/>
          </p:cNvSpPr>
          <p:nvPr/>
        </p:nvSpPr>
        <p:spPr bwMode="auto">
          <a:xfrm>
            <a:off x="694758" y="4159490"/>
            <a:ext cx="7754484" cy="24006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indent="-114300" defTabSz="914400" eaLnBrk="1" hangingPunct="1">
              <a:spcAft>
                <a:spcPts val="600"/>
              </a:spcAft>
              <a:buSzPct val="125000"/>
              <a:buFont typeface="Arial"/>
              <a:buChar char="•"/>
            </a:pPr>
            <a:r>
              <a:rPr lang="en-US" sz="1600" b="1" dirty="0"/>
              <a:t>Both protuberance correlations shown to compare well against BLT FE data</a:t>
            </a:r>
          </a:p>
          <a:p>
            <a:pPr marL="455613" lvl="1" indent="-115888" defTabSz="914400" eaLnBrk="1" hangingPunct="1">
              <a:spcAft>
                <a:spcPts val="600"/>
              </a:spcAft>
              <a:buSzPct val="75000"/>
              <a:buFont typeface="Courier New"/>
              <a:buChar char="o"/>
            </a:pPr>
            <a:r>
              <a:rPr lang="en-US" sz="1400" b="1" dirty="0"/>
              <a:t>Corr#1 (</a:t>
            </a:r>
            <a:r>
              <a:rPr lang="en-US" sz="1400" b="1" dirty="0" err="1"/>
              <a:t>Re</a:t>
            </a:r>
            <a:r>
              <a:rPr lang="en-US" sz="1400" b="1" baseline="-25000" dirty="0" err="1">
                <a:latin typeface="Symbol" charset="2"/>
                <a:cs typeface="Symbol" charset="2"/>
              </a:rPr>
              <a:t>q</a:t>
            </a:r>
            <a:r>
              <a:rPr lang="en-US" sz="1400" b="1" dirty="0"/>
              <a:t>-based): within 15% of accepted correlation used for flight</a:t>
            </a:r>
          </a:p>
          <a:p>
            <a:pPr marL="455613" lvl="1" indent="-115888" defTabSz="914400" eaLnBrk="1" hangingPunct="1">
              <a:spcAft>
                <a:spcPts val="600"/>
              </a:spcAft>
              <a:buSzPct val="75000"/>
              <a:buFont typeface="Courier New"/>
              <a:buChar char="o"/>
            </a:pPr>
            <a:r>
              <a:rPr lang="en-US" sz="1400" b="1" dirty="0"/>
              <a:t>Corr#2 (</a:t>
            </a:r>
            <a:r>
              <a:rPr lang="en-US" sz="1400" b="1" dirty="0" err="1">
                <a:latin typeface="Arial"/>
                <a:cs typeface="Arial"/>
              </a:rPr>
              <a:t>Re</a:t>
            </a:r>
            <a:r>
              <a:rPr lang="en-US" sz="1400" b="1" baseline="-25000" dirty="0" err="1">
                <a:latin typeface="Arial"/>
                <a:cs typeface="Arial"/>
              </a:rPr>
              <a:t>k</a:t>
            </a:r>
            <a:r>
              <a:rPr lang="en-US" sz="1400" b="1" dirty="0"/>
              <a:t>-based): within 30% of accepted correlation used for flight</a:t>
            </a:r>
          </a:p>
          <a:p>
            <a:pPr marL="114300" indent="-114300" defTabSz="914400" eaLnBrk="1" hangingPunct="1">
              <a:spcAft>
                <a:spcPts val="600"/>
              </a:spcAft>
              <a:buSzPct val="125000"/>
              <a:buFont typeface="Arial"/>
              <a:buChar char="•"/>
            </a:pPr>
            <a:r>
              <a:rPr lang="en-US" sz="1600" b="1" dirty="0"/>
              <a:t>Combined analysis uncertainty of 9% based on RSS of:</a:t>
            </a:r>
          </a:p>
          <a:p>
            <a:pPr marL="455613" lvl="1" indent="-115888" defTabSz="914400" eaLnBrk="1" hangingPunct="1">
              <a:spcAft>
                <a:spcPts val="600"/>
              </a:spcAft>
              <a:buSzPct val="75000"/>
              <a:buFont typeface="Courier New"/>
              <a:buChar char="o"/>
            </a:pPr>
            <a:r>
              <a:rPr lang="en-US" sz="1400" b="1" dirty="0"/>
              <a:t>Experimental: trip height &amp; location (&lt;1%) and BLT onset determination (~4%)</a:t>
            </a:r>
          </a:p>
          <a:p>
            <a:pPr marL="455613" lvl="1" indent="-115888" defTabSz="914400" eaLnBrk="1" hangingPunct="1">
              <a:spcAft>
                <a:spcPts val="600"/>
              </a:spcAft>
              <a:buSzPct val="75000"/>
              <a:buFont typeface="Courier New"/>
              <a:buChar char="o"/>
            </a:pPr>
            <a:r>
              <a:rPr lang="en-US" sz="1400" b="1" dirty="0"/>
              <a:t>Computational: error of interpolating BL properties from existing database (&lt;8%)</a:t>
            </a:r>
          </a:p>
          <a:p>
            <a:pPr marL="114300" indent="-114300" defTabSz="914400" eaLnBrk="1" hangingPunct="1">
              <a:spcAft>
                <a:spcPts val="600"/>
              </a:spcAft>
              <a:buSzPct val="125000"/>
              <a:buFont typeface="Arial"/>
              <a:buChar char="•"/>
            </a:pPr>
            <a:r>
              <a:rPr lang="en-US" sz="1600" b="1" dirty="0"/>
              <a:t>WT to flight bias shown to be real phenomenon, no longer attributable to uncertainties with the quality of the historical data</a:t>
            </a:r>
          </a:p>
        </p:txBody>
      </p:sp>
      <p:sp>
        <p:nvSpPr>
          <p:cNvPr id="3" name="Slide Number Placeholder 2"/>
          <p:cNvSpPr>
            <a:spLocks noGrp="1"/>
          </p:cNvSpPr>
          <p:nvPr>
            <p:ph type="sldNum" sz="quarter" idx="12"/>
          </p:nvPr>
        </p:nvSpPr>
        <p:spPr>
          <a:xfrm>
            <a:off x="7174992" y="6538810"/>
            <a:ext cx="1905000" cy="277000"/>
          </a:xfrm>
        </p:spPr>
        <p:txBody>
          <a:bodyPr/>
          <a:lstStyle/>
          <a:p>
            <a:fld id="{73C420D4-2AF8-9148-98D6-C104ED52175D}" type="slidenum">
              <a:rPr lang="en-US" smtClean="0"/>
              <a:t>32</a:t>
            </a:fld>
            <a:endParaRPr lang="en-US" dirty="0"/>
          </a:p>
        </p:txBody>
      </p:sp>
      <p:sp>
        <p:nvSpPr>
          <p:cNvPr id="24" name="TextBox 23"/>
          <p:cNvSpPr txBox="1"/>
          <p:nvPr/>
        </p:nvSpPr>
        <p:spPr>
          <a:xfrm>
            <a:off x="717965" y="976476"/>
            <a:ext cx="1496962" cy="369332"/>
          </a:xfrm>
          <a:prstGeom prst="rect">
            <a:avLst/>
          </a:prstGeom>
          <a:noFill/>
        </p:spPr>
        <p:txBody>
          <a:bodyPr wrap="none" rtlCol="0">
            <a:spAutoFit/>
          </a:bodyPr>
          <a:lstStyle/>
          <a:p>
            <a:r>
              <a:rPr lang="en-US" b="1" dirty="0"/>
              <a:t>Correlation#1</a:t>
            </a:r>
          </a:p>
        </p:txBody>
      </p:sp>
      <p:sp>
        <p:nvSpPr>
          <p:cNvPr id="8" name="TextBox 7"/>
          <p:cNvSpPr txBox="1"/>
          <p:nvPr/>
        </p:nvSpPr>
        <p:spPr>
          <a:xfrm>
            <a:off x="5182370" y="976476"/>
            <a:ext cx="1496962" cy="369332"/>
          </a:xfrm>
          <a:prstGeom prst="rect">
            <a:avLst/>
          </a:prstGeom>
          <a:noFill/>
        </p:spPr>
        <p:txBody>
          <a:bodyPr wrap="none" rtlCol="0">
            <a:spAutoFit/>
          </a:bodyPr>
          <a:lstStyle/>
          <a:p>
            <a:r>
              <a:rPr lang="en-US" b="1" dirty="0"/>
              <a:t>Correlation#2</a:t>
            </a:r>
          </a:p>
        </p:txBody>
      </p:sp>
      <p:sp>
        <p:nvSpPr>
          <p:cNvPr id="4" name="TextBox 3">
            <a:extLst>
              <a:ext uri="{FF2B5EF4-FFF2-40B4-BE49-F238E27FC236}">
                <a16:creationId xmlns:a16="http://schemas.microsoft.com/office/drawing/2014/main" id="{C8DA1EB0-9570-1EB8-27DB-B65CB40B03AC}"/>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Tree>
    <p:extLst>
      <p:ext uri="{BB962C8B-B14F-4D97-AF65-F5344CB8AC3E}">
        <p14:creationId xmlns:p14="http://schemas.microsoft.com/office/powerpoint/2010/main" val="1390695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434" y="136894"/>
            <a:ext cx="8329366" cy="783337"/>
          </a:xfrm>
        </p:spPr>
        <p:txBody>
          <a:bodyPr>
            <a:normAutofit/>
          </a:bodyPr>
          <a:lstStyle/>
          <a:p>
            <a:r>
              <a:rPr lang="en-US" b="1" dirty="0"/>
              <a:t>Shuttle Summary</a:t>
            </a:r>
          </a:p>
        </p:txBody>
      </p:sp>
      <p:sp>
        <p:nvSpPr>
          <p:cNvPr id="3" name="TextBox 1"/>
          <p:cNvSpPr txBox="1">
            <a:spLocks noChangeArrowheads="1"/>
          </p:cNvSpPr>
          <p:nvPr/>
        </p:nvSpPr>
        <p:spPr bwMode="auto">
          <a:xfrm>
            <a:off x="513269" y="1191033"/>
            <a:ext cx="8117462" cy="5262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114300" indent="-114300" defTabSz="914400" eaLnBrk="1" hangingPunct="1">
              <a:spcAft>
                <a:spcPts val="1200"/>
              </a:spcAft>
              <a:buSzPct val="125000"/>
              <a:buFont typeface="Arial"/>
              <a:buChar char="•"/>
            </a:pPr>
            <a:r>
              <a:rPr lang="en-US" sz="1800" b="1" dirty="0"/>
              <a:t>Hypersonic BLT an enabling technology for future high-speed systems</a:t>
            </a:r>
          </a:p>
          <a:p>
            <a:pPr marL="114300" indent="-114300" defTabSz="914400" eaLnBrk="1" hangingPunct="1">
              <a:spcAft>
                <a:spcPts val="1200"/>
              </a:spcAft>
              <a:buSzPct val="125000"/>
              <a:buFont typeface="Arial"/>
              <a:buChar char="•"/>
            </a:pPr>
            <a:r>
              <a:rPr lang="en-US" sz="1800" b="1" dirty="0"/>
              <a:t>Shuttle required a reliable &amp; quick method to predict BLT</a:t>
            </a:r>
          </a:p>
          <a:p>
            <a:pPr marL="455613" lvl="1" indent="-115888" defTabSz="914400" eaLnBrk="1" hangingPunct="1">
              <a:spcAft>
                <a:spcPts val="1200"/>
              </a:spcAft>
              <a:buSzPct val="75000"/>
              <a:buFont typeface="Courier New"/>
              <a:buChar char="o"/>
            </a:pPr>
            <a:r>
              <a:rPr lang="en-US" sz="1600" b="1" dirty="0"/>
              <a:t>Discrete roughness approach utilized</a:t>
            </a:r>
          </a:p>
          <a:p>
            <a:pPr marL="455613" lvl="1" indent="-115888" defTabSz="914400" eaLnBrk="1" hangingPunct="1">
              <a:spcAft>
                <a:spcPts val="1200"/>
              </a:spcAft>
              <a:buSzPct val="75000"/>
              <a:buFont typeface="Courier New"/>
              <a:buChar char="o"/>
            </a:pPr>
            <a:r>
              <a:rPr lang="en-US" sz="1600" b="1" dirty="0"/>
              <a:t>Uncertainty with WT to flight bias unexplained during RTF development</a:t>
            </a:r>
          </a:p>
          <a:p>
            <a:pPr marL="114300" indent="-114300" defTabSz="914400" eaLnBrk="1" hangingPunct="1">
              <a:spcAft>
                <a:spcPts val="1200"/>
              </a:spcAft>
              <a:buSzPct val="125000"/>
              <a:buFont typeface="Arial"/>
              <a:buChar char="•"/>
            </a:pPr>
            <a:r>
              <a:rPr lang="en-US" sz="1800" b="1" dirty="0"/>
              <a:t>BLT FE proposed to reduce uncertainties with tool predictions and improve technological “state-of-the-art”</a:t>
            </a:r>
          </a:p>
          <a:p>
            <a:pPr marL="455613" lvl="1" indent="-115888" defTabSz="914400" eaLnBrk="1" hangingPunct="1">
              <a:spcAft>
                <a:spcPts val="1200"/>
              </a:spcAft>
              <a:buSzPct val="75000"/>
              <a:buFont typeface="Courier New"/>
              <a:buChar char="o"/>
            </a:pPr>
            <a:r>
              <a:rPr lang="en-US" sz="1600" b="1" dirty="0"/>
              <a:t>Limit to how early BLT can occur?</a:t>
            </a:r>
          </a:p>
          <a:p>
            <a:pPr marL="455613" lvl="1" indent="-115888" defTabSz="914400" eaLnBrk="1" hangingPunct="1">
              <a:spcAft>
                <a:spcPts val="1200"/>
              </a:spcAft>
              <a:buSzPct val="75000"/>
              <a:buFont typeface="Courier New"/>
              <a:buChar char="o"/>
            </a:pPr>
            <a:r>
              <a:rPr lang="en-US" sz="1600" b="1" dirty="0"/>
              <a:t>Is WT to flight bias real?</a:t>
            </a:r>
          </a:p>
          <a:p>
            <a:pPr marL="114300" indent="-114300" defTabSz="914400" eaLnBrk="1" hangingPunct="1">
              <a:spcAft>
                <a:spcPts val="1200"/>
              </a:spcAft>
              <a:buSzPct val="125000"/>
              <a:buFont typeface="Arial"/>
              <a:buChar char="•"/>
            </a:pPr>
            <a:r>
              <a:rPr lang="en-US" sz="1800" b="1" dirty="0"/>
              <a:t>Incremental trip height expansion resulted in systematic (&amp; predictable) change in BLT onset times</a:t>
            </a:r>
          </a:p>
          <a:p>
            <a:pPr marL="455613" lvl="1" indent="-115888" defTabSz="914400" eaLnBrk="1" hangingPunct="1">
              <a:spcAft>
                <a:spcPts val="1200"/>
              </a:spcAft>
              <a:buSzPct val="75000"/>
              <a:buFont typeface="Courier New"/>
              <a:buChar char="o"/>
            </a:pPr>
            <a:r>
              <a:rPr lang="en-US" sz="1600" b="1" dirty="0"/>
              <a:t>BLT shown to occur at Mach 19.5 (</a:t>
            </a:r>
            <a:r>
              <a:rPr lang="en-US" sz="1600" b="1" dirty="0" err="1"/>
              <a:t>nonequilibrium</a:t>
            </a:r>
            <a:r>
              <a:rPr lang="en-US" sz="1600" b="1" dirty="0"/>
              <a:t> conditions)</a:t>
            </a:r>
          </a:p>
          <a:p>
            <a:pPr marL="455613" lvl="1" indent="-115888" defTabSz="914400" eaLnBrk="1" hangingPunct="1">
              <a:spcAft>
                <a:spcPts val="1200"/>
              </a:spcAft>
              <a:buSzPct val="75000"/>
              <a:buFont typeface="Courier New"/>
              <a:buChar char="o"/>
            </a:pPr>
            <a:r>
              <a:rPr lang="en-US" sz="1600" b="1" dirty="0"/>
              <a:t>New flight cases shown in agreement with historical calibration cases based on comparison to correlations</a:t>
            </a:r>
          </a:p>
          <a:p>
            <a:pPr marL="455613" lvl="1" indent="-115888" defTabSz="914400" eaLnBrk="1" hangingPunct="1">
              <a:spcAft>
                <a:spcPts val="1200"/>
              </a:spcAft>
              <a:buSzPct val="75000"/>
              <a:buFont typeface="Courier New"/>
              <a:buChar char="o"/>
            </a:pPr>
            <a:r>
              <a:rPr lang="en-US" sz="1600" b="1" dirty="0"/>
              <a:t>WT to flight bias maintained for these well controlled results</a:t>
            </a:r>
          </a:p>
        </p:txBody>
      </p:sp>
      <p:sp>
        <p:nvSpPr>
          <p:cNvPr id="4" name="Slide Number Placeholder 3"/>
          <p:cNvSpPr>
            <a:spLocks noGrp="1"/>
          </p:cNvSpPr>
          <p:nvPr>
            <p:ph type="sldNum" sz="quarter" idx="12"/>
          </p:nvPr>
        </p:nvSpPr>
        <p:spPr>
          <a:xfrm>
            <a:off x="7147560" y="6538810"/>
            <a:ext cx="1905000" cy="277000"/>
          </a:xfrm>
        </p:spPr>
        <p:txBody>
          <a:bodyPr/>
          <a:lstStyle/>
          <a:p>
            <a:fld id="{73C420D4-2AF8-9148-98D6-C104ED52175D}" type="slidenum">
              <a:rPr lang="en-US" smtClean="0"/>
              <a:t>33</a:t>
            </a:fld>
            <a:endParaRPr lang="en-US" dirty="0"/>
          </a:p>
        </p:txBody>
      </p:sp>
      <p:sp>
        <p:nvSpPr>
          <p:cNvPr id="5" name="TextBox 4">
            <a:extLst>
              <a:ext uri="{FF2B5EF4-FFF2-40B4-BE49-F238E27FC236}">
                <a16:creationId xmlns:a16="http://schemas.microsoft.com/office/drawing/2014/main" id="{B53A1D52-7AAA-527B-8D8A-D1DDDF6F8698}"/>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Tree>
    <p:extLst>
      <p:ext uri="{BB962C8B-B14F-4D97-AF65-F5344CB8AC3E}">
        <p14:creationId xmlns:p14="http://schemas.microsoft.com/office/powerpoint/2010/main" val="25812580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5">
            <a:extLst>
              <a:ext uri="{FF2B5EF4-FFF2-40B4-BE49-F238E27FC236}">
                <a16:creationId xmlns:a16="http://schemas.microsoft.com/office/drawing/2014/main" id="{56F713C1-9783-A84C-BC03-1DCA763C4834}"/>
              </a:ext>
            </a:extLst>
          </p:cNvPr>
          <p:cNvSpPr>
            <a:spLocks noGrp="1" noChangeArrowheads="1"/>
          </p:cNvSpPr>
          <p:nvPr>
            <p:ph type="sldNum" sz="quarter" idx="12"/>
          </p:nvPr>
        </p:nvSpPr>
        <p:spPr>
          <a:xfrm>
            <a:off x="7214225" y="6538810"/>
            <a:ext cx="1905000" cy="277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r"/>
            <a:fld id="{DF095556-C5BF-844B-B5A6-C1BE46CF9DA7}" type="slidenum">
              <a:rPr lang="en-US" altLang="en-US" b="0">
                <a:latin typeface="Times" pitchFamily="2" charset="0"/>
              </a:rPr>
              <a:pPr algn="r"/>
              <a:t>34</a:t>
            </a:fld>
            <a:endParaRPr lang="en-US" altLang="en-US" b="0" dirty="0">
              <a:latin typeface="Times" pitchFamily="2" charset="0"/>
            </a:endParaRPr>
          </a:p>
        </p:txBody>
      </p:sp>
      <p:sp>
        <p:nvSpPr>
          <p:cNvPr id="74754" name="Rectangle 2">
            <a:extLst>
              <a:ext uri="{FF2B5EF4-FFF2-40B4-BE49-F238E27FC236}">
                <a16:creationId xmlns:a16="http://schemas.microsoft.com/office/drawing/2014/main" id="{E5C30496-1B2F-5E84-3BC0-CF911D50DFA4}"/>
              </a:ext>
            </a:extLst>
          </p:cNvPr>
          <p:cNvSpPr>
            <a:spLocks noGrp="1" noChangeArrowheads="1"/>
          </p:cNvSpPr>
          <p:nvPr>
            <p:ph type="title"/>
          </p:nvPr>
        </p:nvSpPr>
        <p:spPr>
          <a:xfrm>
            <a:off x="584200" y="152400"/>
            <a:ext cx="7975600" cy="533400"/>
          </a:xfrm>
        </p:spPr>
        <p:txBody>
          <a:bodyPr/>
          <a:lstStyle/>
          <a:p>
            <a:pPr eaLnBrk="1" hangingPunct="1"/>
            <a:r>
              <a:rPr lang="en-US" altLang="en-US" sz="4000" b="1" i="1" dirty="0">
                <a:solidFill>
                  <a:srgbClr val="090F7F"/>
                </a:solidFill>
                <a:latin typeface="Arial" panose="020B0604020202020204" pitchFamily="34" charset="0"/>
                <a:ea typeface="ＭＳ Ｐゴシック" panose="020B0600070205080204" pitchFamily="34" charset="-128"/>
                <a:cs typeface="Arial" panose="020B0604020202020204" pitchFamily="34" charset="0"/>
              </a:rPr>
              <a:t>Next Steps</a:t>
            </a:r>
          </a:p>
        </p:txBody>
      </p:sp>
      <p:sp>
        <p:nvSpPr>
          <p:cNvPr id="74755" name="Text Box 4">
            <a:extLst>
              <a:ext uri="{FF2B5EF4-FFF2-40B4-BE49-F238E27FC236}">
                <a16:creationId xmlns:a16="http://schemas.microsoft.com/office/drawing/2014/main" id="{8CDD8FA6-8295-D54F-BD5C-090EC44A65DE}"/>
              </a:ext>
            </a:extLst>
          </p:cNvPr>
          <p:cNvSpPr txBox="1">
            <a:spLocks noChangeArrowheads="1"/>
          </p:cNvSpPr>
          <p:nvPr/>
        </p:nvSpPr>
        <p:spPr bwMode="auto">
          <a:xfrm>
            <a:off x="306388" y="1114425"/>
            <a:ext cx="8636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buFont typeface="Wingdings" pitchFamily="2" charset="2"/>
              <a:buChar char="§"/>
            </a:pPr>
            <a:endParaRPr lang="en-US" altLang="en-US" sz="1200">
              <a:solidFill>
                <a:srgbClr val="01007F"/>
              </a:solidFill>
            </a:endParaRPr>
          </a:p>
        </p:txBody>
      </p:sp>
      <p:sp>
        <p:nvSpPr>
          <p:cNvPr id="74756" name="Text Box 6">
            <a:extLst>
              <a:ext uri="{FF2B5EF4-FFF2-40B4-BE49-F238E27FC236}">
                <a16:creationId xmlns:a16="http://schemas.microsoft.com/office/drawing/2014/main" id="{CD4ACA08-4E7D-BE2C-C649-4FA53DF87504}"/>
              </a:ext>
            </a:extLst>
          </p:cNvPr>
          <p:cNvSpPr txBox="1">
            <a:spLocks noChangeArrowheads="1"/>
          </p:cNvSpPr>
          <p:nvPr/>
        </p:nvSpPr>
        <p:spPr bwMode="auto">
          <a:xfrm>
            <a:off x="274638" y="881063"/>
            <a:ext cx="1841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endParaRPr lang="en-US" altLang="en-US" sz="1200">
              <a:solidFill>
                <a:srgbClr val="01007F"/>
              </a:solidFill>
            </a:endParaRPr>
          </a:p>
        </p:txBody>
      </p:sp>
      <p:sp>
        <p:nvSpPr>
          <p:cNvPr id="74757" name="Text Box 7">
            <a:extLst>
              <a:ext uri="{FF2B5EF4-FFF2-40B4-BE49-F238E27FC236}">
                <a16:creationId xmlns:a16="http://schemas.microsoft.com/office/drawing/2014/main" id="{88337A06-A9A6-0D2F-3AFE-80F099773E97}"/>
              </a:ext>
            </a:extLst>
          </p:cNvPr>
          <p:cNvSpPr txBox="1">
            <a:spLocks noChangeArrowheads="1"/>
          </p:cNvSpPr>
          <p:nvPr/>
        </p:nvSpPr>
        <p:spPr bwMode="auto">
          <a:xfrm>
            <a:off x="528638" y="813035"/>
            <a:ext cx="8086725" cy="32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3038" indent="-173038" algn="ctr">
              <a:defRPr b="1">
                <a:solidFill>
                  <a:schemeClr val="tx1"/>
                </a:solidFill>
                <a:latin typeface="Arial" panose="020B0604020202020204" pitchFamily="34" charset="0"/>
                <a:ea typeface="ＭＳ Ｐゴシック" panose="020B0600070205080204" pitchFamily="34" charset="-128"/>
              </a:defRPr>
            </a:lvl1pPr>
            <a:lvl2pPr marL="574675" indent="-227013"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spcBef>
                <a:spcPts val="0"/>
              </a:spcBef>
              <a:spcAft>
                <a:spcPts val="600"/>
              </a:spcAft>
              <a:buSzPct val="140000"/>
              <a:buFontTx/>
              <a:buChar char="•"/>
            </a:pPr>
            <a:r>
              <a:rPr lang="en-US" altLang="en-US" sz="2000" dirty="0">
                <a:solidFill>
                  <a:srgbClr val="000000"/>
                </a:solidFill>
              </a:rPr>
              <a:t>Work continues to extend discrete roughness correlations shown applicable to moderately blunt (supersonic conditions at BL edge) to sharp configurations</a:t>
            </a:r>
          </a:p>
          <a:p>
            <a:pPr lvl="1" algn="l">
              <a:spcBef>
                <a:spcPts val="0"/>
              </a:spcBef>
              <a:spcAft>
                <a:spcPts val="600"/>
              </a:spcAft>
              <a:buSzPct val="140000"/>
              <a:buFontTx/>
              <a:buChar char="•"/>
            </a:pPr>
            <a:r>
              <a:rPr lang="en-US" altLang="en-US" sz="2000" dirty="0">
                <a:solidFill>
                  <a:srgbClr val="000000"/>
                </a:solidFill>
              </a:rPr>
              <a:t>Recent BOLT II flight included discrete BL trips</a:t>
            </a:r>
          </a:p>
          <a:p>
            <a:pPr lvl="2" algn="l">
              <a:spcBef>
                <a:spcPts val="0"/>
              </a:spcBef>
              <a:spcAft>
                <a:spcPts val="600"/>
              </a:spcAft>
              <a:buSzPct val="140000"/>
              <a:buFontTx/>
              <a:buChar char="•"/>
            </a:pPr>
            <a:r>
              <a:rPr lang="en-US" altLang="en-US" sz="2000" dirty="0">
                <a:solidFill>
                  <a:srgbClr val="000000"/>
                </a:solidFill>
              </a:rPr>
              <a:t>Flight data analysis underway with early results to be reported at SciTech23</a:t>
            </a:r>
          </a:p>
          <a:p>
            <a:pPr lvl="1" algn="l">
              <a:spcBef>
                <a:spcPts val="0"/>
              </a:spcBef>
              <a:spcAft>
                <a:spcPts val="600"/>
              </a:spcAft>
              <a:buSzPct val="140000"/>
              <a:buFontTx/>
              <a:buChar char="•"/>
            </a:pPr>
            <a:r>
              <a:rPr lang="en-US" altLang="en-US" sz="2000" dirty="0">
                <a:solidFill>
                  <a:srgbClr val="000000"/>
                </a:solidFill>
              </a:rPr>
              <a:t>Wind tunnel testing completed to provide ground-based data for examinations of correlations</a:t>
            </a:r>
          </a:p>
          <a:p>
            <a:pPr lvl="2" algn="l">
              <a:spcBef>
                <a:spcPts val="0"/>
              </a:spcBef>
              <a:spcAft>
                <a:spcPts val="600"/>
              </a:spcAft>
              <a:buSzPct val="140000"/>
              <a:buFontTx/>
              <a:buChar char="•"/>
            </a:pPr>
            <a:r>
              <a:rPr lang="en-US" altLang="en-US" sz="2000" dirty="0">
                <a:solidFill>
                  <a:srgbClr val="000000"/>
                </a:solidFill>
              </a:rPr>
              <a:t>Intend to look back at X-43 data as well</a:t>
            </a:r>
          </a:p>
        </p:txBody>
      </p:sp>
      <p:pic>
        <p:nvPicPr>
          <p:cNvPr id="4" name="Picture 3">
            <a:extLst>
              <a:ext uri="{FF2B5EF4-FFF2-40B4-BE49-F238E27FC236}">
                <a16:creationId xmlns:a16="http://schemas.microsoft.com/office/drawing/2014/main" id="{C03318DC-98F8-7088-45B0-C3EA6345E778}"/>
              </a:ext>
            </a:extLst>
          </p:cNvPr>
          <p:cNvPicPr>
            <a:picLocks noChangeAspect="1"/>
          </p:cNvPicPr>
          <p:nvPr/>
        </p:nvPicPr>
        <p:blipFill>
          <a:blip r:embed="rId2"/>
          <a:stretch>
            <a:fillRect/>
          </a:stretch>
        </p:blipFill>
        <p:spPr>
          <a:xfrm>
            <a:off x="762001" y="3991705"/>
            <a:ext cx="3657600" cy="2438400"/>
          </a:xfrm>
          <a:prstGeom prst="rect">
            <a:avLst/>
          </a:prstGeom>
        </p:spPr>
      </p:pic>
      <p:sp>
        <p:nvSpPr>
          <p:cNvPr id="2" name="TextBox 1">
            <a:extLst>
              <a:ext uri="{FF2B5EF4-FFF2-40B4-BE49-F238E27FC236}">
                <a16:creationId xmlns:a16="http://schemas.microsoft.com/office/drawing/2014/main" id="{49F36917-E53D-2876-6DFF-3D6E14ACEF10}"/>
              </a:ext>
            </a:extLst>
          </p:cNvPr>
          <p:cNvSpPr txBox="1"/>
          <p:nvPr/>
        </p:nvSpPr>
        <p:spPr>
          <a:xfrm>
            <a:off x="2724224" y="3991705"/>
            <a:ext cx="1765227" cy="584775"/>
          </a:xfrm>
          <a:prstGeom prst="rect">
            <a:avLst/>
          </a:prstGeom>
          <a:noFill/>
        </p:spPr>
        <p:txBody>
          <a:bodyPr wrap="none" rtlCol="0">
            <a:spAutoFit/>
          </a:bodyPr>
          <a:lstStyle/>
          <a:p>
            <a:r>
              <a:rPr lang="en-US" sz="1600" dirty="0">
                <a:solidFill>
                  <a:srgbClr val="FFFF00"/>
                </a:solidFill>
              </a:rPr>
              <a:t>BOLT II @ WFF</a:t>
            </a:r>
          </a:p>
          <a:p>
            <a:r>
              <a:rPr lang="en-US" sz="1600" dirty="0">
                <a:solidFill>
                  <a:srgbClr val="FFFF00"/>
                </a:solidFill>
              </a:rPr>
              <a:t>March 21</a:t>
            </a:r>
            <a:r>
              <a:rPr lang="en-US" sz="1600" baseline="30000" dirty="0">
                <a:solidFill>
                  <a:srgbClr val="FFFF00"/>
                </a:solidFill>
              </a:rPr>
              <a:t>st</a:t>
            </a:r>
            <a:r>
              <a:rPr lang="en-US" sz="1600" dirty="0">
                <a:solidFill>
                  <a:srgbClr val="FFFF00"/>
                </a:solidFill>
              </a:rPr>
              <a:t>, 2022</a:t>
            </a:r>
          </a:p>
        </p:txBody>
      </p:sp>
      <p:pic>
        <p:nvPicPr>
          <p:cNvPr id="5" name="Picture 4">
            <a:extLst>
              <a:ext uri="{FF2B5EF4-FFF2-40B4-BE49-F238E27FC236}">
                <a16:creationId xmlns:a16="http://schemas.microsoft.com/office/drawing/2014/main" id="{14A50AA2-C3B2-FF86-5F18-E4914A906D37}"/>
              </a:ext>
            </a:extLst>
          </p:cNvPr>
          <p:cNvPicPr>
            <a:picLocks noChangeAspect="1"/>
          </p:cNvPicPr>
          <p:nvPr/>
        </p:nvPicPr>
        <p:blipFill>
          <a:blip r:embed="rId3"/>
          <a:srcRect/>
          <a:stretch/>
        </p:blipFill>
        <p:spPr>
          <a:xfrm rot="5400000">
            <a:off x="5605818" y="3186487"/>
            <a:ext cx="2047164" cy="3657600"/>
          </a:xfrm>
          <a:prstGeom prst="rect">
            <a:avLst/>
          </a:prstGeom>
        </p:spPr>
      </p:pic>
      <p:sp>
        <p:nvSpPr>
          <p:cNvPr id="6" name="TextBox 5">
            <a:extLst>
              <a:ext uri="{FF2B5EF4-FFF2-40B4-BE49-F238E27FC236}">
                <a16:creationId xmlns:a16="http://schemas.microsoft.com/office/drawing/2014/main" id="{96182F19-3CE5-E1EA-8B55-7787A9F3D398}"/>
              </a:ext>
            </a:extLst>
          </p:cNvPr>
          <p:cNvSpPr txBox="1"/>
          <p:nvPr/>
        </p:nvSpPr>
        <p:spPr>
          <a:xfrm>
            <a:off x="4800600" y="5996452"/>
            <a:ext cx="2075376" cy="584775"/>
          </a:xfrm>
          <a:prstGeom prst="rect">
            <a:avLst/>
          </a:prstGeom>
          <a:noFill/>
        </p:spPr>
        <p:txBody>
          <a:bodyPr wrap="none" rtlCol="0">
            <a:spAutoFit/>
          </a:bodyPr>
          <a:lstStyle/>
          <a:p>
            <a:r>
              <a:rPr lang="en-US" sz="1600" dirty="0">
                <a:solidFill>
                  <a:srgbClr val="FF0000"/>
                </a:solidFill>
              </a:rPr>
              <a:t>Test 7071 in 20” M6</a:t>
            </a:r>
          </a:p>
          <a:p>
            <a:r>
              <a:rPr lang="en-US" sz="1600" dirty="0">
                <a:solidFill>
                  <a:srgbClr val="FF0000"/>
                </a:solidFill>
              </a:rPr>
              <a:t>July 2022</a:t>
            </a:r>
          </a:p>
        </p:txBody>
      </p:sp>
      <p:sp>
        <p:nvSpPr>
          <p:cNvPr id="3" name="TextBox 2">
            <a:extLst>
              <a:ext uri="{FF2B5EF4-FFF2-40B4-BE49-F238E27FC236}">
                <a16:creationId xmlns:a16="http://schemas.microsoft.com/office/drawing/2014/main" id="{CCBD6A16-B261-1B4B-8B58-2D638A8451DC}"/>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Tree>
    <p:extLst>
      <p:ext uri="{BB962C8B-B14F-4D97-AF65-F5344CB8AC3E}">
        <p14:creationId xmlns:p14="http://schemas.microsoft.com/office/powerpoint/2010/main" val="23047327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ext Box 4">
            <a:extLst>
              <a:ext uri="{FF2B5EF4-FFF2-40B4-BE49-F238E27FC236}">
                <a16:creationId xmlns:a16="http://schemas.microsoft.com/office/drawing/2014/main" id="{05EDF96E-ED66-2C6B-EA35-E46F6DBE850D}"/>
              </a:ext>
            </a:extLst>
          </p:cNvPr>
          <p:cNvSpPr txBox="1">
            <a:spLocks noChangeArrowheads="1"/>
          </p:cNvSpPr>
          <p:nvPr/>
        </p:nvSpPr>
        <p:spPr bwMode="auto">
          <a:xfrm>
            <a:off x="3455988" y="34925"/>
            <a:ext cx="226853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b="1">
                <a:solidFill>
                  <a:schemeClr val="tx1"/>
                </a:solidFill>
                <a:latin typeface="Arial" panose="020B0604020202020204" pitchFamily="34" charset="0"/>
                <a:ea typeface="ＭＳ Ｐゴシック" panose="020B0600070205080204" pitchFamily="34" charset="-128"/>
              </a:defRPr>
            </a:lvl1pPr>
            <a:lvl2pPr marL="37931725" indent="-37474525"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3600" i="1"/>
              <a:t>Summary</a:t>
            </a:r>
          </a:p>
        </p:txBody>
      </p:sp>
      <p:sp>
        <p:nvSpPr>
          <p:cNvPr id="83970" name="Text Box 5">
            <a:extLst>
              <a:ext uri="{FF2B5EF4-FFF2-40B4-BE49-F238E27FC236}">
                <a16:creationId xmlns:a16="http://schemas.microsoft.com/office/drawing/2014/main" id="{A7CB01E4-B069-80AE-6467-6E182C5E5445}"/>
              </a:ext>
            </a:extLst>
          </p:cNvPr>
          <p:cNvSpPr txBox="1">
            <a:spLocks noChangeArrowheads="1"/>
          </p:cNvSpPr>
          <p:nvPr/>
        </p:nvSpPr>
        <p:spPr bwMode="auto">
          <a:xfrm>
            <a:off x="287338" y="904195"/>
            <a:ext cx="8567737" cy="4888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lgn="ctr">
              <a:defRPr b="1">
                <a:solidFill>
                  <a:schemeClr val="tx1"/>
                </a:solidFill>
                <a:latin typeface="Arial" panose="020B0604020202020204" pitchFamily="34" charset="0"/>
                <a:ea typeface="ＭＳ Ｐゴシック" panose="020B0600070205080204" pitchFamily="34" charset="-128"/>
              </a:defRPr>
            </a:lvl1pPr>
            <a:lvl2pPr marL="684213" indent="-222250" algn="ctr">
              <a:defRPr b="1">
                <a:solidFill>
                  <a:schemeClr val="tx1"/>
                </a:solidFill>
                <a:latin typeface="Arial" panose="020B0604020202020204" pitchFamily="34" charset="0"/>
                <a:ea typeface="ＭＳ Ｐゴシック" panose="020B0600070205080204" pitchFamily="34" charset="-128"/>
              </a:defRPr>
            </a:lvl2pPr>
            <a:lvl3pPr marL="1143000" indent="-228600" algn="ctr">
              <a:defRPr b="1">
                <a:solidFill>
                  <a:schemeClr val="tx1"/>
                </a:solidFill>
                <a:latin typeface="Arial" panose="020B0604020202020204" pitchFamily="34" charset="0"/>
                <a:ea typeface="ＭＳ Ｐゴシック" panose="020B0600070205080204" pitchFamily="34" charset="-128"/>
              </a:defRPr>
            </a:lvl3pPr>
            <a:lvl4pPr marL="1600200" indent="-228600" algn="ctr">
              <a:defRPr b="1">
                <a:solidFill>
                  <a:schemeClr val="tx1"/>
                </a:solidFill>
                <a:latin typeface="Arial" panose="020B0604020202020204" pitchFamily="34" charset="0"/>
                <a:ea typeface="ＭＳ Ｐゴシック" panose="020B0600070205080204" pitchFamily="34" charset="-128"/>
              </a:defRPr>
            </a:lvl4pPr>
            <a:lvl5pPr marL="2057400" indent="-228600" algn="ctr">
              <a:defRPr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l">
              <a:lnSpc>
                <a:spcPct val="110000"/>
              </a:lnSpc>
              <a:spcAft>
                <a:spcPct val="40000"/>
              </a:spcAft>
              <a:buFontTx/>
              <a:buChar char="•"/>
            </a:pPr>
            <a:r>
              <a:rPr lang="en-GB" altLang="en-US" b="0" dirty="0"/>
              <a:t>Measurement technique advancements have permitted the experimental hypersonic </a:t>
            </a:r>
            <a:r>
              <a:rPr lang="en-GB" altLang="en-US" b="0" dirty="0" err="1"/>
              <a:t>aerothermodynamicist</a:t>
            </a:r>
            <a:r>
              <a:rPr lang="en-GB" altLang="en-US" b="0" dirty="0"/>
              <a:t> to have a practical and significant impact on the design process of several space transportation vehicles</a:t>
            </a:r>
          </a:p>
          <a:p>
            <a:pPr lvl="1" algn="l">
              <a:lnSpc>
                <a:spcPct val="110000"/>
              </a:lnSpc>
              <a:spcAft>
                <a:spcPct val="40000"/>
              </a:spcAft>
              <a:buFontTx/>
              <a:buChar char="•"/>
            </a:pPr>
            <a:r>
              <a:rPr lang="en-GB" altLang="en-US" b="0" dirty="0"/>
              <a:t>Screening of different </a:t>
            </a:r>
            <a:r>
              <a:rPr lang="en-GB" altLang="en-US" dirty="0">
                <a:solidFill>
                  <a:srgbClr val="FF3300"/>
                </a:solidFill>
              </a:rPr>
              <a:t>trip concepts for promoting turbulence</a:t>
            </a:r>
            <a:r>
              <a:rPr lang="en-GB" altLang="en-US" b="0" dirty="0"/>
              <a:t> ahead of scramjet inlets and down select to the Hyper-X trips for both flight vehicles</a:t>
            </a:r>
          </a:p>
          <a:p>
            <a:pPr lvl="1" algn="l">
              <a:lnSpc>
                <a:spcPct val="110000"/>
              </a:lnSpc>
              <a:spcAft>
                <a:spcPct val="40000"/>
              </a:spcAft>
              <a:buFontTx/>
              <a:buChar char="•"/>
            </a:pPr>
            <a:r>
              <a:rPr lang="en-GB" altLang="en-US" b="0" dirty="0"/>
              <a:t>Development of empirical hypersonic </a:t>
            </a:r>
            <a:r>
              <a:rPr lang="en-GB" altLang="en-US" dirty="0">
                <a:solidFill>
                  <a:srgbClr val="FF3300"/>
                </a:solidFill>
              </a:rPr>
              <a:t>surface roughness boundary layer transition criteria</a:t>
            </a:r>
            <a:r>
              <a:rPr lang="en-GB" altLang="en-US" b="0" dirty="0"/>
              <a:t> shown to be applicable over a range of angle of attack and surface location for a class of Shuttle-like (moderately blunt) vehicles</a:t>
            </a:r>
          </a:p>
          <a:p>
            <a:pPr lvl="1" algn="l">
              <a:lnSpc>
                <a:spcPct val="110000"/>
              </a:lnSpc>
              <a:spcAft>
                <a:spcPct val="40000"/>
              </a:spcAft>
              <a:buFontTx/>
              <a:buChar char="•"/>
            </a:pPr>
            <a:r>
              <a:rPr lang="en-GB" altLang="en-US" b="0" dirty="0"/>
              <a:t>Establishment of Shuttle </a:t>
            </a:r>
            <a:r>
              <a:rPr lang="en-GB" altLang="en-US" dirty="0">
                <a:solidFill>
                  <a:srgbClr val="FF3300"/>
                </a:solidFill>
              </a:rPr>
              <a:t>Orbiter TPS damage and repair threshold </a:t>
            </a:r>
            <a:r>
              <a:rPr lang="en-GB" altLang="en-US" b="0" dirty="0"/>
              <a:t>for prevention of high Mach number boundary layer transition</a:t>
            </a:r>
          </a:p>
          <a:p>
            <a:pPr algn="l">
              <a:lnSpc>
                <a:spcPct val="110000"/>
              </a:lnSpc>
              <a:spcAft>
                <a:spcPct val="40000"/>
              </a:spcAft>
              <a:buFontTx/>
              <a:buChar char="•"/>
            </a:pPr>
            <a:r>
              <a:rPr lang="en-US" altLang="en-US" b="0" dirty="0"/>
              <a:t>Comparison of flight measurements to the ground-based results have thus far shown reasonable but qualitative agreement</a:t>
            </a:r>
          </a:p>
          <a:p>
            <a:pPr algn="l">
              <a:lnSpc>
                <a:spcPct val="110000"/>
              </a:lnSpc>
              <a:spcAft>
                <a:spcPct val="40000"/>
              </a:spcAft>
              <a:buFontTx/>
              <a:buChar char="•"/>
            </a:pPr>
            <a:r>
              <a:rPr lang="en-US" altLang="en-US" b="0" dirty="0"/>
              <a:t>Further reduction of uncertainties with flight boundary layer prediction methodologies can be accomplished through additional flight experiments</a:t>
            </a:r>
          </a:p>
        </p:txBody>
      </p:sp>
      <p:sp>
        <p:nvSpPr>
          <p:cNvPr id="2" name="TextBox 1">
            <a:extLst>
              <a:ext uri="{FF2B5EF4-FFF2-40B4-BE49-F238E27FC236}">
                <a16:creationId xmlns:a16="http://schemas.microsoft.com/office/drawing/2014/main" id="{A18DDC0B-6451-0C15-D799-16538E2AE6D9}"/>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3" name="Slide Number Placeholder 3">
            <a:extLst>
              <a:ext uri="{FF2B5EF4-FFF2-40B4-BE49-F238E27FC236}">
                <a16:creationId xmlns:a16="http://schemas.microsoft.com/office/drawing/2014/main" id="{5938FFE7-BCAD-9A6A-E384-221026E20A11}"/>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D7DA0-D8C3-6214-C26C-6D33D113DFF7}"/>
              </a:ext>
            </a:extLst>
          </p:cNvPr>
          <p:cNvSpPr>
            <a:spLocks noGrp="1"/>
          </p:cNvSpPr>
          <p:nvPr>
            <p:ph type="title"/>
          </p:nvPr>
        </p:nvSpPr>
        <p:spPr>
          <a:xfrm>
            <a:off x="685800" y="273140"/>
            <a:ext cx="7772400" cy="786226"/>
          </a:xfrm>
        </p:spPr>
        <p:txBody>
          <a:bodyPr/>
          <a:lstStyle/>
          <a:p>
            <a:r>
              <a:rPr lang="en-US" dirty="0"/>
              <a:t>Bibliography</a:t>
            </a:r>
          </a:p>
        </p:txBody>
      </p:sp>
      <p:sp>
        <p:nvSpPr>
          <p:cNvPr id="3" name="TextBox 2">
            <a:extLst>
              <a:ext uri="{FF2B5EF4-FFF2-40B4-BE49-F238E27FC236}">
                <a16:creationId xmlns:a16="http://schemas.microsoft.com/office/drawing/2014/main" id="{E27D9E4B-EB14-D727-E67F-ABECA930BD01}"/>
              </a:ext>
            </a:extLst>
          </p:cNvPr>
          <p:cNvSpPr txBox="1"/>
          <p:nvPr/>
        </p:nvSpPr>
        <p:spPr>
          <a:xfrm>
            <a:off x="599378" y="952666"/>
            <a:ext cx="7945244" cy="5724644"/>
          </a:xfrm>
          <a:prstGeom prst="rect">
            <a:avLst/>
          </a:prstGeom>
          <a:solidFill>
            <a:schemeClr val="bg1"/>
          </a:solidFill>
        </p:spPr>
        <p:txBody>
          <a:bodyPr wrap="square" rtlCol="0">
            <a:spAutoFit/>
          </a:bodyPr>
          <a:lstStyle/>
          <a:p>
            <a:pPr marL="1147763" indent="-1147763">
              <a:spcAft>
                <a:spcPts val="600"/>
              </a:spcAft>
            </a:pPr>
            <a:r>
              <a:rPr lang="en-US" altLang="en-US" sz="1100" b="0" dirty="0">
                <a:cs typeface="Arial" panose="020B0604020202020204" pitchFamily="34" charset="0"/>
              </a:rPr>
              <a:t>AIAA 97-0273 - </a:t>
            </a:r>
            <a:r>
              <a:rPr lang="en-US" sz="1100" dirty="0">
                <a:effectLst/>
                <a:ea typeface="Calibri" panose="020F0502020204030204" pitchFamily="34" charset="0"/>
                <a:cs typeface="Arial" panose="020B0604020202020204" pitchFamily="34" charset="0"/>
              </a:rPr>
              <a:t>Boundary Layer Transition Due to Isolated Roughness: Shuttle Results From the LaRC 20-Inch Mach 6 Tunnel</a:t>
            </a:r>
            <a:r>
              <a:rPr lang="en-US" sz="1100" b="0" dirty="0">
                <a:effectLst/>
                <a:ea typeface="Calibri" panose="020F0502020204030204" pitchFamily="34" charset="0"/>
                <a:cs typeface="Arial" panose="020B0604020202020204" pitchFamily="34" charset="0"/>
              </a:rPr>
              <a:t> by Berry, </a:t>
            </a:r>
            <a:r>
              <a:rPr lang="en-US" sz="1100" b="0" dirty="0" err="1">
                <a:effectLst/>
                <a:ea typeface="Calibri" panose="020F0502020204030204" pitchFamily="34" charset="0"/>
                <a:cs typeface="Arial" panose="020B0604020202020204" pitchFamily="34" charset="0"/>
              </a:rPr>
              <a:t>Bouslog</a:t>
            </a:r>
            <a:r>
              <a:rPr lang="en-US" sz="1100" b="0" dirty="0">
                <a:effectLst/>
                <a:ea typeface="Calibri" panose="020F0502020204030204" pitchFamily="34" charset="0"/>
                <a:cs typeface="Arial" panose="020B0604020202020204" pitchFamily="34" charset="0"/>
              </a:rPr>
              <a:t>, </a:t>
            </a:r>
            <a:r>
              <a:rPr lang="en-US" sz="1100" b="0" dirty="0" err="1">
                <a:effectLst/>
                <a:ea typeface="Calibri" panose="020F0502020204030204" pitchFamily="34" charset="0"/>
                <a:cs typeface="Arial" panose="020B0604020202020204" pitchFamily="34" charset="0"/>
              </a:rPr>
              <a:t>Brauckmann</a:t>
            </a:r>
            <a:r>
              <a:rPr lang="en-US" sz="1100" b="0" dirty="0">
                <a:effectLst/>
                <a:ea typeface="Calibri" panose="020F0502020204030204" pitchFamily="34" charset="0"/>
                <a:cs typeface="Arial" panose="020B0604020202020204" pitchFamily="34" charset="0"/>
              </a:rPr>
              <a:t> &amp; </a:t>
            </a:r>
            <a:r>
              <a:rPr lang="en-US" sz="1100" b="0" dirty="0" err="1">
                <a:effectLst/>
                <a:ea typeface="Calibri" panose="020F0502020204030204" pitchFamily="34" charset="0"/>
                <a:cs typeface="Arial" panose="020B0604020202020204" pitchFamily="34" charset="0"/>
              </a:rPr>
              <a:t>Caram</a:t>
            </a:r>
            <a:endParaRPr lang="en-US" altLang="en-US" sz="1100" b="0" dirty="0">
              <a:cs typeface="Arial" panose="020B0604020202020204" pitchFamily="34" charset="0"/>
            </a:endParaRPr>
          </a:p>
          <a:p>
            <a:pPr marL="1147763" indent="-1147763">
              <a:spcAft>
                <a:spcPts val="600"/>
              </a:spcAft>
            </a:pPr>
            <a:r>
              <a:rPr lang="en-US" altLang="en-US" sz="1100" b="0" dirty="0">
                <a:cs typeface="Arial" panose="020B0604020202020204" pitchFamily="34" charset="0"/>
              </a:rPr>
              <a:t>AIAA 99-3560 - </a:t>
            </a:r>
            <a:r>
              <a:rPr lang="en-US" altLang="en-US" sz="1100" dirty="0">
                <a:cs typeface="Arial" panose="020B0604020202020204" pitchFamily="34" charset="0"/>
              </a:rPr>
              <a:t>X-33 Hypersonic Boundary Layer Transition </a:t>
            </a:r>
            <a:r>
              <a:rPr lang="en-US" altLang="en-US" sz="1100" b="0" dirty="0">
                <a:cs typeface="Arial" panose="020B0604020202020204" pitchFamily="34" charset="0"/>
              </a:rPr>
              <a:t>by Berry, Horvath, Hollis, Thompson &amp; Hamilton</a:t>
            </a:r>
          </a:p>
          <a:p>
            <a:pPr marL="1147763" indent="-1147763">
              <a:spcAft>
                <a:spcPts val="600"/>
              </a:spcAft>
            </a:pPr>
            <a:r>
              <a:rPr lang="en-US" sz="1100" b="0" dirty="0">
                <a:cs typeface="Arial" panose="020B0604020202020204" pitchFamily="34" charset="0"/>
              </a:rPr>
              <a:t>NASA TM-2000-210315 - </a:t>
            </a:r>
            <a:r>
              <a:rPr lang="en-US" sz="1100" dirty="0">
                <a:cs typeface="Arial" panose="020B0604020202020204" pitchFamily="34" charset="0"/>
              </a:rPr>
              <a:t>Forced Boundary-Layer Transition on X-43 (Hyper-X) in NASA LaRC 31-Inch Mach 10 Air Tunnel</a:t>
            </a:r>
            <a:r>
              <a:rPr lang="en-US" sz="1100" b="0" dirty="0">
                <a:cs typeface="Arial" panose="020B0604020202020204" pitchFamily="34" charset="0"/>
              </a:rPr>
              <a:t> by Berry, </a:t>
            </a:r>
            <a:r>
              <a:rPr lang="en-US" sz="1100" b="0" dirty="0" err="1">
                <a:cs typeface="Arial" panose="020B0604020202020204" pitchFamily="34" charset="0"/>
              </a:rPr>
              <a:t>DiFulvio</a:t>
            </a:r>
            <a:r>
              <a:rPr lang="en-US" sz="1100" b="0" dirty="0">
                <a:cs typeface="Arial" panose="020B0604020202020204" pitchFamily="34" charset="0"/>
              </a:rPr>
              <a:t> &amp; </a:t>
            </a:r>
            <a:r>
              <a:rPr lang="en-US" sz="1100" b="0" dirty="0" err="1">
                <a:cs typeface="Arial" panose="020B0604020202020204" pitchFamily="34" charset="0"/>
              </a:rPr>
              <a:t>Kowalkowski</a:t>
            </a:r>
            <a:endParaRPr lang="en-US" sz="1100" b="0" dirty="0">
              <a:cs typeface="Arial" panose="020B0604020202020204" pitchFamily="34" charset="0"/>
            </a:endParaRPr>
          </a:p>
          <a:p>
            <a:pPr marL="1147763" indent="-1147763">
              <a:spcAft>
                <a:spcPts val="600"/>
              </a:spcAft>
            </a:pPr>
            <a:r>
              <a:rPr lang="en-US" sz="1100" b="0" dirty="0">
                <a:effectLst/>
                <a:cs typeface="Arial" panose="020B0604020202020204" pitchFamily="34" charset="0"/>
              </a:rPr>
              <a:t>AIAA 2000-2685 - </a:t>
            </a:r>
            <a:r>
              <a:rPr lang="en-US" sz="1100" dirty="0">
                <a:effectLst/>
                <a:cs typeface="Arial" panose="020B0604020202020204" pitchFamily="34" charset="0"/>
              </a:rPr>
              <a:t>X-38 Experimental Aerothermodynamics</a:t>
            </a:r>
            <a:r>
              <a:rPr lang="en-US" sz="1100" b="0" dirty="0">
                <a:effectLst/>
                <a:cs typeface="Arial" panose="020B0604020202020204" pitchFamily="34" charset="0"/>
              </a:rPr>
              <a:t> by Horvath, Berry, </a:t>
            </a:r>
            <a:r>
              <a:rPr lang="en-US" sz="1100" b="0" dirty="0" err="1">
                <a:effectLst/>
                <a:cs typeface="Arial" panose="020B0604020202020204" pitchFamily="34" charset="0"/>
              </a:rPr>
              <a:t>Merski</a:t>
            </a:r>
            <a:r>
              <a:rPr lang="en-US" sz="1100" b="0" dirty="0">
                <a:effectLst/>
                <a:cs typeface="Arial" panose="020B0604020202020204" pitchFamily="34" charset="0"/>
              </a:rPr>
              <a:t> &amp; Fitzgerald</a:t>
            </a:r>
          </a:p>
          <a:p>
            <a:pPr marL="1147763" indent="-1147763">
              <a:spcAft>
                <a:spcPts val="600"/>
              </a:spcAft>
            </a:pPr>
            <a:r>
              <a:rPr lang="en-US" altLang="en-US" sz="1100" b="0" dirty="0">
                <a:cs typeface="Arial" panose="020B0604020202020204" pitchFamily="34" charset="0"/>
              </a:rPr>
              <a:t>AIAA 2000-4012 - </a:t>
            </a:r>
            <a:r>
              <a:rPr lang="en-US" altLang="en-US" sz="1100" dirty="0">
                <a:cs typeface="Arial" panose="020B0604020202020204" pitchFamily="34" charset="0"/>
              </a:rPr>
              <a:t>Hypersonic Boundary-Layer Trip Development for Hyper-X</a:t>
            </a:r>
            <a:r>
              <a:rPr lang="en-US" altLang="en-US" sz="1100" b="0" dirty="0">
                <a:cs typeface="Arial" panose="020B0604020202020204" pitchFamily="34" charset="0"/>
              </a:rPr>
              <a:t> by Berry, </a:t>
            </a:r>
            <a:r>
              <a:rPr lang="en-US" altLang="en-US" sz="1100" b="0" dirty="0" err="1">
                <a:cs typeface="Arial" panose="020B0604020202020204" pitchFamily="34" charset="0"/>
              </a:rPr>
              <a:t>Auslender</a:t>
            </a:r>
            <a:r>
              <a:rPr lang="en-US" altLang="en-US" sz="1100" b="0" dirty="0">
                <a:cs typeface="Arial" panose="020B0604020202020204" pitchFamily="34" charset="0"/>
              </a:rPr>
              <a:t>, Dilley &amp; Calleja</a:t>
            </a:r>
          </a:p>
          <a:p>
            <a:pPr marL="1147763" indent="-1147763">
              <a:spcAft>
                <a:spcPts val="600"/>
              </a:spcAft>
            </a:pPr>
            <a:r>
              <a:rPr lang="en-US" altLang="en-US" sz="1100" b="0" dirty="0">
                <a:cs typeface="Arial" panose="020B0604020202020204" pitchFamily="34" charset="0"/>
              </a:rPr>
              <a:t>AIAA 2002-2743 - </a:t>
            </a:r>
            <a:r>
              <a:rPr lang="en-US" altLang="en-US" sz="1100" dirty="0">
                <a:cs typeface="Arial" panose="020B0604020202020204" pitchFamily="34" charset="0"/>
              </a:rPr>
              <a:t>Boundary Layer Transition on Slender Cones in Conventional and Low Disturbance Mach 6 Wind Tunnels</a:t>
            </a:r>
            <a:r>
              <a:rPr lang="en-US" altLang="en-US" sz="1100" b="0" dirty="0">
                <a:cs typeface="Arial" panose="020B0604020202020204" pitchFamily="34" charset="0"/>
              </a:rPr>
              <a:t> by Horvath, Berry, Hollis, Chang &amp; Singer </a:t>
            </a:r>
          </a:p>
          <a:p>
            <a:pPr marL="1147763" indent="-1147763">
              <a:spcAft>
                <a:spcPts val="600"/>
              </a:spcAft>
            </a:pPr>
            <a:r>
              <a:rPr lang="en-US" altLang="en-US" sz="1100" b="0" dirty="0">
                <a:cs typeface="Arial" panose="020B0604020202020204" pitchFamily="34" charset="0"/>
              </a:rPr>
              <a:t>AIAA 2002-2744 - </a:t>
            </a:r>
            <a:r>
              <a:rPr lang="en-US" altLang="en-US" sz="1100" dirty="0">
                <a:cs typeface="Arial" panose="020B0604020202020204" pitchFamily="34" charset="0"/>
              </a:rPr>
              <a:t>Discrete Roughness Effects on Shuttle Orbiter at Mach 6</a:t>
            </a:r>
            <a:r>
              <a:rPr lang="en-US" altLang="en-US" sz="1100" b="0" dirty="0">
                <a:cs typeface="Arial" panose="020B0604020202020204" pitchFamily="34" charset="0"/>
              </a:rPr>
              <a:t> by Berry &amp; Hamilton </a:t>
            </a:r>
          </a:p>
          <a:p>
            <a:pPr marL="1147763" indent="-1147763">
              <a:spcAft>
                <a:spcPts val="600"/>
              </a:spcAft>
            </a:pPr>
            <a:r>
              <a:rPr lang="en-US" sz="1100" b="0" dirty="0">
                <a:effectLst/>
                <a:cs typeface="Arial" panose="020B0604020202020204" pitchFamily="34" charset="0"/>
              </a:rPr>
              <a:t>AIAA 2004-1387 - </a:t>
            </a:r>
            <a:r>
              <a:rPr lang="en-US" sz="1100" dirty="0">
                <a:effectLst/>
                <a:cs typeface="Arial" panose="020B0604020202020204" pitchFamily="34" charset="0"/>
              </a:rPr>
              <a:t>Experimental Aerothermodynamics in Support of the Columbia Accident Investigation</a:t>
            </a:r>
            <a:r>
              <a:rPr lang="en-US" sz="1100" b="0" dirty="0">
                <a:effectLst/>
                <a:cs typeface="Arial" panose="020B0604020202020204" pitchFamily="34" charset="0"/>
              </a:rPr>
              <a:t> by Horvath</a:t>
            </a:r>
          </a:p>
          <a:p>
            <a:pPr marL="1147763" indent="-1147763">
              <a:spcAft>
                <a:spcPts val="600"/>
              </a:spcAft>
            </a:pPr>
            <a:r>
              <a:rPr lang="en-US" altLang="en-US" sz="1100" b="0" dirty="0">
                <a:cs typeface="Arial" panose="020B0604020202020204" pitchFamily="34" charset="0"/>
              </a:rPr>
              <a:t>AIAA 2004-2246 - </a:t>
            </a:r>
            <a:r>
              <a:rPr lang="en-US" altLang="en-US" sz="1100" dirty="0">
                <a:cs typeface="Arial" panose="020B0604020202020204" pitchFamily="34" charset="0"/>
              </a:rPr>
              <a:t>Boundary Layer Control for Hypersonic Airbreathing Vehicles</a:t>
            </a:r>
            <a:r>
              <a:rPr lang="en-US" altLang="en-US" sz="1100" b="0" dirty="0">
                <a:cs typeface="Arial" panose="020B0604020202020204" pitchFamily="34" charset="0"/>
              </a:rPr>
              <a:t> by </a:t>
            </a:r>
            <a:r>
              <a:rPr lang="en-US" sz="1100" b="0" dirty="0">
                <a:effectLst/>
                <a:cs typeface="Arial" panose="020B0604020202020204" pitchFamily="34" charset="0"/>
              </a:rPr>
              <a:t>Berry, Nowak &amp; Horvath</a:t>
            </a:r>
            <a:endParaRPr lang="en-US" altLang="en-US" sz="1100" b="0" dirty="0">
              <a:cs typeface="Arial" panose="020B0604020202020204" pitchFamily="34" charset="0"/>
            </a:endParaRPr>
          </a:p>
          <a:p>
            <a:pPr marL="1147763" lvl="0" indent="-1147763">
              <a:spcAft>
                <a:spcPts val="600"/>
              </a:spcAft>
            </a:pPr>
            <a:r>
              <a:rPr lang="en-US" altLang="en-US" sz="1100" b="0" dirty="0">
                <a:cs typeface="Arial" panose="020B0604020202020204" pitchFamily="34" charset="0"/>
              </a:rPr>
              <a:t>AIAA 2006-2917 - </a:t>
            </a:r>
            <a:r>
              <a:rPr lang="en-US" altLang="en-US" sz="1100" dirty="0">
                <a:cs typeface="Arial" panose="020B0604020202020204" pitchFamily="34" charset="0"/>
              </a:rPr>
              <a:t>Orbiter Return-To-Flight Entry </a:t>
            </a:r>
            <a:r>
              <a:rPr lang="en-US" altLang="en-US" sz="1100" dirty="0" err="1">
                <a:cs typeface="Arial" panose="020B0604020202020204" pitchFamily="34" charset="0"/>
              </a:rPr>
              <a:t>Aeroheating</a:t>
            </a:r>
            <a:r>
              <a:rPr lang="en-US" altLang="en-US" sz="1100" b="0" dirty="0">
                <a:cs typeface="Arial" panose="020B0604020202020204" pitchFamily="34" charset="0"/>
              </a:rPr>
              <a:t> by Campbell, </a:t>
            </a:r>
            <a:r>
              <a:rPr lang="en-US" altLang="en-US" sz="1100" b="0" dirty="0" err="1">
                <a:cs typeface="Arial" panose="020B0604020202020204" pitchFamily="34" charset="0"/>
              </a:rPr>
              <a:t>Bourland</a:t>
            </a:r>
            <a:r>
              <a:rPr lang="en-US" altLang="en-US" sz="1100" b="0" dirty="0">
                <a:cs typeface="Arial" panose="020B0604020202020204" pitchFamily="34" charset="0"/>
              </a:rPr>
              <a:t>, </a:t>
            </a:r>
            <a:r>
              <a:rPr lang="en-US" altLang="en-US" sz="1100" b="0" dirty="0" err="1">
                <a:cs typeface="Arial" panose="020B0604020202020204" pitchFamily="34" charset="0"/>
              </a:rPr>
              <a:t>Bouslog</a:t>
            </a:r>
            <a:r>
              <a:rPr lang="en-US" altLang="en-US" sz="1100" b="0" dirty="0">
                <a:cs typeface="Arial" panose="020B0604020202020204" pitchFamily="34" charset="0"/>
              </a:rPr>
              <a:t>, Horvath, Berry, Gnoffo, Reuther, Chao, Anderson &amp; </a:t>
            </a:r>
            <a:r>
              <a:rPr lang="en-US" altLang="en-US" sz="1100" b="0" dirty="0" err="1">
                <a:cs typeface="Arial" panose="020B0604020202020204" pitchFamily="34" charset="0"/>
              </a:rPr>
              <a:t>Picetti</a:t>
            </a:r>
            <a:r>
              <a:rPr lang="en-US" altLang="en-US" sz="1100" b="0" dirty="0">
                <a:cs typeface="Arial" panose="020B0604020202020204" pitchFamily="34" charset="0"/>
              </a:rPr>
              <a:t> </a:t>
            </a:r>
          </a:p>
          <a:p>
            <a:pPr marL="1147763" lvl="0" indent="-1147763">
              <a:spcAft>
                <a:spcPts val="600"/>
              </a:spcAft>
            </a:pPr>
            <a:r>
              <a:rPr lang="en-US" altLang="en-US" sz="1100" b="0" dirty="0">
                <a:cs typeface="Arial" panose="020B0604020202020204" pitchFamily="34" charset="0"/>
              </a:rPr>
              <a:t>AIAA-2006-2918 - </a:t>
            </a:r>
            <a:r>
              <a:rPr lang="en-US" altLang="en-US" sz="1100" dirty="0">
                <a:cs typeface="Arial" panose="020B0604020202020204" pitchFamily="34" charset="0"/>
              </a:rPr>
              <a:t>Overview of Boundary Layer Transition Research in Support of Orbiter Return To Flight</a:t>
            </a:r>
            <a:r>
              <a:rPr lang="en-US" altLang="en-US" sz="1100" b="0" dirty="0">
                <a:cs typeface="Arial" panose="020B0604020202020204" pitchFamily="34" charset="0"/>
              </a:rPr>
              <a:t> by Berry, Horvath, Greene, Kinder &amp; Wang</a:t>
            </a:r>
          </a:p>
          <a:p>
            <a:pPr marL="1147763" lvl="0" indent="-1147763">
              <a:spcAft>
                <a:spcPts val="600"/>
              </a:spcAft>
            </a:pPr>
            <a:r>
              <a:rPr lang="en-US" altLang="en-US" sz="1100" b="0" dirty="0">
                <a:cs typeface="Arial" panose="020B0604020202020204" pitchFamily="34" charset="0"/>
              </a:rPr>
              <a:t>AIAA-2006-2919 - </a:t>
            </a:r>
            <a:r>
              <a:rPr lang="en-US" altLang="en-US" sz="1100" dirty="0">
                <a:cs typeface="Arial" panose="020B0604020202020204" pitchFamily="34" charset="0"/>
              </a:rPr>
              <a:t>Shuttle Damage/Repair from the Perspective of Hypersonic Boundary Layer Transition - Experimental Results</a:t>
            </a:r>
            <a:r>
              <a:rPr lang="en-US" altLang="en-US" sz="1100" b="0" dirty="0">
                <a:cs typeface="Arial" panose="020B0604020202020204" pitchFamily="34" charset="0"/>
              </a:rPr>
              <a:t> by Horvath, Berry, </a:t>
            </a:r>
            <a:r>
              <a:rPr lang="en-US" altLang="en-US" sz="1100" b="0" dirty="0" err="1">
                <a:cs typeface="Arial" panose="020B0604020202020204" pitchFamily="34" charset="0"/>
              </a:rPr>
              <a:t>Merski</a:t>
            </a:r>
            <a:r>
              <a:rPr lang="en-US" altLang="en-US" sz="1100" b="0" dirty="0">
                <a:cs typeface="Arial" panose="020B0604020202020204" pitchFamily="34" charset="0"/>
              </a:rPr>
              <a:t>, Berger, </a:t>
            </a:r>
            <a:r>
              <a:rPr lang="en-US" altLang="en-US" sz="1100" b="0" dirty="0" err="1">
                <a:cs typeface="Arial" panose="020B0604020202020204" pitchFamily="34" charset="0"/>
              </a:rPr>
              <a:t>Leichty</a:t>
            </a:r>
            <a:r>
              <a:rPr lang="en-US" altLang="en-US" sz="1100" b="0" dirty="0">
                <a:cs typeface="Arial" panose="020B0604020202020204" pitchFamily="34" charset="0"/>
              </a:rPr>
              <a:t> &amp; Schneider</a:t>
            </a:r>
          </a:p>
          <a:p>
            <a:pPr marL="1147763" lvl="0" indent="-1147763">
              <a:spcAft>
                <a:spcPts val="600"/>
              </a:spcAft>
            </a:pPr>
            <a:r>
              <a:rPr lang="en-US" altLang="en-US" sz="1100" b="0" dirty="0">
                <a:cs typeface="Arial" panose="020B0604020202020204" pitchFamily="34" charset="0"/>
              </a:rPr>
              <a:t>AIAA-2006-2921 - </a:t>
            </a:r>
            <a:r>
              <a:rPr lang="en-US" altLang="en-US" sz="1100" dirty="0">
                <a:cs typeface="Arial" panose="020B0604020202020204" pitchFamily="34" charset="0"/>
              </a:rPr>
              <a:t>Review of Orbiter Flight Boundary Layer Transition Data</a:t>
            </a:r>
            <a:r>
              <a:rPr lang="en-US" altLang="en-US" sz="1100" b="0" dirty="0">
                <a:cs typeface="Arial" panose="020B0604020202020204" pitchFamily="34" charset="0"/>
              </a:rPr>
              <a:t> by McGinley, Berry, Kinder, Barnwell, Wang &amp; Kirk</a:t>
            </a:r>
          </a:p>
          <a:p>
            <a:pPr marL="1147763" lvl="0" indent="-1147763">
              <a:spcAft>
                <a:spcPts val="600"/>
              </a:spcAft>
            </a:pPr>
            <a:r>
              <a:rPr lang="en-US" altLang="en-US" sz="1100" b="0" dirty="0">
                <a:cs typeface="Arial" panose="020B0604020202020204" pitchFamily="34" charset="0"/>
              </a:rPr>
              <a:t>AIAA-2006-2922 - </a:t>
            </a:r>
            <a:r>
              <a:rPr lang="en-US" altLang="en-US" sz="1100" dirty="0">
                <a:cs typeface="Arial" panose="020B0604020202020204" pitchFamily="34" charset="0"/>
              </a:rPr>
              <a:t>Boundary Layer Transition Results From STS-114</a:t>
            </a:r>
            <a:r>
              <a:rPr lang="en-US" altLang="en-US" sz="1100" b="0" dirty="0">
                <a:cs typeface="Arial" panose="020B0604020202020204" pitchFamily="34" charset="0"/>
              </a:rPr>
              <a:t> by Berry, Horvath, Cassady, Kirk, Wang &amp; Hyatt</a:t>
            </a:r>
          </a:p>
          <a:p>
            <a:pPr marL="1147763" indent="-1147763">
              <a:spcAft>
                <a:spcPts val="600"/>
              </a:spcAft>
            </a:pPr>
            <a:r>
              <a:rPr lang="en-US" altLang="en-US" sz="1100" b="0" dirty="0">
                <a:cs typeface="Arial" panose="020B0604020202020204" pitchFamily="34" charset="0"/>
              </a:rPr>
              <a:t>AIAA 2008-3736 - </a:t>
            </a:r>
            <a:r>
              <a:rPr lang="en-US" altLang="en-US" sz="1100" dirty="0">
                <a:cs typeface="Arial" panose="020B0604020202020204" pitchFamily="34" charset="0"/>
              </a:rPr>
              <a:t>Boundary Layer Transition on X-43A</a:t>
            </a:r>
            <a:r>
              <a:rPr lang="en-US" altLang="en-US" sz="1100" b="0" dirty="0">
                <a:cs typeface="Arial" panose="020B0604020202020204" pitchFamily="34" charset="0"/>
              </a:rPr>
              <a:t> by Berry, </a:t>
            </a:r>
            <a:r>
              <a:rPr lang="en-US" altLang="en-US" sz="1100" b="0" dirty="0" err="1">
                <a:cs typeface="Arial" panose="020B0604020202020204" pitchFamily="34" charset="0"/>
              </a:rPr>
              <a:t>Daryabeigi</a:t>
            </a:r>
            <a:r>
              <a:rPr lang="en-US" altLang="en-US" sz="1100" b="0" dirty="0">
                <a:cs typeface="Arial" panose="020B0604020202020204" pitchFamily="34" charset="0"/>
              </a:rPr>
              <a:t>, Wurster &amp; Bittner</a:t>
            </a:r>
          </a:p>
          <a:p>
            <a:pPr marL="1147763" indent="-1147763">
              <a:spcAft>
                <a:spcPts val="600"/>
              </a:spcAft>
            </a:pPr>
            <a:r>
              <a:rPr lang="en-US" sz="1100" b="0" dirty="0">
                <a:cs typeface="Arial" panose="020B0604020202020204" pitchFamily="34" charset="0"/>
              </a:rPr>
              <a:t>AIAA-2010-0246 - </a:t>
            </a:r>
            <a:r>
              <a:rPr lang="en-US" sz="1100" dirty="0">
                <a:cs typeface="Arial" panose="020B0604020202020204" pitchFamily="34" charset="0"/>
              </a:rPr>
              <a:t>Orbiter Boundary Layer Transition Prediction Tool Enhancements</a:t>
            </a:r>
            <a:r>
              <a:rPr lang="en-US" sz="1100" b="0" dirty="0">
                <a:cs typeface="Arial" panose="020B0604020202020204" pitchFamily="34" charset="0"/>
              </a:rPr>
              <a:t> by Berry, King, </a:t>
            </a:r>
            <a:r>
              <a:rPr lang="en-US" sz="1100" b="0" dirty="0" err="1">
                <a:cs typeface="Arial" panose="020B0604020202020204" pitchFamily="34" charset="0"/>
              </a:rPr>
              <a:t>Kegerise</a:t>
            </a:r>
            <a:r>
              <a:rPr lang="en-US" sz="1100" b="0" dirty="0">
                <a:cs typeface="Arial" panose="020B0604020202020204" pitchFamily="34" charset="0"/>
              </a:rPr>
              <a:t>, Wood, McGinley, Berger &amp; Anderson </a:t>
            </a:r>
            <a:endParaRPr lang="en-US" altLang="en-US" sz="1100" b="0" dirty="0">
              <a:cs typeface="Arial" panose="020B0604020202020204" pitchFamily="34" charset="0"/>
            </a:endParaRPr>
          </a:p>
          <a:p>
            <a:pPr marL="1147763" indent="-1147763">
              <a:spcAft>
                <a:spcPts val="600"/>
              </a:spcAft>
            </a:pPr>
            <a:r>
              <a:rPr lang="en-US" sz="1100" b="0" dirty="0">
                <a:cs typeface="Arial" panose="020B0604020202020204" pitchFamily="34" charset="0"/>
              </a:rPr>
              <a:t>AIAA-2016-3533 - </a:t>
            </a:r>
            <a:r>
              <a:rPr lang="en-US" sz="1100" dirty="0">
                <a:cs typeface="Arial" panose="020B0604020202020204" pitchFamily="34" charset="0"/>
              </a:rPr>
              <a:t>Flight Experiment Verification of Shuttle Boundary Layer Transition Prediction Tool</a:t>
            </a:r>
            <a:r>
              <a:rPr lang="en-US" sz="1100" b="0" dirty="0">
                <a:cs typeface="Arial" panose="020B0604020202020204" pitchFamily="34" charset="0"/>
              </a:rPr>
              <a:t> by Berry, Berger &amp; Horvath</a:t>
            </a:r>
          </a:p>
        </p:txBody>
      </p:sp>
      <p:sp>
        <p:nvSpPr>
          <p:cNvPr id="4" name="TextBox 3">
            <a:extLst>
              <a:ext uri="{FF2B5EF4-FFF2-40B4-BE49-F238E27FC236}">
                <a16:creationId xmlns:a16="http://schemas.microsoft.com/office/drawing/2014/main" id="{4546F890-D6A5-BCE1-9659-499A975B8646}"/>
              </a:ext>
            </a:extLst>
          </p:cNvPr>
          <p:cNvSpPr txBox="1"/>
          <p:nvPr/>
        </p:nvSpPr>
        <p:spPr>
          <a:xfrm>
            <a:off x="3509851" y="6538811"/>
            <a:ext cx="2124299" cy="276999"/>
          </a:xfrm>
          <a:prstGeom prst="rect">
            <a:avLst/>
          </a:prstGeom>
          <a:noFill/>
        </p:spPr>
        <p:txBody>
          <a:bodyPr wrap="none" rtlCol="0">
            <a:spAutoFit/>
          </a:bodyPr>
          <a:lstStyle/>
          <a:p>
            <a:r>
              <a:rPr lang="en-US" sz="1200" dirty="0"/>
              <a:t>Cleared for Public Release</a:t>
            </a:r>
          </a:p>
        </p:txBody>
      </p:sp>
      <p:sp>
        <p:nvSpPr>
          <p:cNvPr id="5" name="Slide Number Placeholder 3">
            <a:extLst>
              <a:ext uri="{FF2B5EF4-FFF2-40B4-BE49-F238E27FC236}">
                <a16:creationId xmlns:a16="http://schemas.microsoft.com/office/drawing/2014/main" id="{6181BCD6-AC40-2CA2-8A7E-556AFAC3BFB5}"/>
              </a:ext>
            </a:extLst>
          </p:cNvPr>
          <p:cNvSpPr>
            <a:spLocks noGrp="1"/>
          </p:cNvSpPr>
          <p:nvPr>
            <p:ph type="sldNum" sz="quarter" idx="12"/>
          </p:nvPr>
        </p:nvSpPr>
        <p:spPr>
          <a:xfrm>
            <a:off x="7147560" y="6538810"/>
            <a:ext cx="1905000" cy="277000"/>
          </a:xfrm>
        </p:spPr>
        <p:txBody>
          <a:bodyPr/>
          <a:lstStyle/>
          <a:p>
            <a:fld id="{73C420D4-2AF8-9148-98D6-C104ED52175D}" type="slidenum">
              <a:rPr lang="en-US" smtClean="0"/>
              <a:t>36</a:t>
            </a:fld>
            <a:endParaRPr lang="en-US" dirty="0"/>
          </a:p>
        </p:txBody>
      </p:sp>
    </p:spTree>
    <p:extLst>
      <p:ext uri="{BB962C8B-B14F-4D97-AF65-F5344CB8AC3E}">
        <p14:creationId xmlns:p14="http://schemas.microsoft.com/office/powerpoint/2010/main" val="1581875170"/>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Arial"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Arial" pitchFamily="-112"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56458</TotalTime>
  <Words>3716</Words>
  <Application>Microsoft Macintosh PowerPoint</Application>
  <PresentationFormat>On-screen Show (4:3)</PresentationFormat>
  <Paragraphs>583</Paragraphs>
  <Slides>36</Slides>
  <Notes>14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6" baseType="lpstr">
      <vt:lpstr>Arial</vt:lpstr>
      <vt:lpstr>Arial Bold</vt:lpstr>
      <vt:lpstr>Courier New</vt:lpstr>
      <vt:lpstr>Helvetica</vt:lpstr>
      <vt:lpstr>Helvetica Bold</vt:lpstr>
      <vt:lpstr>Symbol</vt:lpstr>
      <vt:lpstr>Times</vt:lpstr>
      <vt:lpstr>Wingdings</vt:lpstr>
      <vt:lpstr>Blank Presentation</vt:lpstr>
      <vt:lpstr>Document</vt:lpstr>
      <vt:lpstr>Discrete Roughness Boundary-Layer Transition at Hypersonic Conditions</vt:lpstr>
      <vt:lpstr>PowerPoint Presentation</vt:lpstr>
      <vt:lpstr>PowerPoint Presentation</vt:lpstr>
      <vt:lpstr>PowerPoint Presentation</vt:lpstr>
      <vt:lpstr>PowerPoint Presentation</vt:lpstr>
      <vt:lpstr>Examples of Experimental Hypersonic Transition Research at NASA LaRC</vt:lpstr>
      <vt:lpstr>VG investigation during NASP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of Ground-Test Observations</vt:lpstr>
      <vt:lpstr>PowerPoint Presentation</vt:lpstr>
      <vt:lpstr>Flight 2 Measurements</vt:lpstr>
      <vt:lpstr>Flight 3 Measurements</vt:lpstr>
      <vt:lpstr>Return-to-Flight Overview</vt:lpstr>
      <vt:lpstr>Mission Support Timeline</vt:lpstr>
      <vt:lpstr>BLT Tool V2 Protuberance Correlations</vt:lpstr>
      <vt:lpstr>BLT Flight Experiment</vt:lpstr>
      <vt:lpstr>HYTHIRM Shuttle Support </vt:lpstr>
      <vt:lpstr>STS-119</vt:lpstr>
      <vt:lpstr>STS-128</vt:lpstr>
      <vt:lpstr>STS-131</vt:lpstr>
      <vt:lpstr>STS-133</vt:lpstr>
      <vt:lpstr>STS-134</vt:lpstr>
      <vt:lpstr>STS-134</vt:lpstr>
      <vt:lpstr>Comparison of TC Traces</vt:lpstr>
      <vt:lpstr>Correlation Comparison</vt:lpstr>
      <vt:lpstr>Shuttle Summary</vt:lpstr>
      <vt:lpstr>Next Steps</vt:lpstr>
      <vt:lpstr>PowerPoint Presentation</vt:lpstr>
      <vt:lpstr>Bibliography</vt:lpstr>
    </vt:vector>
  </TitlesOfParts>
  <Company>Tessada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Wheeless</dc:creator>
  <cp:lastModifiedBy>Berry, Scott A. (LARC-D305)</cp:lastModifiedBy>
  <cp:revision>285</cp:revision>
  <cp:lastPrinted>2022-09-28T21:21:53Z</cp:lastPrinted>
  <dcterms:created xsi:type="dcterms:W3CDTF">2008-07-01T05:04:11Z</dcterms:created>
  <dcterms:modified xsi:type="dcterms:W3CDTF">2022-10-19T17:44:57Z</dcterms:modified>
</cp:coreProperties>
</file>