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4"/>
    <p:sldMasterId id="2147483680" r:id="rId5"/>
    <p:sldMasterId id="2147483690" r:id="rId6"/>
    <p:sldMasterId id="2147483703" r:id="rId7"/>
    <p:sldMasterId id="2147483721" r:id="rId8"/>
  </p:sldMasterIdLst>
  <p:notesMasterIdLst>
    <p:notesMasterId r:id="rId28"/>
  </p:notesMasterIdLst>
  <p:sldIdLst>
    <p:sldId id="3117" r:id="rId9"/>
    <p:sldId id="3097" r:id="rId10"/>
    <p:sldId id="3130" r:id="rId11"/>
    <p:sldId id="3125" r:id="rId12"/>
    <p:sldId id="3123" r:id="rId13"/>
    <p:sldId id="1107" r:id="rId14"/>
    <p:sldId id="1338" r:id="rId15"/>
    <p:sldId id="1335" r:id="rId16"/>
    <p:sldId id="1328" r:id="rId17"/>
    <p:sldId id="1340" r:id="rId18"/>
    <p:sldId id="3119" r:id="rId19"/>
    <p:sldId id="1352" r:id="rId20"/>
    <p:sldId id="1351" r:id="rId21"/>
    <p:sldId id="3121" r:id="rId22"/>
    <p:sldId id="3120" r:id="rId23"/>
    <p:sldId id="3122" r:id="rId24"/>
    <p:sldId id="3118" r:id="rId25"/>
    <p:sldId id="3131" r:id="rId26"/>
    <p:sldId id="3099" r:id="rId27"/>
  </p:sldIdLst>
  <p:sldSz cx="12192000" cy="6858000"/>
  <p:notesSz cx="9309100" cy="7023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jwhUYZKhVlukIXGGU6sspMjklU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4A6"/>
    <a:srgbClr val="989494"/>
    <a:srgbClr val="C5C3C3"/>
    <a:srgbClr val="00FFA3"/>
    <a:srgbClr val="DEDEDE"/>
    <a:srgbClr val="ECC3FF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117A69-78B9-433B-9786-382581009896}">
  <a:tblStyle styleId="{65117A69-78B9-433B-9786-38258100989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78"/>
    <p:restoredTop sz="94482"/>
  </p:normalViewPr>
  <p:slideViewPr>
    <p:cSldViewPr snapToGrid="0">
      <p:cViewPr varScale="1">
        <p:scale>
          <a:sx n="59" d="100"/>
          <a:sy n="59" d="100"/>
        </p:scale>
        <p:origin x="4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8" Type="http://customschemas.google.com/relationships/presentationmetadata" Target="metadata"/><Relationship Id="rId8" Type="http://schemas.openxmlformats.org/officeDocument/2006/relationships/slideMaster" Target="slideMasters/slideMaster5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D7-1044-B429-94E8CBF72550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D7-1044-B429-94E8CBF7255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D7-1044-B429-94E8CBF72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9"/>
        <c:holeSize val="88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124-C748-83D4-4D1035470702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24-C748-83D4-4D103547070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24-C748-83D4-4D1035470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44"/>
        <c:holeSize val="86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CFA-A646-BD9F-B65D5E06D66B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FA-A646-BD9F-B65D5E06D6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FA-A646-BD9F-B65D5E06D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explosion val="12"/>
            <c:spPr>
              <a:solidFill>
                <a:schemeClr val="accent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4FE-0B44-A8C1-D10B4A1D657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FE-0B44-A8C1-D10B4A1D6577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FE-0B44-A8C1-D10B4A1D6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"/>
        <c:holeSize val="82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33943" cy="351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73003" y="0"/>
            <a:ext cx="4033943" cy="351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14575" y="527050"/>
            <a:ext cx="4679950" cy="26336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30910" y="3335973"/>
            <a:ext cx="7447280" cy="3160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670726"/>
            <a:ext cx="4033943" cy="351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A36240-572F-46A3-A39F-1374F4B60F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20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024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BE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7235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63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lang="en-GB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6114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6816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0736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5846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2871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6679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9827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078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805b3313fa_7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805b3313fa_7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5701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64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1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60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43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35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407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1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2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62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03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644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5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52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8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7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7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4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7" indent="0">
              <a:buNone/>
              <a:defRPr sz="2667" b="1"/>
            </a:lvl2pPr>
            <a:lvl3pPr marL="1218815" indent="0">
              <a:buNone/>
              <a:defRPr sz="2399" b="1"/>
            </a:lvl3pPr>
            <a:lvl4pPr marL="1828221" indent="0">
              <a:buNone/>
              <a:defRPr sz="2133" b="1"/>
            </a:lvl4pPr>
            <a:lvl5pPr marL="2437628" indent="0">
              <a:buNone/>
              <a:defRPr sz="2133" b="1"/>
            </a:lvl5pPr>
            <a:lvl6pPr marL="3047034" indent="0">
              <a:buNone/>
              <a:defRPr sz="2133" b="1"/>
            </a:lvl6pPr>
            <a:lvl7pPr marL="3656443" indent="0">
              <a:buNone/>
              <a:defRPr sz="2133" b="1"/>
            </a:lvl7pPr>
            <a:lvl8pPr marL="4265848" indent="0">
              <a:buNone/>
              <a:defRPr sz="2133" b="1"/>
            </a:lvl8pPr>
            <a:lvl9pPr marL="48752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7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5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7" indent="0">
              <a:buNone/>
              <a:defRPr sz="2667" b="1"/>
            </a:lvl2pPr>
            <a:lvl3pPr marL="1218815" indent="0">
              <a:buNone/>
              <a:defRPr sz="2399" b="1"/>
            </a:lvl3pPr>
            <a:lvl4pPr marL="1828221" indent="0">
              <a:buNone/>
              <a:defRPr sz="2133" b="1"/>
            </a:lvl4pPr>
            <a:lvl5pPr marL="2437628" indent="0">
              <a:buNone/>
              <a:defRPr sz="2133" b="1"/>
            </a:lvl5pPr>
            <a:lvl6pPr marL="3047034" indent="0">
              <a:buNone/>
              <a:defRPr sz="2133" b="1"/>
            </a:lvl6pPr>
            <a:lvl7pPr marL="3656443" indent="0">
              <a:buNone/>
              <a:defRPr sz="2133" b="1"/>
            </a:lvl7pPr>
            <a:lvl8pPr marL="4265848" indent="0">
              <a:buNone/>
              <a:defRPr sz="2133" b="1"/>
            </a:lvl8pPr>
            <a:lvl9pPr marL="48752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7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70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071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27855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70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1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2"/>
            </a:lvl2pPr>
            <a:lvl3pPr>
              <a:defRPr sz="3199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407" indent="0">
              <a:buNone/>
              <a:defRPr sz="1600"/>
            </a:lvl2pPr>
            <a:lvl3pPr marL="1218815" indent="0">
              <a:buNone/>
              <a:defRPr sz="1333"/>
            </a:lvl3pPr>
            <a:lvl4pPr marL="1828221" indent="0">
              <a:buNone/>
              <a:defRPr sz="1200"/>
            </a:lvl4pPr>
            <a:lvl5pPr marL="2437628" indent="0">
              <a:buNone/>
              <a:defRPr sz="1200"/>
            </a:lvl5pPr>
            <a:lvl6pPr marL="3047034" indent="0">
              <a:buNone/>
              <a:defRPr sz="1200"/>
            </a:lvl6pPr>
            <a:lvl7pPr marL="3656443" indent="0">
              <a:buNone/>
              <a:defRPr sz="1200"/>
            </a:lvl7pPr>
            <a:lvl8pPr marL="4265848" indent="0">
              <a:buNone/>
              <a:defRPr sz="1200"/>
            </a:lvl8pPr>
            <a:lvl9pPr marL="48752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664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407" indent="0">
              <a:buNone/>
              <a:defRPr sz="3732"/>
            </a:lvl2pPr>
            <a:lvl3pPr marL="1218815" indent="0">
              <a:buNone/>
              <a:defRPr sz="3199"/>
            </a:lvl3pPr>
            <a:lvl4pPr marL="1828221" indent="0">
              <a:buNone/>
              <a:defRPr sz="2667"/>
            </a:lvl4pPr>
            <a:lvl5pPr marL="2437628" indent="0">
              <a:buNone/>
              <a:defRPr sz="2667"/>
            </a:lvl5pPr>
            <a:lvl6pPr marL="3047034" indent="0">
              <a:buNone/>
              <a:defRPr sz="2667"/>
            </a:lvl6pPr>
            <a:lvl7pPr marL="3656443" indent="0">
              <a:buNone/>
              <a:defRPr sz="2667"/>
            </a:lvl7pPr>
            <a:lvl8pPr marL="4265848" indent="0">
              <a:buNone/>
              <a:defRPr sz="2667"/>
            </a:lvl8pPr>
            <a:lvl9pPr marL="48752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407" indent="0">
              <a:buNone/>
              <a:defRPr sz="1600"/>
            </a:lvl2pPr>
            <a:lvl3pPr marL="1218815" indent="0">
              <a:buNone/>
              <a:defRPr sz="1333"/>
            </a:lvl3pPr>
            <a:lvl4pPr marL="1828221" indent="0">
              <a:buNone/>
              <a:defRPr sz="1200"/>
            </a:lvl4pPr>
            <a:lvl5pPr marL="2437628" indent="0">
              <a:buNone/>
              <a:defRPr sz="1200"/>
            </a:lvl5pPr>
            <a:lvl6pPr marL="3047034" indent="0">
              <a:buNone/>
              <a:defRPr sz="1200"/>
            </a:lvl6pPr>
            <a:lvl7pPr marL="3656443" indent="0">
              <a:buNone/>
              <a:defRPr sz="1200"/>
            </a:lvl7pPr>
            <a:lvl8pPr marL="4265848" indent="0">
              <a:buNone/>
              <a:defRPr sz="1200"/>
            </a:lvl8pPr>
            <a:lvl9pPr marL="48752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91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598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888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54067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bg>
      <p:bgPr>
        <a:gradFill flip="none" rotWithShape="1">
          <a:gsLst>
            <a:gs pos="81000">
              <a:schemeClr val="bg1">
                <a:lumMod val="95000"/>
              </a:schemeClr>
            </a:gs>
            <a:gs pos="0">
              <a:schemeClr val="bg1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4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1" y="6356355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 smtClean="0"/>
              <a:pPr/>
              <a:t>‹#›</a:t>
            </a:fld>
            <a:endParaRPr lang="es-UY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790696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Clipart Right"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84391" y="1066800"/>
            <a:ext cx="4192092" cy="762000"/>
          </a:xfrm>
        </p:spPr>
        <p:txBody>
          <a:bodyPr>
            <a:noAutofit/>
          </a:bodyPr>
          <a:lstStyle>
            <a:lvl1pPr>
              <a:defRPr sz="3999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684391" y="2057400"/>
            <a:ext cx="4192092" cy="381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4696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4" y="2870636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10/12/2022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407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3702177"/>
            <a:ext cx="8534400" cy="878951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27B34D8-2332-4256-8AAD-FADBFFFB6EDF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0819D67-FDE2-4816-8C1B-E8D23994EE62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5613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A43E-6564-41F5-8DF7-C8CD525A5F89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19D67-FDE2-4816-8C1B-E8D23994EE6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6205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406906"/>
            <a:ext cx="10363200" cy="1362076"/>
          </a:xfrm>
        </p:spPr>
        <p:txBody>
          <a:bodyPr anchor="t"/>
          <a:lstStyle>
            <a:lvl1pPr algn="r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906713"/>
            <a:ext cx="10363200" cy="1500187"/>
          </a:xfrm>
        </p:spPr>
        <p:txBody>
          <a:bodyPr anchor="b"/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328E-A869-4879-94C0-900D09B7023B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48251"/>
            <a:ext cx="2844800" cy="365125"/>
          </a:xfrm>
        </p:spPr>
        <p:txBody>
          <a:bodyPr/>
          <a:lstStyle/>
          <a:p>
            <a:fld id="{20819D67-FDE2-4816-8C1B-E8D23994EE6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18785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EB2F9-33EE-45CD-BEAA-BDF2AA079593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19D67-FDE2-4816-8C1B-E8D23994EE6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6808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6"/>
            <a:ext cx="5386917" cy="63976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6"/>
            <a:ext cx="5389033" cy="63976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574CE-BFC5-4323-A679-41B28F3F831D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19D67-FDE2-4816-8C1B-E8D23994EE6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921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9D3C0-E13F-4DE6-85AF-A9574816FD0B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19D67-FDE2-4816-8C1B-E8D23994EE62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5184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972800" cy="114300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="1">
                <a:solidFill>
                  <a:srgbClr val="003399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09600" y="1280160"/>
            <a:ext cx="10972800" cy="4968240"/>
          </a:xfrm>
        </p:spPr>
        <p:txBody>
          <a:bodyPr>
            <a:normAutofit/>
          </a:bodyPr>
          <a:lstStyle>
            <a:lvl1pPr marL="228600" indent="-228600">
              <a:buClr>
                <a:schemeClr val="tx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  <a:lvl2pPr marL="573088" indent="-285750">
              <a:buClr>
                <a:schemeClr val="tx1"/>
              </a:buClr>
              <a:defRPr sz="2000" b="1">
                <a:solidFill>
                  <a:schemeClr val="tx1"/>
                </a:solidFill>
                <a:latin typeface="+mn-lt"/>
                <a:cs typeface="Arial" pitchFamily="34" charset="0"/>
              </a:defRPr>
            </a:lvl2pPr>
            <a:lvl3pPr marL="804863" indent="-228600">
              <a:buClr>
                <a:schemeClr val="tx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  <a:cs typeface="Arial" pitchFamily="34" charset="0"/>
              </a:defRPr>
            </a:lvl3pPr>
            <a:lvl4pPr marL="1082675" indent="-277813">
              <a:buClr>
                <a:schemeClr val="tx1"/>
              </a:buClr>
              <a:tabLst/>
              <a:defRPr sz="2000" b="1">
                <a:solidFill>
                  <a:schemeClr val="tx1"/>
                </a:solidFill>
                <a:latin typeface="+mn-lt"/>
                <a:cs typeface="Arial" pitchFamily="34" charset="0"/>
              </a:defRPr>
            </a:lvl4pPr>
            <a:lvl5pPr marL="1371600" indent="-288925">
              <a:buClr>
                <a:schemeClr val="tx1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" y="6584916"/>
            <a:ext cx="479897" cy="273084"/>
          </a:xfrm>
          <a:prstGeom prst="rect">
            <a:avLst/>
          </a:prstGeom>
        </p:spPr>
        <p:txBody>
          <a:bodyPr/>
          <a:lstStyle>
            <a:lvl1pPr algn="l">
              <a:defRPr sz="1000" b="1">
                <a:latin typeface="+mn-lt"/>
                <a:cs typeface="Arial" pitchFamily="34" charset="0"/>
              </a:defRPr>
            </a:lvl1pPr>
          </a:lstStyle>
          <a:p>
            <a:fld id="{295008BC-DA31-4D19-837B-EFA4386B05F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5192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2800" b="1">
                <a:solidFill>
                  <a:srgbClr val="003399"/>
                </a:solidFill>
                <a:latin typeface="Gill Sans MT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609600" y="1280160"/>
            <a:ext cx="10972800" cy="4526280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Gill Sans MT" pitchFamily="34" charset="0"/>
              </a:defRPr>
            </a:lvl1pPr>
            <a:lvl2pPr>
              <a:buClr>
                <a:schemeClr val="tx1"/>
              </a:buClr>
              <a:defRPr sz="2000" b="1">
                <a:solidFill>
                  <a:schemeClr val="tx1"/>
                </a:solidFill>
                <a:latin typeface="Gill Sans MT" pitchFamily="34" charset="0"/>
              </a:defRPr>
            </a:lvl2pPr>
            <a:lvl3pPr>
              <a:buClr>
                <a:schemeClr val="tx1"/>
              </a:buClr>
              <a:buFont typeface="Wingdings" pitchFamily="2" charset="2"/>
              <a:buChar char="§"/>
              <a:defRPr sz="1800" b="1">
                <a:solidFill>
                  <a:schemeClr val="tx1"/>
                </a:solidFill>
                <a:latin typeface="Gill Sans MT" pitchFamily="34" charset="0"/>
              </a:defRPr>
            </a:lvl3pPr>
            <a:lvl4pPr>
              <a:buClr>
                <a:schemeClr val="tx1"/>
              </a:buClr>
              <a:defRPr sz="1600" b="1">
                <a:solidFill>
                  <a:schemeClr val="tx1"/>
                </a:solidFill>
                <a:latin typeface="Gill Sans MT" pitchFamily="34" charset="0"/>
              </a:defRPr>
            </a:lvl4pPr>
            <a:lvl5pPr>
              <a:buClr>
                <a:schemeClr val="tx1"/>
              </a:buClr>
              <a:buFont typeface="Wingdings" pitchFamily="2" charset="2"/>
              <a:buChar char="§"/>
              <a:defRPr sz="1600" b="1">
                <a:solidFill>
                  <a:schemeClr val="tx1"/>
                </a:solidFill>
                <a:latin typeface="Gill Sans MT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81517" y="6591301"/>
            <a:ext cx="658283" cy="195263"/>
          </a:xfrm>
        </p:spPr>
        <p:txBody>
          <a:bodyPr/>
          <a:lstStyle>
            <a:lvl1pPr algn="l">
              <a:defRPr sz="1000" b="1">
                <a:latin typeface="Gill Sans MT" pitchFamily="34" charset="0"/>
              </a:defRPr>
            </a:lvl1pPr>
          </a:lstStyle>
          <a:p>
            <a:pPr>
              <a:defRPr/>
            </a:pPr>
            <a:fld id="{38CD19EF-9623-48F9-A9C2-48286B749A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17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9765908" y="64169"/>
            <a:ext cx="2138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rgbClr val="C1CD23"/>
                </a:solidFill>
                <a:latin typeface="Arial" pitchFamily="34" charset="0"/>
              </a:rPr>
              <a:t>|</a:t>
            </a:r>
            <a:r>
              <a:rPr lang="en-US" sz="1000" dirty="0">
                <a:latin typeface="Arial" pitchFamily="34" charset="0"/>
              </a:rPr>
              <a:t> </a:t>
            </a:r>
            <a:fld id="{295008BC-DA31-4D19-837B-EFA4386B05F5}" type="slidenum">
              <a:rPr 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dirty="0">
                <a:latin typeface="Arial" pitchFamily="34" charset="0"/>
              </a:rPr>
              <a:t> </a:t>
            </a:r>
            <a:r>
              <a:rPr lang="en-US" sz="1000" dirty="0">
                <a:solidFill>
                  <a:srgbClr val="C1CD23"/>
                </a:solidFill>
                <a:latin typeface="Arial" pitchFamily="34" charset="0"/>
              </a:rPr>
              <a:t>|</a:t>
            </a:r>
            <a:r>
              <a:rPr lang="en-US" sz="1000" dirty="0"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9453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87988-1B5E-2545-939B-0BBCFAEF4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B374B-6DA6-A546-B67E-5A9F1CF5D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335D1-363B-994C-BDBE-A745B029E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C62A4-AD28-394C-A6EE-4195DB39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67ADB-F2CA-7C4D-89EA-B72C9E1D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761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3692-8DD1-874E-A39F-00603F42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6A0A3-7748-A241-9FC8-DECFF9650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EE0AD-CCEB-B34A-AFE4-4179482F5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553CD-B385-F343-A50B-84647760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D7C9-EC16-1441-87E6-1FD320EC0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72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301EB-242D-7744-B57B-3E1FF7AE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034CC-3503-5C49-8C4C-14C23F6E2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884F1-3B99-0B45-8CB5-82836101B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F7E65-EB8D-DE47-888C-31CB18F1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9AB89-A5D4-F749-9145-BE875DC2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613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11DE5-8DC4-D44B-8B33-935B4D5D7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B7690-6A9A-3E47-B297-5EEDB15B9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CC0C1-CA2D-FC45-B00E-49B178918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142DE-026A-8246-A0E7-2E9AC04C6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593B9A-351F-B947-8B91-AB762B0C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65DF0-5EE7-134C-81E1-7723A33C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71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EF901-8121-D34D-811E-B2736820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D6F74-306F-9C4A-87FE-52B42E43D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95982-A311-9944-8D73-1D68A62E6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7C3DED-D3E6-5441-AAB9-BC0D40B9A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45A050-9630-E04F-A298-11900309E9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5E5294-2C3A-7C4C-9EE7-49331E12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D6D26C-3E90-D346-87F0-92BC13108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232A5E-8BE8-524E-9089-172E5369C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972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04BA1-43FA-2747-90F3-06D967C2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4B28B0-0524-574E-82F7-33C4253A0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D39E44-D6F6-0948-8DC4-2D57DA58D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9DB15-0880-DA4B-AAC0-9FAD93E7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451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4F6955-79C2-2C4F-9374-3F7E84865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B7136-81ED-3D44-8318-1F411E1E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EBCBF-3901-A047-A58B-BAB6B2FC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209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9F79-8C98-4C49-8595-DF3FF5949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DE396-BF6C-854A-AF11-2B2CD1D93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43AFA-71F9-2F42-9072-587774448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938198-3358-F741-AC82-DAE86D939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B7019-4407-3D4D-841C-B2248B2A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A6176-E21D-0E4C-B7FC-4CC64DBE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100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4E857-191E-6540-94ED-338364E1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7D140B-6E61-3F4D-8838-59C5854A3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80DD7-9B85-6348-B300-AE8BCE13D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2ECF96-8E16-D946-A31D-213C6668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793F3-ACE0-D341-8D59-E3F162663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1BD8D-8CF5-5F43-917C-BBCF5155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245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7DF31-38A0-3D40-A641-A639D88E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48A76C-7BF2-0942-A3BA-7293FBCC7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1641B-0852-1B4E-8ABE-04CE52CC9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9E257-4AF4-1544-8E9C-EE1CEF60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63D63-0645-0049-A6C2-C9943C3E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321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EDDA4A-03E3-5940-85F5-6C80F34241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6867D-68C9-3F49-827F-A51CA34EA7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448D1-B9F3-0C4D-B1BA-701D95FD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8ADD0-E2ED-AF4A-92F9-764C720E2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5F110-75FC-0C4B-A0C5-B84CCDF80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636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40773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64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1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251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3174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796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407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1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2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62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03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644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5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52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610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7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7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593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7" indent="0">
              <a:buNone/>
              <a:defRPr sz="2667" b="1"/>
            </a:lvl2pPr>
            <a:lvl3pPr marL="1218815" indent="0">
              <a:buNone/>
              <a:defRPr sz="2399" b="1"/>
            </a:lvl3pPr>
            <a:lvl4pPr marL="1828221" indent="0">
              <a:buNone/>
              <a:defRPr sz="2133" b="1"/>
            </a:lvl4pPr>
            <a:lvl5pPr marL="2437628" indent="0">
              <a:buNone/>
              <a:defRPr sz="2133" b="1"/>
            </a:lvl5pPr>
            <a:lvl6pPr marL="3047034" indent="0">
              <a:buNone/>
              <a:defRPr sz="2133" b="1"/>
            </a:lvl6pPr>
            <a:lvl7pPr marL="3656443" indent="0">
              <a:buNone/>
              <a:defRPr sz="2133" b="1"/>
            </a:lvl7pPr>
            <a:lvl8pPr marL="4265848" indent="0">
              <a:buNone/>
              <a:defRPr sz="2133" b="1"/>
            </a:lvl8pPr>
            <a:lvl9pPr marL="48752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7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5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7" indent="0">
              <a:buNone/>
              <a:defRPr sz="2667" b="1"/>
            </a:lvl2pPr>
            <a:lvl3pPr marL="1218815" indent="0">
              <a:buNone/>
              <a:defRPr sz="2399" b="1"/>
            </a:lvl3pPr>
            <a:lvl4pPr marL="1828221" indent="0">
              <a:buNone/>
              <a:defRPr sz="2133" b="1"/>
            </a:lvl4pPr>
            <a:lvl5pPr marL="2437628" indent="0">
              <a:buNone/>
              <a:defRPr sz="2133" b="1"/>
            </a:lvl5pPr>
            <a:lvl6pPr marL="3047034" indent="0">
              <a:buNone/>
              <a:defRPr sz="2133" b="1"/>
            </a:lvl6pPr>
            <a:lvl7pPr marL="3656443" indent="0">
              <a:buNone/>
              <a:defRPr sz="2133" b="1"/>
            </a:lvl7pPr>
            <a:lvl8pPr marL="4265848" indent="0">
              <a:buNone/>
              <a:defRPr sz="2133" b="1"/>
            </a:lvl8pPr>
            <a:lvl9pPr marL="48752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7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9168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276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9253970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601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1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2"/>
            </a:lvl2pPr>
            <a:lvl3pPr>
              <a:defRPr sz="3199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407" indent="0">
              <a:buNone/>
              <a:defRPr sz="1600"/>
            </a:lvl2pPr>
            <a:lvl3pPr marL="1218815" indent="0">
              <a:buNone/>
              <a:defRPr sz="1333"/>
            </a:lvl3pPr>
            <a:lvl4pPr marL="1828221" indent="0">
              <a:buNone/>
              <a:defRPr sz="1200"/>
            </a:lvl4pPr>
            <a:lvl5pPr marL="2437628" indent="0">
              <a:buNone/>
              <a:defRPr sz="1200"/>
            </a:lvl5pPr>
            <a:lvl6pPr marL="3047034" indent="0">
              <a:buNone/>
              <a:defRPr sz="1200"/>
            </a:lvl6pPr>
            <a:lvl7pPr marL="3656443" indent="0">
              <a:buNone/>
              <a:defRPr sz="1200"/>
            </a:lvl7pPr>
            <a:lvl8pPr marL="4265848" indent="0">
              <a:buNone/>
              <a:defRPr sz="1200"/>
            </a:lvl8pPr>
            <a:lvl9pPr marL="48752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88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407" indent="0">
              <a:buNone/>
              <a:defRPr sz="3732"/>
            </a:lvl2pPr>
            <a:lvl3pPr marL="1218815" indent="0">
              <a:buNone/>
              <a:defRPr sz="3199"/>
            </a:lvl3pPr>
            <a:lvl4pPr marL="1828221" indent="0">
              <a:buNone/>
              <a:defRPr sz="2667"/>
            </a:lvl4pPr>
            <a:lvl5pPr marL="2437628" indent="0">
              <a:buNone/>
              <a:defRPr sz="2667"/>
            </a:lvl5pPr>
            <a:lvl6pPr marL="3047034" indent="0">
              <a:buNone/>
              <a:defRPr sz="2667"/>
            </a:lvl6pPr>
            <a:lvl7pPr marL="3656443" indent="0">
              <a:buNone/>
              <a:defRPr sz="2667"/>
            </a:lvl7pPr>
            <a:lvl8pPr marL="4265848" indent="0">
              <a:buNone/>
              <a:defRPr sz="2667"/>
            </a:lvl8pPr>
            <a:lvl9pPr marL="48752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407" indent="0">
              <a:buNone/>
              <a:defRPr sz="1600"/>
            </a:lvl2pPr>
            <a:lvl3pPr marL="1218815" indent="0">
              <a:buNone/>
              <a:defRPr sz="1333"/>
            </a:lvl3pPr>
            <a:lvl4pPr marL="1828221" indent="0">
              <a:buNone/>
              <a:defRPr sz="1200"/>
            </a:lvl4pPr>
            <a:lvl5pPr marL="2437628" indent="0">
              <a:buNone/>
              <a:defRPr sz="1200"/>
            </a:lvl5pPr>
            <a:lvl6pPr marL="3047034" indent="0">
              <a:buNone/>
              <a:defRPr sz="1200"/>
            </a:lvl6pPr>
            <a:lvl7pPr marL="3656443" indent="0">
              <a:buNone/>
              <a:defRPr sz="1200"/>
            </a:lvl7pPr>
            <a:lvl8pPr marL="4265848" indent="0">
              <a:buNone/>
              <a:defRPr sz="1200"/>
            </a:lvl8pPr>
            <a:lvl9pPr marL="48752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0294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890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940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3341025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4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1" y="6356355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 smtClean="0"/>
              <a:pPr/>
              <a:t>‹#›</a:t>
            </a:fld>
            <a:endParaRPr lang="es-UY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9899053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Clip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84391" y="1066800"/>
            <a:ext cx="4192092" cy="762000"/>
          </a:xfrm>
        </p:spPr>
        <p:txBody>
          <a:bodyPr>
            <a:noAutofit/>
          </a:bodyPr>
          <a:lstStyle>
            <a:lvl1pPr>
              <a:defRPr sz="3999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684391" y="2057400"/>
            <a:ext cx="4192092" cy="381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1135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4" y="2870636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10/12/2022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21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3225800"/>
            <a:ext cx="12192000" cy="3632200"/>
          </a:xfrm>
          <a:prstGeom prst="rect">
            <a:avLst/>
          </a:prstGeom>
          <a:gradFill flip="none" rotWithShape="1">
            <a:gsLst>
              <a:gs pos="44000">
                <a:srgbClr val="CBCBCB">
                  <a:alpha val="22000"/>
                </a:srgbClr>
              </a:gs>
              <a:gs pos="100000">
                <a:srgbClr val="5F5F5F">
                  <a:alpha val="19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864"/>
            <a:endParaRPr lang="en-US" sz="2399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4987991"/>
            <a:ext cx="10363200" cy="610820"/>
          </a:xfrm>
        </p:spPr>
        <p:txBody>
          <a:bodyPr/>
          <a:lstStyle>
            <a:lvl1pPr algn="ctr">
              <a:defRPr lang="en-US" sz="3999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5509360"/>
            <a:ext cx="8534401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399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6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785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4286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8262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533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407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2pPr>
            <a:lvl3pPr marL="121881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221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762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03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644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5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52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4297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7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3732"/>
            </a:lvl1pPr>
            <a:lvl2pPr>
              <a:defRPr sz="3199"/>
            </a:lvl2pPr>
            <a:lvl3pPr>
              <a:defRPr sz="2667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5837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5"/>
            <a:ext cx="5386917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7" indent="0">
              <a:buNone/>
              <a:defRPr sz="2667" b="1"/>
            </a:lvl2pPr>
            <a:lvl3pPr marL="1218815" indent="0">
              <a:buNone/>
              <a:defRPr sz="2399" b="1"/>
            </a:lvl3pPr>
            <a:lvl4pPr marL="1828221" indent="0">
              <a:buNone/>
              <a:defRPr sz="2133" b="1"/>
            </a:lvl4pPr>
            <a:lvl5pPr marL="2437628" indent="0">
              <a:buNone/>
              <a:defRPr sz="2133" b="1"/>
            </a:lvl5pPr>
            <a:lvl6pPr marL="3047034" indent="0">
              <a:buNone/>
              <a:defRPr sz="2133" b="1"/>
            </a:lvl6pPr>
            <a:lvl7pPr marL="3656443" indent="0">
              <a:buNone/>
              <a:defRPr sz="2133" b="1"/>
            </a:lvl7pPr>
            <a:lvl8pPr marL="4265848" indent="0">
              <a:buNone/>
              <a:defRPr sz="2133" b="1"/>
            </a:lvl8pPr>
            <a:lvl9pPr marL="48752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7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5"/>
            <a:ext cx="5389033" cy="639763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7" indent="0">
              <a:buNone/>
              <a:defRPr sz="2667" b="1"/>
            </a:lvl2pPr>
            <a:lvl3pPr marL="1218815" indent="0">
              <a:buNone/>
              <a:defRPr sz="2399" b="1"/>
            </a:lvl3pPr>
            <a:lvl4pPr marL="1828221" indent="0">
              <a:buNone/>
              <a:defRPr sz="2133" b="1"/>
            </a:lvl4pPr>
            <a:lvl5pPr marL="2437628" indent="0">
              <a:buNone/>
              <a:defRPr sz="2133" b="1"/>
            </a:lvl5pPr>
            <a:lvl6pPr marL="3047034" indent="0">
              <a:buNone/>
              <a:defRPr sz="2133" b="1"/>
            </a:lvl6pPr>
            <a:lvl7pPr marL="3656443" indent="0">
              <a:buNone/>
              <a:defRPr sz="2133" b="1"/>
            </a:lvl7pPr>
            <a:lvl8pPr marL="4265848" indent="0">
              <a:buNone/>
              <a:defRPr sz="2133" b="1"/>
            </a:lvl8pPr>
            <a:lvl9pPr marL="48752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7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123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27275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00797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7178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1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6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2"/>
            </a:lvl2pPr>
            <a:lvl3pPr>
              <a:defRPr sz="3199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407" indent="0">
              <a:buNone/>
              <a:defRPr sz="1600"/>
            </a:lvl2pPr>
            <a:lvl3pPr marL="1218815" indent="0">
              <a:buNone/>
              <a:defRPr sz="1333"/>
            </a:lvl3pPr>
            <a:lvl4pPr marL="1828221" indent="0">
              <a:buNone/>
              <a:defRPr sz="1200"/>
            </a:lvl4pPr>
            <a:lvl5pPr marL="2437628" indent="0">
              <a:buNone/>
              <a:defRPr sz="1200"/>
            </a:lvl5pPr>
            <a:lvl6pPr marL="3047034" indent="0">
              <a:buNone/>
              <a:defRPr sz="1200"/>
            </a:lvl6pPr>
            <a:lvl7pPr marL="3656443" indent="0">
              <a:buNone/>
              <a:defRPr sz="1200"/>
            </a:lvl7pPr>
            <a:lvl8pPr marL="4265848" indent="0">
              <a:buNone/>
              <a:defRPr sz="1200"/>
            </a:lvl8pPr>
            <a:lvl9pPr marL="48752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7659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407" indent="0">
              <a:buNone/>
              <a:defRPr sz="3732"/>
            </a:lvl2pPr>
            <a:lvl3pPr marL="1218815" indent="0">
              <a:buNone/>
              <a:defRPr sz="3199"/>
            </a:lvl3pPr>
            <a:lvl4pPr marL="1828221" indent="0">
              <a:buNone/>
              <a:defRPr sz="2667"/>
            </a:lvl4pPr>
            <a:lvl5pPr marL="2437628" indent="0">
              <a:buNone/>
              <a:defRPr sz="2667"/>
            </a:lvl5pPr>
            <a:lvl6pPr marL="3047034" indent="0">
              <a:buNone/>
              <a:defRPr sz="2667"/>
            </a:lvl6pPr>
            <a:lvl7pPr marL="3656443" indent="0">
              <a:buNone/>
              <a:defRPr sz="2667"/>
            </a:lvl7pPr>
            <a:lvl8pPr marL="4265848" indent="0">
              <a:buNone/>
              <a:defRPr sz="2667"/>
            </a:lvl8pPr>
            <a:lvl9pPr marL="48752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407" indent="0">
              <a:buNone/>
              <a:defRPr sz="1600"/>
            </a:lvl2pPr>
            <a:lvl3pPr marL="1218815" indent="0">
              <a:buNone/>
              <a:defRPr sz="1333"/>
            </a:lvl3pPr>
            <a:lvl4pPr marL="1828221" indent="0">
              <a:buNone/>
              <a:defRPr sz="1200"/>
            </a:lvl4pPr>
            <a:lvl5pPr marL="2437628" indent="0">
              <a:buNone/>
              <a:defRPr sz="1200"/>
            </a:lvl5pPr>
            <a:lvl6pPr marL="3047034" indent="0">
              <a:buNone/>
              <a:defRPr sz="1200"/>
            </a:lvl6pPr>
            <a:lvl7pPr marL="3656443" indent="0">
              <a:buNone/>
              <a:defRPr sz="1200"/>
            </a:lvl7pPr>
            <a:lvl8pPr marL="4265848" indent="0">
              <a:buNone/>
              <a:defRPr sz="1200"/>
            </a:lvl8pPr>
            <a:lvl9pPr marL="48752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610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8533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029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5961"/>
          </a:xfrm>
        </p:spPr>
        <p:txBody>
          <a:bodyPr>
            <a:normAutofit/>
          </a:bodyPr>
          <a:lstStyle>
            <a:lvl1pPr algn="l">
              <a:defRPr sz="373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990600"/>
            <a:ext cx="10972801" cy="508000"/>
          </a:xfrm>
        </p:spPr>
        <p:txBody>
          <a:bodyPr>
            <a:noAutofit/>
          </a:bodyPr>
          <a:lstStyle>
            <a:lvl1pPr marL="0" indent="0">
              <a:buNone/>
              <a:defRPr sz="1867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810371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4"/>
            <a:ext cx="6705600" cy="711081"/>
          </a:xfrm>
        </p:spPr>
        <p:txBody>
          <a:bodyPr>
            <a:noAutofit/>
          </a:bodyPr>
          <a:lstStyle>
            <a:lvl1pPr>
              <a:defRPr sz="35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4E2B0-FEF2-4C8F-90A4-46C9D72643E3}" type="datetime1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SlideModel.com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30001" y="6356355"/>
            <a:ext cx="762001" cy="365125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91440" rIns="0" bIns="91440" numCol="1" anchor="ctr" anchorCtr="1" compatLnSpc="1">
            <a:prstTxWarp prst="textNoShape">
              <a:avLst/>
            </a:prstTxWarp>
          </a:bodyPr>
          <a:lstStyle>
            <a:lvl1pPr algn="r">
              <a:defRPr lang="en-US" sz="1400" kern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6E69268-9C8B-4EBF-A9EE-DC5DC2D48DC3}" type="slidenum">
              <a:rPr lang="es-UY" smtClean="0"/>
              <a:pPr/>
              <a:t>‹#›</a:t>
            </a:fld>
            <a:endParaRPr lang="es-UY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480301" y="362139"/>
            <a:ext cx="4114800" cy="533400"/>
          </a:xfrm>
        </p:spPr>
        <p:txBody>
          <a:bodyPr anchor="ctr">
            <a:noAutofit/>
          </a:bodyPr>
          <a:lstStyle>
            <a:lvl1pPr marL="0" indent="0" algn="r">
              <a:buNone/>
              <a:defRPr sz="1999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Breadcrumb 1 &gt; Breadcrumb 2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15591441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eft Clipar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684391" y="1066800"/>
            <a:ext cx="4192092" cy="762000"/>
          </a:xfrm>
        </p:spPr>
        <p:txBody>
          <a:bodyPr>
            <a:noAutofit/>
          </a:bodyPr>
          <a:lstStyle>
            <a:lvl1pPr>
              <a:defRPr sz="3999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4"/>
          </p:nvPr>
        </p:nvSpPr>
        <p:spPr>
          <a:xfrm>
            <a:off x="684391" y="2057400"/>
            <a:ext cx="4192092" cy="381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16565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mod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4" y="2870636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10/12/2022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>
                <a:solidFill>
                  <a:srgbClr val="080808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80808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4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EEEEEE"/>
            </a:gs>
            <a:gs pos="6700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64"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3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6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503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121881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55" indent="-457055" algn="l" defTabSz="121881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286" indent="-380880" algn="l" defTabSz="121881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17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25" indent="-304704" algn="l" defTabSz="121881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331" indent="-304704" algn="l" defTabSz="121881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739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145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0552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9960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7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15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21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28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34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43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48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57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482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261AB1C6-9420-4B89-A839-16DF78CD8D42}" type="datetime1">
              <a:rPr lang="en-AU" smtClean="0"/>
              <a:t>12/10/2022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482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482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20819D67-FDE2-4816-8C1B-E8D23994EE62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997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hf sldNum="0" hdr="0" ftr="0"/>
  <p:txStyles>
    <p:titleStyle>
      <a:lvl1pPr algn="l" defTabSz="685783" rtl="0" eaLnBrk="1" latinLnBrk="0" hangingPunct="1">
        <a:spcBef>
          <a:spcPct val="0"/>
        </a:spcBef>
        <a:buNone/>
        <a:defRPr sz="33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F36F20-5425-774E-BA94-3F4D0214A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95FC8-D13E-3948-B259-80F02B747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DA80D-6B84-1940-B9BE-E0AD773A0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D2698-B1BE-E64A-80A3-95484098451F}" type="datetimeFigureOut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33150-C180-974D-874F-57F29971F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C7FD1-E9D3-1140-AA9A-F323921011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411DB-51E5-9B41-A75C-771FD4E54B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6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3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64"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3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6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2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</p:sldLayoutIdLst>
  <p:txStyles>
    <p:titleStyle>
      <a:lvl1pPr algn="l" defTabSz="121881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55" indent="-457055" algn="l" defTabSz="121881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286" indent="-380880" algn="l" defTabSz="121881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17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25" indent="-304704" algn="l" defTabSz="121881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331" indent="-304704" algn="l" defTabSz="121881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739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145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0552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9960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7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15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21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28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34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43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48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57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2"/>
            <a:ext cx="10972801" cy="711081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8426"/>
            <a:ext cx="10972801" cy="49877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fld id="{FD1176A7-B091-469C-82C8-89C693043C4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64"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3" y="6356354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8864"/>
            <a:fld id="{5939B1FA-81F2-4940-9AF3-5EAFB5D6669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8864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74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txStyles>
    <p:titleStyle>
      <a:lvl1pPr algn="l" defTabSz="1218815" rtl="0" eaLnBrk="1" latinLnBrk="0" hangingPunct="1">
        <a:spcBef>
          <a:spcPct val="0"/>
        </a:spcBef>
        <a:buNone/>
        <a:defRPr sz="3199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055" indent="-457055" algn="l" defTabSz="1218815" rtl="0" eaLnBrk="1" latinLnBrk="0" hangingPunct="1">
        <a:spcBef>
          <a:spcPct val="20000"/>
        </a:spcBef>
        <a:buFont typeface="Arial" pitchFamily="34" charset="0"/>
        <a:buChar char="•"/>
        <a:defRPr sz="3599" kern="1200">
          <a:solidFill>
            <a:schemeClr val="tx1"/>
          </a:solidFill>
          <a:latin typeface="+mj-lt"/>
          <a:ea typeface="+mn-ea"/>
          <a:cs typeface="+mn-cs"/>
        </a:defRPr>
      </a:lvl1pPr>
      <a:lvl2pPr marL="990286" indent="-380880" algn="l" defTabSz="1218815" rtl="0" eaLnBrk="1" latinLnBrk="0" hangingPunct="1">
        <a:spcBef>
          <a:spcPct val="20000"/>
        </a:spcBef>
        <a:buFont typeface="Arial" pitchFamily="34" charset="0"/>
        <a:buChar char="–"/>
        <a:defRPr sz="3199" kern="1200">
          <a:solidFill>
            <a:schemeClr val="tx1"/>
          </a:solidFill>
          <a:latin typeface="+mj-lt"/>
          <a:ea typeface="+mn-ea"/>
          <a:cs typeface="+mn-cs"/>
        </a:defRPr>
      </a:lvl2pPr>
      <a:lvl3pPr marL="1523517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j-lt"/>
          <a:ea typeface="+mn-ea"/>
          <a:cs typeface="+mn-cs"/>
        </a:defRPr>
      </a:lvl3pPr>
      <a:lvl4pPr marL="2132925" indent="-304704" algn="l" defTabSz="121881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331" indent="-304704" algn="l" defTabSz="121881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1739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145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0552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79960" indent="-304704" algn="l" defTabSz="121881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7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15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21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28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34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43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48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57" algn="l" defTabSz="1218815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n.holbrook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s://flightsafety.org/toolkits-resources/learning-from-all-operation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hyperlink" Target="https://skybrary.aero/articles/trailblazers-safety-ii-american-airlines-learning-and-improvement-tea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481C36-FF5E-4196-B4E3-832E823D4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11647"/>
            <a:ext cx="10363200" cy="1162926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Learning From All Operations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535C0D3-3A7F-4B48-A4AC-292BC6242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3305771"/>
            <a:ext cx="8534400" cy="87895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Need-to-do not just nice-to-have </a:t>
            </a:r>
            <a:endParaRPr lang="en-US" sz="2800" i="1" dirty="0">
              <a:solidFill>
                <a:schemeClr val="tx2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0C91FF-3059-464D-9E6D-C257C59E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5AE26-A88F-4563-B375-D68E3D99141A}" type="datetime1">
              <a:rPr kumimoji="0" lang="en-AU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13/10/2022</a:t>
            </a:fld>
            <a:endParaRPr kumimoji="0" lang="en-AU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6E402765-7060-AF43-93A4-4115C592964C}"/>
              </a:ext>
            </a:extLst>
          </p:cNvPr>
          <p:cNvSpPr txBox="1">
            <a:spLocks/>
          </p:cNvSpPr>
          <p:nvPr/>
        </p:nvSpPr>
        <p:spPr>
          <a:xfrm>
            <a:off x="7230794" y="4933226"/>
            <a:ext cx="4289260" cy="1162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92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675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376A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Tzvetomir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376A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376A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Blajev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376A9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376A9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Director Europe , Flight Safety Foundation</a:t>
            </a:r>
          </a:p>
          <a:p>
            <a:pPr algn="ctr">
              <a:spcBef>
                <a:spcPts val="0"/>
              </a:spcBef>
              <a:buClrTx/>
              <a:defRPr/>
            </a:pPr>
            <a:r>
              <a:rPr lang="en-US" sz="1800" i="1" dirty="0">
                <a:solidFill>
                  <a:srgbClr val="376A96"/>
                </a:solidFill>
                <a:latin typeface="Calibri" panose="020F050202020403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blajev</a:t>
            </a:r>
            <a:r>
              <a:rPr lang="en-US" sz="1800" i="1" kern="1200" dirty="0">
                <a:solidFill>
                  <a:srgbClr val="376A96"/>
                </a:solidFill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@flightsafety.org</a:t>
            </a:r>
            <a:endParaRPr lang="en-US" sz="1800" i="1" kern="1200" dirty="0">
              <a:solidFill>
                <a:srgbClr val="376A96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37D9FC-D225-9CAD-A3EC-773409FCDB1B}"/>
              </a:ext>
            </a:extLst>
          </p:cNvPr>
          <p:cNvSpPr txBox="1"/>
          <p:nvPr/>
        </p:nvSpPr>
        <p:spPr>
          <a:xfrm>
            <a:off x="2247017" y="4933226"/>
            <a:ext cx="4695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kern="1200" dirty="0">
                <a:solidFill>
                  <a:srgbClr val="376A96"/>
                </a:solidFill>
                <a:latin typeface="Calibri" panose="020F0502020204030204"/>
                <a:ea typeface="+mn-ea"/>
                <a:cs typeface="+mn-cs"/>
              </a:rPr>
              <a:t>Jon Holbrook, Ph.D.</a:t>
            </a:r>
          </a:p>
          <a:p>
            <a:pPr algn="ctr"/>
            <a:r>
              <a:rPr lang="en-US" sz="1800" i="1" kern="1200" dirty="0">
                <a:solidFill>
                  <a:srgbClr val="376A96"/>
                </a:solidFill>
                <a:latin typeface="Calibri" panose="020F0502020204030204"/>
                <a:ea typeface="+mn-ea"/>
                <a:cs typeface="+mn-cs"/>
              </a:rPr>
              <a:t>National Aeronautics &amp; Space Administration</a:t>
            </a:r>
          </a:p>
          <a:p>
            <a:pPr algn="ctr"/>
            <a:r>
              <a:rPr lang="en-US" sz="1800" i="1" kern="1200" dirty="0">
                <a:solidFill>
                  <a:srgbClr val="376A96"/>
                </a:solidFill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jon.holbrook@nasa.gov</a:t>
            </a:r>
            <a:endParaRPr lang="en-US" sz="1800" i="1" kern="1200" dirty="0">
              <a:solidFill>
                <a:srgbClr val="376A96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6A3BEE-3BC1-F870-2AE9-F0820152C9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224" y="261918"/>
            <a:ext cx="914400" cy="753533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AF61ED2A-40E7-4599-8031-5FA27A46E5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9" y="171862"/>
            <a:ext cx="2259233" cy="8145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32D22B-C376-40A5-B412-99711B4A3116}"/>
              </a:ext>
            </a:extLst>
          </p:cNvPr>
          <p:cNvSpPr/>
          <p:nvPr/>
        </p:nvSpPr>
        <p:spPr>
          <a:xfrm>
            <a:off x="10134604" y="32658"/>
            <a:ext cx="2007063" cy="10734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3CDA9484-5041-4875-8FCA-6E30D6446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038" y="250721"/>
            <a:ext cx="1934313" cy="680878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34759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SMS – identify and mitigate safety risks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1F53607-E614-361C-DDFD-E6E94AA0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02" y="2395202"/>
            <a:ext cx="7396189" cy="4305300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20813C5-2384-E4DD-A84A-E12C073DF9A0}"/>
              </a:ext>
            </a:extLst>
          </p:cNvPr>
          <p:cNvSpPr/>
          <p:nvPr/>
        </p:nvSpPr>
        <p:spPr>
          <a:xfrm>
            <a:off x="799957" y="5046135"/>
            <a:ext cx="1999687" cy="1377244"/>
          </a:xfrm>
          <a:prstGeom prst="roundRect">
            <a:avLst>
              <a:gd name="adj" fmla="val 6808"/>
            </a:avLst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C4B7B0-50A1-F984-E377-30E1D9F8E865}"/>
              </a:ext>
            </a:extLst>
          </p:cNvPr>
          <p:cNvSpPr txBox="1"/>
          <p:nvPr/>
        </p:nvSpPr>
        <p:spPr>
          <a:xfrm>
            <a:off x="230184" y="1382785"/>
            <a:ext cx="31936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Hazard and Risk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 -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Safety 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03409B-E43B-276E-5531-96CE76413374}"/>
              </a:ext>
            </a:extLst>
          </p:cNvPr>
          <p:cNvSpPr txBox="1"/>
          <p:nvPr/>
        </p:nvSpPr>
        <p:spPr>
          <a:xfrm>
            <a:off x="7744178" y="1148001"/>
            <a:ext cx="438813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1688" indent="-530225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“Exceptional” events are non-representative </a:t>
            </a:r>
          </a:p>
          <a:p>
            <a:pPr marL="801688" indent="-530225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Infrequent events </a:t>
            </a:r>
            <a:r>
              <a:rPr lang="en-US" sz="2400" b="1" dirty="0">
                <a:solidFill>
                  <a:srgbClr val="0174A6"/>
                </a:solidFill>
                <a:sym typeface="Wingdings" panose="05000000000000000000" pitchFamily="2" charset="2"/>
              </a:rPr>
              <a:t> i</a:t>
            </a:r>
            <a:r>
              <a:rPr lang="en-US" sz="2400" b="1" dirty="0">
                <a:solidFill>
                  <a:srgbClr val="0174A6"/>
                </a:solidFill>
              </a:rPr>
              <a:t>nfrequent learning</a:t>
            </a:r>
          </a:p>
          <a:p>
            <a:pPr marL="801688" indent="-530225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Misses “Black Swans”</a:t>
            </a:r>
          </a:p>
          <a:p>
            <a:pPr marL="801688" indent="-530225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Outcome-based learning</a:t>
            </a:r>
          </a:p>
          <a:p>
            <a:pPr marL="801688" indent="-530225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Based only on explicit knowledge</a:t>
            </a:r>
          </a:p>
        </p:txBody>
      </p:sp>
      <p:sp>
        <p:nvSpPr>
          <p:cNvPr id="8" name="Rounded Rectangle 20">
            <a:extLst>
              <a:ext uri="{FF2B5EF4-FFF2-40B4-BE49-F238E27FC236}">
                <a16:creationId xmlns:a16="http://schemas.microsoft.com/office/drawing/2014/main" id="{074D05A6-0A12-4519-B075-CFC109E3203D}"/>
              </a:ext>
            </a:extLst>
          </p:cNvPr>
          <p:cNvSpPr/>
          <p:nvPr/>
        </p:nvSpPr>
        <p:spPr>
          <a:xfrm>
            <a:off x="5901809" y="5046135"/>
            <a:ext cx="1999687" cy="1399822"/>
          </a:xfrm>
          <a:prstGeom prst="roundRect">
            <a:avLst>
              <a:gd name="adj" fmla="val 6808"/>
            </a:avLst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2B6715-9556-42B0-B3D2-E71DE5D42CD7}"/>
              </a:ext>
            </a:extLst>
          </p:cNvPr>
          <p:cNvSpPr txBox="1"/>
          <p:nvPr/>
        </p:nvSpPr>
        <p:spPr>
          <a:xfrm>
            <a:off x="748266" y="3548658"/>
            <a:ext cx="2057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Analyzing and understanding  infrequent </a:t>
            </a:r>
            <a:r>
              <a:rPr lang="en-US" sz="2000" kern="1200" dirty="0">
                <a:latin typeface="Calibri" panose="020F0502020204030204"/>
                <a:ea typeface="+mn-ea"/>
              </a:rPr>
              <a:t>undesired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 </a:t>
            </a:r>
            <a:r>
              <a:rPr lang="en-US" sz="2000" kern="1200" dirty="0">
                <a:latin typeface="Calibri" panose="020F0502020204030204"/>
                <a:ea typeface="+mn-ea"/>
              </a:rPr>
              <a:t>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vents</a:t>
            </a:r>
          </a:p>
          <a:p>
            <a:pPr algn="ctr"/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2B0A4E-1188-4DF4-84C8-9682AFD1922A}"/>
              </a:ext>
            </a:extLst>
          </p:cNvPr>
          <p:cNvSpPr txBox="1"/>
          <p:nvPr/>
        </p:nvSpPr>
        <p:spPr>
          <a:xfrm>
            <a:off x="5821009" y="3548658"/>
            <a:ext cx="2057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Analyzing and understanding  exceptional heroic </a:t>
            </a:r>
            <a:r>
              <a:rPr lang="en-US" sz="2000" kern="1200" dirty="0">
                <a:latin typeface="Calibri" panose="020F0502020204030204"/>
                <a:ea typeface="+mn-ea"/>
              </a:rPr>
              <a:t>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vents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AE0D65-C3BF-491F-BB3E-C4EF1DA0726C}"/>
              </a:ext>
            </a:extLst>
          </p:cNvPr>
          <p:cNvSpPr txBox="1"/>
          <p:nvPr/>
        </p:nvSpPr>
        <p:spPr>
          <a:xfrm>
            <a:off x="5146501" y="1388428"/>
            <a:ext cx="31936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Learning from Excellence</a:t>
            </a:r>
          </a:p>
        </p:txBody>
      </p:sp>
    </p:spTree>
    <p:extLst>
      <p:ext uri="{BB962C8B-B14F-4D97-AF65-F5344CB8AC3E}">
        <p14:creationId xmlns:p14="http://schemas.microsoft.com/office/powerpoint/2010/main" val="265184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10" grpId="0"/>
      <p:bldP spid="8" grpId="0" animBg="1"/>
      <p:bldP spid="2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need to expand safety learning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1F53607-E614-361C-DDFD-E6E94AA0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02" y="2395202"/>
            <a:ext cx="7396189" cy="43053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B5B059E-AA97-4481-2E68-042002E4E86D}"/>
              </a:ext>
            </a:extLst>
          </p:cNvPr>
          <p:cNvSpPr txBox="1"/>
          <p:nvPr/>
        </p:nvSpPr>
        <p:spPr>
          <a:xfrm>
            <a:off x="2833511" y="1656370"/>
            <a:ext cx="30694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2600" b="1" kern="1200" dirty="0">
                <a:latin typeface="Calibri" panose="020F0502020204030204"/>
                <a:ea typeface="+mn-ea"/>
              </a:rPr>
              <a:t>Untapped potential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19E064D-DBF9-CADC-A300-75B3AC899CC7}"/>
              </a:ext>
            </a:extLst>
          </p:cNvPr>
          <p:cNvSpPr/>
          <p:nvPr/>
        </p:nvSpPr>
        <p:spPr>
          <a:xfrm>
            <a:off x="2878667" y="2348403"/>
            <a:ext cx="2957689" cy="4108841"/>
          </a:xfrm>
          <a:prstGeom prst="roundRect">
            <a:avLst>
              <a:gd name="adj" fmla="val 6808"/>
            </a:avLst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26B972-137D-EEB9-4FBD-AEC273671C04}"/>
              </a:ext>
            </a:extLst>
          </p:cNvPr>
          <p:cNvSpPr txBox="1"/>
          <p:nvPr/>
        </p:nvSpPr>
        <p:spPr>
          <a:xfrm>
            <a:off x="7854777" y="1145394"/>
            <a:ext cx="39813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Learn also from routine success</a:t>
            </a:r>
          </a:p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Monitor operations when everything is normal</a:t>
            </a:r>
          </a:p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Learn from processes, not just outcomes</a:t>
            </a:r>
          </a:p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Best Practices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1668ED0-71AE-420C-AF1C-6F96C6427EC5}"/>
              </a:ext>
            </a:extLst>
          </p:cNvPr>
          <p:cNvSpPr/>
          <p:nvPr/>
        </p:nvSpPr>
        <p:spPr>
          <a:xfrm>
            <a:off x="3214704" y="3541890"/>
            <a:ext cx="22153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err="1">
                <a:latin typeface="+mn-lt"/>
              </a:rPr>
              <a:t>Analyzing</a:t>
            </a:r>
            <a:r>
              <a:rPr lang="en-GB" sz="2000" dirty="0">
                <a:latin typeface="+mn-lt"/>
              </a:rPr>
              <a:t> and understanding  nominal operations</a:t>
            </a:r>
          </a:p>
        </p:txBody>
      </p:sp>
    </p:spTree>
    <p:extLst>
      <p:ext uri="{BB962C8B-B14F-4D97-AF65-F5344CB8AC3E}">
        <p14:creationId xmlns:p14="http://schemas.microsoft.com/office/powerpoint/2010/main" val="83096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 animBg="1"/>
      <p:bldP spid="11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Combine all the learning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1F53607-E614-361C-DDFD-E6E94AA0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02" y="2395202"/>
            <a:ext cx="7396189" cy="4305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026B972-137D-EEB9-4FBD-AEC273671C04}"/>
              </a:ext>
            </a:extLst>
          </p:cNvPr>
          <p:cNvSpPr txBox="1"/>
          <p:nvPr/>
        </p:nvSpPr>
        <p:spPr>
          <a:xfrm>
            <a:off x="8150991" y="1148001"/>
            <a:ext cx="39813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Timely learning from everyday work, not just exceptional work</a:t>
            </a:r>
          </a:p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Risk, Hazard but also Resilience and Adaption</a:t>
            </a:r>
          </a:p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Integrating across data types – ‘smart data’</a:t>
            </a:r>
          </a:p>
          <a:p>
            <a:pPr marL="893763" indent="-6223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174A6"/>
                </a:solidFill>
              </a:rPr>
              <a:t>Capture explicit but also implicit and tacit knowledge</a:t>
            </a:r>
          </a:p>
        </p:txBody>
      </p:sp>
      <p:sp>
        <p:nvSpPr>
          <p:cNvPr id="2" name="Left-right Arrow 1">
            <a:extLst>
              <a:ext uri="{FF2B5EF4-FFF2-40B4-BE49-F238E27FC236}">
                <a16:creationId xmlns:a16="http://schemas.microsoft.com/office/drawing/2014/main" id="{15751DFB-FEEF-627E-9823-E1C47AE41170}"/>
              </a:ext>
            </a:extLst>
          </p:cNvPr>
          <p:cNvSpPr/>
          <p:nvPr/>
        </p:nvSpPr>
        <p:spPr>
          <a:xfrm>
            <a:off x="827449" y="1645477"/>
            <a:ext cx="7058087" cy="4121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CC065-624F-929F-812E-A04AB79E399E}"/>
              </a:ext>
            </a:extLst>
          </p:cNvPr>
          <p:cNvSpPr/>
          <p:nvPr/>
        </p:nvSpPr>
        <p:spPr>
          <a:xfrm>
            <a:off x="827449" y="1212310"/>
            <a:ext cx="7058087" cy="41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3600" spc="3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Learning From All Operations</a:t>
            </a:r>
          </a:p>
        </p:txBody>
      </p:sp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86B2A41B-9FD0-465D-9B65-42D813CC2FB1}"/>
              </a:ext>
            </a:extLst>
          </p:cNvPr>
          <p:cNvSpPr/>
          <p:nvPr/>
        </p:nvSpPr>
        <p:spPr>
          <a:xfrm>
            <a:off x="799957" y="5046135"/>
            <a:ext cx="1999687" cy="1377244"/>
          </a:xfrm>
          <a:prstGeom prst="roundRect">
            <a:avLst>
              <a:gd name="adj" fmla="val 6808"/>
            </a:avLst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ounded Rectangle 20">
            <a:extLst>
              <a:ext uri="{FF2B5EF4-FFF2-40B4-BE49-F238E27FC236}">
                <a16:creationId xmlns:a16="http://schemas.microsoft.com/office/drawing/2014/main" id="{657A4909-A419-4C4B-9A0E-1FE96D2CF53C}"/>
              </a:ext>
            </a:extLst>
          </p:cNvPr>
          <p:cNvSpPr/>
          <p:nvPr/>
        </p:nvSpPr>
        <p:spPr>
          <a:xfrm>
            <a:off x="5901809" y="5046135"/>
            <a:ext cx="1999687" cy="1399822"/>
          </a:xfrm>
          <a:prstGeom prst="roundRect">
            <a:avLst>
              <a:gd name="adj" fmla="val 6808"/>
            </a:avLst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8EF078-32D4-4641-A9CB-B87DD0F79660}"/>
              </a:ext>
            </a:extLst>
          </p:cNvPr>
          <p:cNvSpPr txBox="1"/>
          <p:nvPr/>
        </p:nvSpPr>
        <p:spPr>
          <a:xfrm>
            <a:off x="748266" y="3548658"/>
            <a:ext cx="2057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Analyzing and understanding  infrequent </a:t>
            </a:r>
            <a:r>
              <a:rPr lang="en-US" sz="2000" kern="1200" dirty="0">
                <a:latin typeface="Calibri" panose="020F0502020204030204"/>
                <a:ea typeface="+mn-ea"/>
              </a:rPr>
              <a:t>undesired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 </a:t>
            </a:r>
            <a:r>
              <a:rPr lang="en-US" sz="2000" kern="1200" dirty="0">
                <a:latin typeface="Calibri" panose="020F0502020204030204"/>
                <a:ea typeface="+mn-ea"/>
              </a:rPr>
              <a:t>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vents</a:t>
            </a:r>
          </a:p>
          <a:p>
            <a:pPr algn="ctr"/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7DD7D8-BE3A-485E-AFA9-DB92F63C092D}"/>
              </a:ext>
            </a:extLst>
          </p:cNvPr>
          <p:cNvSpPr txBox="1"/>
          <p:nvPr/>
        </p:nvSpPr>
        <p:spPr>
          <a:xfrm>
            <a:off x="5821009" y="3548658"/>
            <a:ext cx="2057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Analyzing and understanding  exceptional heroic </a:t>
            </a:r>
            <a:r>
              <a:rPr lang="en-US" sz="2000" kern="1200" dirty="0">
                <a:latin typeface="Calibri" panose="020F0502020204030204"/>
                <a:ea typeface="+mn-ea"/>
              </a:rPr>
              <a:t>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sym typeface="Arial"/>
              </a:rPr>
              <a:t>vents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4D3D6E-74BF-4ACA-BBBD-6AD5E749B985}"/>
              </a:ext>
            </a:extLst>
          </p:cNvPr>
          <p:cNvSpPr/>
          <p:nvPr/>
        </p:nvSpPr>
        <p:spPr>
          <a:xfrm>
            <a:off x="3214704" y="3541890"/>
            <a:ext cx="22153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err="1">
                <a:latin typeface="+mn-lt"/>
              </a:rPr>
              <a:t>Analyzing</a:t>
            </a:r>
            <a:r>
              <a:rPr lang="en-GB" sz="2000" dirty="0">
                <a:latin typeface="+mn-lt"/>
              </a:rPr>
              <a:t> and understanding  nominal operations</a:t>
            </a:r>
          </a:p>
        </p:txBody>
      </p: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3D9DBB60-9F6D-4F1B-A949-D464F9118899}"/>
              </a:ext>
            </a:extLst>
          </p:cNvPr>
          <p:cNvSpPr/>
          <p:nvPr/>
        </p:nvSpPr>
        <p:spPr>
          <a:xfrm>
            <a:off x="2878667" y="2348403"/>
            <a:ext cx="2957689" cy="4097554"/>
          </a:xfrm>
          <a:prstGeom prst="roundRect">
            <a:avLst>
              <a:gd name="adj" fmla="val 6808"/>
            </a:avLst>
          </a:prstGeom>
          <a:noFill/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149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FSF – NASA Concept Notes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DD692B-86E9-E0C5-B138-EF1B5BFD0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68" y="1270244"/>
            <a:ext cx="2655096" cy="343310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EC333F-A4FC-012F-1C7B-EB5CC823A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120" y="1270244"/>
            <a:ext cx="2655095" cy="342724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893404-B555-50F8-E906-DCF434C72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095" y="1270245"/>
            <a:ext cx="2655096" cy="3439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C190E5-1E92-A998-112B-3562B29F6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407" y="1270242"/>
            <a:ext cx="2628367" cy="34260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4BFCBD-BBBE-BC2C-C7F8-067BDC74F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1254" y="3345741"/>
            <a:ext cx="2667445" cy="34701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4DDBB2-5AED-82A6-7A1F-D4CC9043D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9506" y="3345961"/>
            <a:ext cx="2685543" cy="34699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D2D318-E095-9A49-89D6-4890726FF8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9851" y="3345741"/>
            <a:ext cx="2669345" cy="34701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8457EE-D336-401B-97EB-0A6092BF614F}"/>
              </a:ext>
            </a:extLst>
          </p:cNvPr>
          <p:cNvSpPr txBox="1"/>
          <p:nvPr/>
        </p:nvSpPr>
        <p:spPr>
          <a:xfrm>
            <a:off x="2070385" y="834621"/>
            <a:ext cx="797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hlinkClick r:id="rId9"/>
              </a:rPr>
              <a:t>https://flightsafety.org/toolkits-resources/learning-from-all-operations/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57725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n-US" sz="3733" b="1" kern="0" cap="all" dirty="0">
                <a:solidFill>
                  <a:srgbClr val="FFFFFF"/>
                </a:solidFill>
              </a:rPr>
              <a:t>Continuous Learning at three levels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B83DB1E-C8C6-9C4F-A736-EDC017CA6777}"/>
              </a:ext>
            </a:extLst>
          </p:cNvPr>
          <p:cNvGrpSpPr/>
          <p:nvPr/>
        </p:nvGrpSpPr>
        <p:grpSpPr>
          <a:xfrm>
            <a:off x="1034492" y="1237280"/>
            <a:ext cx="9984028" cy="6158289"/>
            <a:chOff x="409425" y="300250"/>
            <a:chExt cx="11503175" cy="7095320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CFE91BD-BA05-D149-831E-3ED0009B5235}"/>
                </a:ext>
              </a:extLst>
            </p:cNvPr>
            <p:cNvSpPr/>
            <p:nvPr/>
          </p:nvSpPr>
          <p:spPr>
            <a:xfrm>
              <a:off x="3574840" y="434578"/>
              <a:ext cx="5152960" cy="5104262"/>
            </a:xfrm>
            <a:custGeom>
              <a:avLst/>
              <a:gdLst>
                <a:gd name="connsiteX0" fmla="*/ 0 w 4295379"/>
                <a:gd name="connsiteY0" fmla="*/ 2147690 h 4295379"/>
                <a:gd name="connsiteX1" fmla="*/ 2147690 w 4295379"/>
                <a:gd name="connsiteY1" fmla="*/ 0 h 4295379"/>
                <a:gd name="connsiteX2" fmla="*/ 4295380 w 4295379"/>
                <a:gd name="connsiteY2" fmla="*/ 2147690 h 4295379"/>
                <a:gd name="connsiteX3" fmla="*/ 2147690 w 4295379"/>
                <a:gd name="connsiteY3" fmla="*/ 4295380 h 4295379"/>
                <a:gd name="connsiteX4" fmla="*/ 0 w 4295379"/>
                <a:gd name="connsiteY4" fmla="*/ 2147690 h 429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5379" h="4295379">
                  <a:moveTo>
                    <a:pt x="0" y="2147690"/>
                  </a:moveTo>
                  <a:cubicBezTo>
                    <a:pt x="0" y="961554"/>
                    <a:pt x="961554" y="0"/>
                    <a:pt x="2147690" y="0"/>
                  </a:cubicBezTo>
                  <a:cubicBezTo>
                    <a:pt x="3333826" y="0"/>
                    <a:pt x="4295380" y="961554"/>
                    <a:pt x="4295380" y="2147690"/>
                  </a:cubicBezTo>
                  <a:cubicBezTo>
                    <a:pt x="4295380" y="3333826"/>
                    <a:pt x="3333826" y="4295380"/>
                    <a:pt x="2147690" y="4295380"/>
                  </a:cubicBezTo>
                  <a:cubicBezTo>
                    <a:pt x="961554" y="4295380"/>
                    <a:pt x="0" y="3333826"/>
                    <a:pt x="0" y="2147690"/>
                  </a:cubicBezTo>
                  <a:close/>
                </a:path>
              </a:pathLst>
            </a:custGeom>
            <a:gradFill rotWithShape="1">
              <a:gsLst>
                <a:gs pos="0">
                  <a:srgbClr val="2B2C85"/>
                </a:gs>
                <a:gs pos="100000">
                  <a:srgbClr val="19194F"/>
                </a:gs>
              </a:gsLst>
              <a:lin ang="54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84CA690-1B6A-744D-B2C2-6272ECD87D49}"/>
                </a:ext>
              </a:extLst>
            </p:cNvPr>
            <p:cNvSpPr/>
            <p:nvPr/>
          </p:nvSpPr>
          <p:spPr>
            <a:xfrm>
              <a:off x="4475251" y="2064948"/>
              <a:ext cx="3507036" cy="3473894"/>
            </a:xfrm>
            <a:custGeom>
              <a:avLst/>
              <a:gdLst>
                <a:gd name="connsiteX0" fmla="*/ 0 w 2376268"/>
                <a:gd name="connsiteY0" fmla="*/ 1188134 h 2376268"/>
                <a:gd name="connsiteX1" fmla="*/ 1188134 w 2376268"/>
                <a:gd name="connsiteY1" fmla="*/ 0 h 2376268"/>
                <a:gd name="connsiteX2" fmla="*/ 2376268 w 2376268"/>
                <a:gd name="connsiteY2" fmla="*/ 1188134 h 2376268"/>
                <a:gd name="connsiteX3" fmla="*/ 1188134 w 2376268"/>
                <a:gd name="connsiteY3" fmla="*/ 2376268 h 2376268"/>
                <a:gd name="connsiteX4" fmla="*/ 0 w 2376268"/>
                <a:gd name="connsiteY4" fmla="*/ 1188134 h 237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268" h="2376268">
                  <a:moveTo>
                    <a:pt x="0" y="1188134"/>
                  </a:moveTo>
                  <a:cubicBezTo>
                    <a:pt x="0" y="531946"/>
                    <a:pt x="531946" y="0"/>
                    <a:pt x="1188134" y="0"/>
                  </a:cubicBezTo>
                  <a:cubicBezTo>
                    <a:pt x="1844322" y="0"/>
                    <a:pt x="2376268" y="531946"/>
                    <a:pt x="2376268" y="1188134"/>
                  </a:cubicBezTo>
                  <a:cubicBezTo>
                    <a:pt x="2376268" y="1844322"/>
                    <a:pt x="1844322" y="2376268"/>
                    <a:pt x="1188134" y="2376268"/>
                  </a:cubicBezTo>
                  <a:cubicBezTo>
                    <a:pt x="531946" y="2376268"/>
                    <a:pt x="0" y="1844322"/>
                    <a:pt x="0" y="118813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51373"/>
                    <a:invGamma/>
                  </a:srgbClr>
                </a:gs>
              </a:gsLst>
              <a:lin ang="54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6487E4B6-6365-4843-B841-F46ABF735E59}"/>
                </a:ext>
              </a:extLst>
            </p:cNvPr>
            <p:cNvSpPr/>
            <p:nvPr/>
          </p:nvSpPr>
          <p:spPr>
            <a:xfrm>
              <a:off x="5230935" y="3521698"/>
              <a:ext cx="2036429" cy="2017143"/>
            </a:xfrm>
            <a:custGeom>
              <a:avLst/>
              <a:gdLst>
                <a:gd name="connsiteX0" fmla="*/ 0 w 1029945"/>
                <a:gd name="connsiteY0" fmla="*/ 514962 h 1029924"/>
                <a:gd name="connsiteX1" fmla="*/ 514973 w 1029945"/>
                <a:gd name="connsiteY1" fmla="*/ 0 h 1029924"/>
                <a:gd name="connsiteX2" fmla="*/ 1029946 w 1029945"/>
                <a:gd name="connsiteY2" fmla="*/ 514962 h 1029924"/>
                <a:gd name="connsiteX3" fmla="*/ 514973 w 1029945"/>
                <a:gd name="connsiteY3" fmla="*/ 1029924 h 1029924"/>
                <a:gd name="connsiteX4" fmla="*/ 0 w 1029945"/>
                <a:gd name="connsiteY4" fmla="*/ 514962 h 102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945" h="1029924">
                  <a:moveTo>
                    <a:pt x="0" y="514962"/>
                  </a:moveTo>
                  <a:cubicBezTo>
                    <a:pt x="0" y="230556"/>
                    <a:pt x="230561" y="0"/>
                    <a:pt x="514973" y="0"/>
                  </a:cubicBezTo>
                  <a:cubicBezTo>
                    <a:pt x="799385" y="0"/>
                    <a:pt x="1029946" y="230556"/>
                    <a:pt x="1029946" y="514962"/>
                  </a:cubicBezTo>
                  <a:cubicBezTo>
                    <a:pt x="1029946" y="799368"/>
                    <a:pt x="799385" y="1029924"/>
                    <a:pt x="514973" y="1029924"/>
                  </a:cubicBezTo>
                  <a:cubicBezTo>
                    <a:pt x="230561" y="1029924"/>
                    <a:pt x="0" y="799368"/>
                    <a:pt x="0" y="514962"/>
                  </a:cubicBezTo>
                  <a:close/>
                </a:path>
              </a:pathLst>
            </a:custGeom>
            <a:gradFill rotWithShape="1">
              <a:gsLst>
                <a:gs pos="0">
                  <a:srgbClr val="BBE0E3"/>
                </a:gs>
                <a:gs pos="100000">
                  <a:srgbClr val="BBE0E3">
                    <a:gamma/>
                    <a:shade val="51373"/>
                    <a:invGamma/>
                  </a:srgbClr>
                </a:gs>
              </a:gsLst>
              <a:lin ang="54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sy="50000" kx="-2453608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170728B-DD2F-EE40-A489-091ED208BC0F}"/>
                </a:ext>
              </a:extLst>
            </p:cNvPr>
            <p:cNvSpPr/>
            <p:nvPr/>
          </p:nvSpPr>
          <p:spPr>
            <a:xfrm>
              <a:off x="1786434" y="300250"/>
              <a:ext cx="8636081" cy="5336275"/>
            </a:xfrm>
            <a:prstGeom prst="ellipse">
              <a:avLst/>
            </a:prstGeom>
            <a:noFill/>
            <a:ln w="7620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E4F1060-9484-2C42-ADD1-A623A25BA80F}"/>
                </a:ext>
              </a:extLst>
            </p:cNvPr>
            <p:cNvSpPr/>
            <p:nvPr/>
          </p:nvSpPr>
          <p:spPr>
            <a:xfrm>
              <a:off x="409425" y="2408179"/>
              <a:ext cx="2938172" cy="88651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en-US" sz="2200" b="1" i="1" u="none" strike="noStrike" kern="0" cap="none" spc="0" normalizeH="0" baseline="0" noProof="0" dirty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Arial"/>
                  <a:ea typeface="宋体"/>
                </a:rPr>
                <a:t>Understanding and Feedback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B7F4D17-09C7-8D45-AD26-9CE0F69AB915}"/>
                </a:ext>
              </a:extLst>
            </p:cNvPr>
            <p:cNvSpPr/>
            <p:nvPr/>
          </p:nvSpPr>
          <p:spPr>
            <a:xfrm>
              <a:off x="8873737" y="2459365"/>
              <a:ext cx="3038863" cy="89255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en-US" sz="2200" b="1" i="1" u="none" strike="noStrike" kern="0" cap="none" spc="0" normalizeH="0" baseline="0" noProof="0" dirty="0">
                  <a:ln>
                    <a:noFill/>
                  </a:ln>
                  <a:solidFill>
                    <a:srgbClr val="023B6D"/>
                  </a:solidFill>
                  <a:effectLst/>
                  <a:uLnTx/>
                  <a:uFillTx/>
                  <a:latin typeface="Arial"/>
                  <a:ea typeface="宋体"/>
                </a:rPr>
                <a:t>Control and Feedforward</a:t>
              </a:r>
            </a:p>
          </p:txBody>
        </p:sp>
        <p:sp>
          <p:nvSpPr>
            <p:cNvPr id="53" name="Triangle 52">
              <a:extLst>
                <a:ext uri="{FF2B5EF4-FFF2-40B4-BE49-F238E27FC236}">
                  <a16:creationId xmlns:a16="http://schemas.microsoft.com/office/drawing/2014/main" id="{377B29F9-CEF6-CE43-8912-FCD461A1A80E}"/>
                </a:ext>
              </a:extLst>
            </p:cNvPr>
            <p:cNvSpPr/>
            <p:nvPr/>
          </p:nvSpPr>
          <p:spPr>
            <a:xfrm rot="9261688" flipH="1">
              <a:off x="10109764" y="2108451"/>
              <a:ext cx="369888" cy="401016"/>
            </a:xfrm>
            <a:prstGeom prst="triangle">
              <a:avLst/>
            </a:prstGeom>
            <a:solidFill>
              <a:srgbClr val="808080"/>
            </a:solidFill>
            <a:ln w="2540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4" name="Triangle 53">
              <a:extLst>
                <a:ext uri="{FF2B5EF4-FFF2-40B4-BE49-F238E27FC236}">
                  <a16:creationId xmlns:a16="http://schemas.microsoft.com/office/drawing/2014/main" id="{9712E771-F845-DA48-B211-94D632E523BB}"/>
                </a:ext>
              </a:extLst>
            </p:cNvPr>
            <p:cNvSpPr/>
            <p:nvPr/>
          </p:nvSpPr>
          <p:spPr>
            <a:xfrm rot="20374998" flipH="1">
              <a:off x="1678069" y="3248029"/>
              <a:ext cx="369888" cy="401016"/>
            </a:xfrm>
            <a:prstGeom prst="triangle">
              <a:avLst/>
            </a:prstGeom>
            <a:solidFill>
              <a:srgbClr val="808080"/>
            </a:solidFill>
            <a:ln w="2540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FC87DAB-75A8-F540-ACCE-931C9F34E2FD}"/>
                </a:ext>
              </a:extLst>
            </p:cNvPr>
            <p:cNvSpPr txBox="1"/>
            <p:nvPr/>
          </p:nvSpPr>
          <p:spPr>
            <a:xfrm>
              <a:off x="4849799" y="704736"/>
              <a:ext cx="2522646" cy="886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rPr>
                <a:t>Organisational Learning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8CA9693-A25D-7647-9E43-3D5648DE9184}"/>
                </a:ext>
              </a:extLst>
            </p:cNvPr>
            <p:cNvSpPr txBox="1"/>
            <p:nvPr/>
          </p:nvSpPr>
          <p:spPr>
            <a:xfrm>
              <a:off x="5120226" y="2163497"/>
              <a:ext cx="221708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</a:rPr>
                <a:t>Team Learning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71761C-6E7C-8049-B0B7-4A7C39AB4BD7}"/>
                </a:ext>
              </a:extLst>
            </p:cNvPr>
            <p:cNvSpPr txBox="1"/>
            <p:nvPr/>
          </p:nvSpPr>
          <p:spPr>
            <a:xfrm>
              <a:off x="5155359" y="4063534"/>
              <a:ext cx="221708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2D2D8A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宋体"/>
                </a:rPr>
                <a:t>Individual Learning</a:t>
              </a:r>
            </a:p>
          </p:txBody>
        </p:sp>
        <p:sp>
          <p:nvSpPr>
            <p:cNvPr id="58" name="Freeform 4">
              <a:extLst>
                <a:ext uri="{FF2B5EF4-FFF2-40B4-BE49-F238E27FC236}">
                  <a16:creationId xmlns:a16="http://schemas.microsoft.com/office/drawing/2014/main" id="{3E72583B-5B11-7340-AA18-ECD9FB4B9B35}"/>
                </a:ext>
              </a:extLst>
            </p:cNvPr>
            <p:cNvSpPr>
              <a:spLocks/>
            </p:cNvSpPr>
            <p:nvPr/>
          </p:nvSpPr>
          <p:spPr bwMode="gray">
            <a:xfrm rot="241129">
              <a:off x="779659" y="5088087"/>
              <a:ext cx="10993124" cy="2307483"/>
            </a:xfrm>
            <a:custGeom>
              <a:avLst/>
              <a:gdLst>
                <a:gd name="T0" fmla="*/ 0 w 982"/>
                <a:gd name="T1" fmla="*/ 774 h 774"/>
                <a:gd name="T2" fmla="*/ 2 w 982"/>
                <a:gd name="T3" fmla="*/ 770 h 774"/>
                <a:gd name="T4" fmla="*/ 8 w 982"/>
                <a:gd name="T5" fmla="*/ 754 h 774"/>
                <a:gd name="T6" fmla="*/ 16 w 982"/>
                <a:gd name="T7" fmla="*/ 730 h 774"/>
                <a:gd name="T8" fmla="*/ 32 w 982"/>
                <a:gd name="T9" fmla="*/ 698 h 774"/>
                <a:gd name="T10" fmla="*/ 50 w 982"/>
                <a:gd name="T11" fmla="*/ 660 h 774"/>
                <a:gd name="T12" fmla="*/ 76 w 982"/>
                <a:gd name="T13" fmla="*/ 618 h 774"/>
                <a:gd name="T14" fmla="*/ 106 w 982"/>
                <a:gd name="T15" fmla="*/ 574 h 774"/>
                <a:gd name="T16" fmla="*/ 142 w 982"/>
                <a:gd name="T17" fmla="*/ 528 h 774"/>
                <a:gd name="T18" fmla="*/ 186 w 982"/>
                <a:gd name="T19" fmla="*/ 482 h 774"/>
                <a:gd name="T20" fmla="*/ 236 w 982"/>
                <a:gd name="T21" fmla="*/ 438 h 774"/>
                <a:gd name="T22" fmla="*/ 294 w 982"/>
                <a:gd name="T23" fmla="*/ 398 h 774"/>
                <a:gd name="T24" fmla="*/ 360 w 982"/>
                <a:gd name="T25" fmla="*/ 360 h 774"/>
                <a:gd name="T26" fmla="*/ 426 w 982"/>
                <a:gd name="T27" fmla="*/ 332 h 774"/>
                <a:gd name="T28" fmla="*/ 488 w 982"/>
                <a:gd name="T29" fmla="*/ 314 h 774"/>
                <a:gd name="T30" fmla="*/ 544 w 982"/>
                <a:gd name="T31" fmla="*/ 304 h 774"/>
                <a:gd name="T32" fmla="*/ 594 w 982"/>
                <a:gd name="T33" fmla="*/ 300 h 774"/>
                <a:gd name="T34" fmla="*/ 638 w 982"/>
                <a:gd name="T35" fmla="*/ 300 h 774"/>
                <a:gd name="T36" fmla="*/ 678 w 982"/>
                <a:gd name="T37" fmla="*/ 304 h 774"/>
                <a:gd name="T38" fmla="*/ 710 w 982"/>
                <a:gd name="T39" fmla="*/ 312 h 774"/>
                <a:gd name="T40" fmla="*/ 736 w 982"/>
                <a:gd name="T41" fmla="*/ 320 h 774"/>
                <a:gd name="T42" fmla="*/ 754 w 982"/>
                <a:gd name="T43" fmla="*/ 326 h 774"/>
                <a:gd name="T44" fmla="*/ 766 w 982"/>
                <a:gd name="T45" fmla="*/ 332 h 774"/>
                <a:gd name="T46" fmla="*/ 770 w 982"/>
                <a:gd name="T47" fmla="*/ 334 h 774"/>
                <a:gd name="T48" fmla="*/ 680 w 982"/>
                <a:gd name="T49" fmla="*/ 476 h 774"/>
                <a:gd name="T50" fmla="*/ 982 w 982"/>
                <a:gd name="T51" fmla="*/ 370 h 774"/>
                <a:gd name="T52" fmla="*/ 912 w 982"/>
                <a:gd name="T53" fmla="*/ 0 h 774"/>
                <a:gd name="T54" fmla="*/ 854 w 982"/>
                <a:gd name="T55" fmla="*/ 150 h 774"/>
                <a:gd name="T56" fmla="*/ 850 w 982"/>
                <a:gd name="T57" fmla="*/ 148 h 774"/>
                <a:gd name="T58" fmla="*/ 838 w 982"/>
                <a:gd name="T59" fmla="*/ 142 h 774"/>
                <a:gd name="T60" fmla="*/ 822 w 982"/>
                <a:gd name="T61" fmla="*/ 134 h 774"/>
                <a:gd name="T62" fmla="*/ 798 w 982"/>
                <a:gd name="T63" fmla="*/ 126 h 774"/>
                <a:gd name="T64" fmla="*/ 768 w 982"/>
                <a:gd name="T65" fmla="*/ 120 h 774"/>
                <a:gd name="T66" fmla="*/ 732 w 982"/>
                <a:gd name="T67" fmla="*/ 114 h 774"/>
                <a:gd name="T68" fmla="*/ 692 w 982"/>
                <a:gd name="T69" fmla="*/ 110 h 774"/>
                <a:gd name="T70" fmla="*/ 646 w 982"/>
                <a:gd name="T71" fmla="*/ 110 h 774"/>
                <a:gd name="T72" fmla="*/ 596 w 982"/>
                <a:gd name="T73" fmla="*/ 116 h 774"/>
                <a:gd name="T74" fmla="*/ 540 w 982"/>
                <a:gd name="T75" fmla="*/ 126 h 774"/>
                <a:gd name="T76" fmla="*/ 482 w 982"/>
                <a:gd name="T77" fmla="*/ 146 h 774"/>
                <a:gd name="T78" fmla="*/ 422 w 982"/>
                <a:gd name="T79" fmla="*/ 172 h 774"/>
                <a:gd name="T80" fmla="*/ 356 w 982"/>
                <a:gd name="T81" fmla="*/ 210 h 774"/>
                <a:gd name="T82" fmla="*/ 290 w 982"/>
                <a:gd name="T83" fmla="*/ 258 h 774"/>
                <a:gd name="T84" fmla="*/ 230 w 982"/>
                <a:gd name="T85" fmla="*/ 310 h 774"/>
                <a:gd name="T86" fmla="*/ 178 w 982"/>
                <a:gd name="T87" fmla="*/ 364 h 774"/>
                <a:gd name="T88" fmla="*/ 136 w 982"/>
                <a:gd name="T89" fmla="*/ 422 h 774"/>
                <a:gd name="T90" fmla="*/ 100 w 982"/>
                <a:gd name="T91" fmla="*/ 480 h 774"/>
                <a:gd name="T92" fmla="*/ 72 w 982"/>
                <a:gd name="T93" fmla="*/ 536 h 774"/>
                <a:gd name="T94" fmla="*/ 48 w 982"/>
                <a:gd name="T95" fmla="*/ 590 h 774"/>
                <a:gd name="T96" fmla="*/ 30 w 982"/>
                <a:gd name="T97" fmla="*/ 640 h 774"/>
                <a:gd name="T98" fmla="*/ 18 w 982"/>
                <a:gd name="T99" fmla="*/ 684 h 774"/>
                <a:gd name="T100" fmla="*/ 8 w 982"/>
                <a:gd name="T101" fmla="*/ 722 h 774"/>
                <a:gd name="T102" fmla="*/ 4 w 982"/>
                <a:gd name="T103" fmla="*/ 750 h 774"/>
                <a:gd name="T104" fmla="*/ 0 w 982"/>
                <a:gd name="T105" fmla="*/ 768 h 774"/>
                <a:gd name="T106" fmla="*/ 0 w 982"/>
                <a:gd name="T107" fmla="*/ 774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9999">
                    <a:gamma/>
                    <a:tint val="90980"/>
                    <a:invGamma/>
                    <a:alpha val="32001"/>
                  </a:srgbClr>
                </a:gs>
                <a:gs pos="100000">
                  <a:srgbClr val="00999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58DA08D-FBE5-1042-9E74-587314911235}"/>
                </a:ext>
              </a:extLst>
            </p:cNvPr>
            <p:cNvSpPr/>
            <p:nvPr/>
          </p:nvSpPr>
          <p:spPr>
            <a:xfrm>
              <a:off x="2991106" y="6138186"/>
              <a:ext cx="6226736" cy="709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>
                  <a:solidFill>
                    <a:srgbClr val="000000"/>
                  </a:solidFill>
                </a:defRPr>
              </a:pPr>
              <a:r>
                <a:rPr kumimoji="0" lang="en-US" sz="3400" b="1" i="1" u="none" strike="noStrike" kern="0" cap="none" spc="10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Arial"/>
                  <a:ea typeface="宋体"/>
                </a:rPr>
                <a:t>OPERATIONS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743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utoShape 5">
            <a:extLst>
              <a:ext uri="{FF2B5EF4-FFF2-40B4-BE49-F238E27FC236}">
                <a16:creationId xmlns:a16="http://schemas.microsoft.com/office/drawing/2014/main" id="{78FA518C-BBCA-DB41-8673-D70D8AD0ABB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200" y="1181100"/>
            <a:ext cx="7378148" cy="55499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AutoShape 20">
            <a:extLst>
              <a:ext uri="{FF2B5EF4-FFF2-40B4-BE49-F238E27FC236}">
                <a16:creationId xmlns:a16="http://schemas.microsoft.com/office/drawing/2014/main" id="{1F60794C-8B24-B347-BF57-F8E25CA6661D}"/>
              </a:ext>
            </a:extLst>
          </p:cNvPr>
          <p:cNvSpPr>
            <a:spLocks noChangeArrowheads="1"/>
          </p:cNvSpPr>
          <p:nvPr/>
        </p:nvSpPr>
        <p:spPr bwMode="gray">
          <a:xfrm>
            <a:off x="8965938" y="1511300"/>
            <a:ext cx="2628159" cy="4940300"/>
          </a:xfrm>
          <a:prstGeom prst="roundRect">
            <a:avLst>
              <a:gd name="adj" fmla="val 16667"/>
            </a:avLst>
          </a:prstGeom>
          <a:solidFill>
            <a:srgbClr val="FFD7CF"/>
          </a:solidFill>
          <a:ln>
            <a:solidFill>
              <a:srgbClr val="CF7867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AutoShape 34">
            <a:extLst>
              <a:ext uri="{FF2B5EF4-FFF2-40B4-BE49-F238E27FC236}">
                <a16:creationId xmlns:a16="http://schemas.microsoft.com/office/drawing/2014/main" id="{03A9C489-07E8-5647-B05C-FE3102C139A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90161" y="1511301"/>
            <a:ext cx="2628159" cy="4940300"/>
          </a:xfrm>
          <a:prstGeom prst="roundRect">
            <a:avLst>
              <a:gd name="adj" fmla="val 16667"/>
            </a:avLst>
          </a:prstGeom>
          <a:solidFill>
            <a:srgbClr val="E9E5A6"/>
          </a:solidFill>
          <a:ln>
            <a:solidFill>
              <a:srgbClr val="888661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AutoShape 5">
            <a:extLst>
              <a:ext uri="{FF2B5EF4-FFF2-40B4-BE49-F238E27FC236}">
                <a16:creationId xmlns:a16="http://schemas.microsoft.com/office/drawing/2014/main" id="{C4358A9A-86E4-D240-95D9-4274A6743B06}"/>
              </a:ext>
            </a:extLst>
          </p:cNvPr>
          <p:cNvSpPr>
            <a:spLocks noChangeArrowheads="1"/>
          </p:cNvSpPr>
          <p:nvPr/>
        </p:nvSpPr>
        <p:spPr bwMode="gray">
          <a:xfrm>
            <a:off x="586374" y="1511300"/>
            <a:ext cx="2626726" cy="4940300"/>
          </a:xfrm>
          <a:prstGeom prst="roundRect">
            <a:avLst>
              <a:gd name="adj" fmla="val 16667"/>
            </a:avLst>
          </a:prstGeom>
          <a:solidFill>
            <a:srgbClr val="B1D1E6"/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Text Box 17">
            <a:extLst>
              <a:ext uri="{FF2B5EF4-FFF2-40B4-BE49-F238E27FC236}">
                <a16:creationId xmlns:a16="http://schemas.microsoft.com/office/drawing/2014/main" id="{2A664C6B-8B28-9C47-964C-6292474F02A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69575" y="1671028"/>
            <a:ext cx="18603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PRESSURES</a:t>
            </a: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Text Box 17">
            <a:extLst>
              <a:ext uri="{FF2B5EF4-FFF2-40B4-BE49-F238E27FC236}">
                <a16:creationId xmlns:a16="http://schemas.microsoft.com/office/drawing/2014/main" id="{1D0130F6-8BD2-764F-A8FA-C4B627CB86F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80000" y="1671028"/>
            <a:ext cx="20793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ADAPTATIONS</a:t>
            </a: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Text Box 17">
            <a:extLst>
              <a:ext uri="{FF2B5EF4-FFF2-40B4-BE49-F238E27FC236}">
                <a16:creationId xmlns:a16="http://schemas.microsoft.com/office/drawing/2014/main" id="{DE1BD383-8802-4446-A1FE-C6692B67B98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65938" y="1632755"/>
            <a:ext cx="26281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MANIFESTATIONS</a:t>
            </a:r>
            <a:b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</a:b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- ALL STATES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0" y="35511"/>
            <a:ext cx="12211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Expanding on threat &amp; error management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ED95C7-6337-4C45-BCE3-67C6F637FD43}"/>
              </a:ext>
            </a:extLst>
          </p:cNvPr>
          <p:cNvGrpSpPr/>
          <p:nvPr/>
        </p:nvGrpSpPr>
        <p:grpSpPr>
          <a:xfrm>
            <a:off x="926592" y="4488311"/>
            <a:ext cx="1956499" cy="1836290"/>
            <a:chOff x="926592" y="3129411"/>
            <a:chExt cx="1956499" cy="183629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C16DE34B-DF09-8248-A48A-C20420705DA6}"/>
                </a:ext>
              </a:extLst>
            </p:cNvPr>
            <p:cNvGrpSpPr/>
            <p:nvPr/>
          </p:nvGrpSpPr>
          <p:grpSpPr>
            <a:xfrm>
              <a:off x="926592" y="3129411"/>
              <a:ext cx="1956499" cy="1836290"/>
              <a:chOff x="926592" y="3129411"/>
              <a:chExt cx="1956499" cy="1836290"/>
            </a:xfrm>
          </p:grpSpPr>
          <p:sp>
            <p:nvSpPr>
              <p:cNvPr id="86" name="AutoShape 4">
                <a:extLst>
                  <a:ext uri="{FF2B5EF4-FFF2-40B4-BE49-F238E27FC236}">
                    <a16:creationId xmlns:a16="http://schemas.microsoft.com/office/drawing/2014/main" id="{BFFE0303-88C2-9648-92A2-C5FF7B6F4B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26592" y="3129411"/>
                <a:ext cx="1956499" cy="183629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4E91D4"/>
                  </a:gs>
                  <a:gs pos="100000">
                    <a:srgbClr val="3477A4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AutoShape 5">
                <a:extLst>
                  <a:ext uri="{FF2B5EF4-FFF2-40B4-BE49-F238E27FC236}">
                    <a16:creationId xmlns:a16="http://schemas.microsoft.com/office/drawing/2014/main" id="{C7DEF158-E1B7-5741-A1DC-A4B2D380555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56737" y="3134512"/>
                <a:ext cx="1897646" cy="1801605"/>
              </a:xfrm>
              <a:prstGeom prst="roundRect">
                <a:avLst>
                  <a:gd name="adj" fmla="val 16667"/>
                </a:avLst>
              </a:prstGeom>
              <a:solidFill>
                <a:srgbClr val="55ACE6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AutoShape 6">
                <a:extLst>
                  <a:ext uri="{FF2B5EF4-FFF2-40B4-BE49-F238E27FC236}">
                    <a16:creationId xmlns:a16="http://schemas.microsoft.com/office/drawing/2014/main" id="{E3B3E1C3-FCA8-844C-8E9F-982EA5392B1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72526" y="4460722"/>
                <a:ext cx="1871808" cy="4560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CA1E6">
                      <a:alpha val="0"/>
                    </a:srgbClr>
                  </a:gs>
                  <a:gs pos="100000">
                    <a:srgbClr val="9BCFF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AutoShape 7">
                <a:extLst>
                  <a:ext uri="{FF2B5EF4-FFF2-40B4-BE49-F238E27FC236}">
                    <a16:creationId xmlns:a16="http://schemas.microsoft.com/office/drawing/2014/main" id="{0898268B-531C-7D45-8654-FA2CB211601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72526" y="3148794"/>
                <a:ext cx="1871808" cy="45499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EE0F7"/>
                  </a:gs>
                  <a:gs pos="100000">
                    <a:srgbClr val="3CA1E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94" name="Text Box 17">
              <a:extLst>
                <a:ext uri="{FF2B5EF4-FFF2-40B4-BE49-F238E27FC236}">
                  <a16:creationId xmlns:a16="http://schemas.microsoft.com/office/drawing/2014/main" id="{38136F59-DAAC-B848-9DDC-EFB44E7C14C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995493" y="3421178"/>
              <a:ext cx="1860324" cy="30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+mn-cs"/>
                </a:rPr>
                <a:t>THREATS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331668A-63C8-8E4D-A96C-F5B9FD711635}"/>
              </a:ext>
            </a:extLst>
          </p:cNvPr>
          <p:cNvGrpSpPr/>
          <p:nvPr/>
        </p:nvGrpSpPr>
        <p:grpSpPr>
          <a:xfrm>
            <a:off x="5120640" y="4488311"/>
            <a:ext cx="1956499" cy="1836290"/>
            <a:chOff x="5943600" y="2139950"/>
            <a:chExt cx="2163763" cy="2857500"/>
          </a:xfrm>
        </p:grpSpPr>
        <p:sp>
          <p:nvSpPr>
            <p:cNvPr id="115" name="AutoShape 33">
              <a:extLst>
                <a:ext uri="{FF2B5EF4-FFF2-40B4-BE49-F238E27FC236}">
                  <a16:creationId xmlns:a16="http://schemas.microsoft.com/office/drawing/2014/main" id="{A95F5794-50FA-EA49-A4BF-43F2E351AB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43600" y="2139950"/>
              <a:ext cx="2163763" cy="28575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AutoShape 34">
              <a:extLst>
                <a:ext uri="{FF2B5EF4-FFF2-40B4-BE49-F238E27FC236}">
                  <a16:creationId xmlns:a16="http://schemas.microsoft.com/office/drawing/2014/main" id="{45F725C2-9A80-014C-85AB-246582739A5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76938" y="2147888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AutoShape 35">
              <a:extLst>
                <a:ext uri="{FF2B5EF4-FFF2-40B4-BE49-F238E27FC236}">
                  <a16:creationId xmlns:a16="http://schemas.microsoft.com/office/drawing/2014/main" id="{B79DF019-14B3-124F-BA9A-2056E24053F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94400" y="4211638"/>
              <a:ext cx="2070100" cy="7096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F2EDA6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AutoShape 36">
              <a:extLst>
                <a:ext uri="{FF2B5EF4-FFF2-40B4-BE49-F238E27FC236}">
                  <a16:creationId xmlns:a16="http://schemas.microsoft.com/office/drawing/2014/main" id="{43028860-953E-A34D-8C53-A5F977B8D79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94400" y="2170113"/>
              <a:ext cx="20701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5CC"/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Text Box 44">
              <a:extLst>
                <a:ext uri="{FF2B5EF4-FFF2-40B4-BE49-F238E27FC236}">
                  <a16:creationId xmlns:a16="http://schemas.microsoft.com/office/drawing/2014/main" id="{52C61ECC-2B96-0047-A178-946FCB704C0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6019800" y="2593976"/>
              <a:ext cx="2057400" cy="480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+mn-cs"/>
                </a:rPr>
                <a:t>ERRORS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ED01F63-BCEF-6842-AF98-40C604040300}"/>
              </a:ext>
            </a:extLst>
          </p:cNvPr>
          <p:cNvGrpSpPr/>
          <p:nvPr/>
        </p:nvGrpSpPr>
        <p:grpSpPr>
          <a:xfrm>
            <a:off x="9314688" y="4488311"/>
            <a:ext cx="1956499" cy="1836290"/>
            <a:chOff x="7717536" y="2124076"/>
            <a:chExt cx="2163763" cy="2857500"/>
          </a:xfrm>
        </p:grpSpPr>
        <p:sp>
          <p:nvSpPr>
            <p:cNvPr id="101" name="AutoShape 19">
              <a:extLst>
                <a:ext uri="{FF2B5EF4-FFF2-40B4-BE49-F238E27FC236}">
                  <a16:creationId xmlns:a16="http://schemas.microsoft.com/office/drawing/2014/main" id="{6D698879-ADC0-3A46-A652-EBAC3FC4155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17536" y="2124076"/>
              <a:ext cx="2163763" cy="2857500"/>
            </a:xfrm>
            <a:prstGeom prst="roundRect">
              <a:avLst>
                <a:gd name="adj" fmla="val 17509"/>
              </a:avLst>
            </a:prstGeom>
            <a:solidFill>
              <a:srgbClr val="CF7867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AutoShape 20">
              <a:extLst>
                <a:ext uri="{FF2B5EF4-FFF2-40B4-BE49-F238E27FC236}">
                  <a16:creationId xmlns:a16="http://schemas.microsoft.com/office/drawing/2014/main" id="{DBFFFA96-9AE7-2749-89EB-7D14DF6EE95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37887" y="2152142"/>
              <a:ext cx="2098675" cy="2803525"/>
            </a:xfrm>
            <a:prstGeom prst="roundRect">
              <a:avLst>
                <a:gd name="adj" fmla="val 16667"/>
              </a:avLst>
            </a:prstGeom>
            <a:solidFill>
              <a:srgbClr val="FFB7A8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AutoShape 22">
              <a:extLst>
                <a:ext uri="{FF2B5EF4-FFF2-40B4-BE49-F238E27FC236}">
                  <a16:creationId xmlns:a16="http://schemas.microsoft.com/office/drawing/2014/main" id="{86449FDC-E707-6944-8A87-D532139ACAF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0079" y="2170112"/>
              <a:ext cx="20701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14000">
                  <a:srgbClr val="FFE3DD"/>
                </a:gs>
                <a:gs pos="77000">
                  <a:srgbClr val="FFB7A8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Text Box 29">
              <a:extLst>
                <a:ext uri="{FF2B5EF4-FFF2-40B4-BE49-F238E27FC236}">
                  <a16:creationId xmlns:a16="http://schemas.microsoft.com/office/drawing/2014/main" id="{62708FB8-6467-4740-BCC0-04E137C2F61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793736" y="2578102"/>
              <a:ext cx="2057400" cy="12005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  <a:cs typeface="+mn-cs"/>
                </a:rPr>
                <a:t>UNDESIRED AIRCRAFT STATES</a:t>
              </a:r>
              <a:endPara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AutoShape 22">
              <a:extLst>
                <a:ext uri="{FF2B5EF4-FFF2-40B4-BE49-F238E27FC236}">
                  <a16:creationId xmlns:a16="http://schemas.microsoft.com/office/drawing/2014/main" id="{35BE88AB-370A-4E48-AE29-C20057647A2D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7766462" y="4212431"/>
              <a:ext cx="2070100" cy="70802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3DD"/>
                </a:gs>
                <a:gs pos="82000">
                  <a:srgbClr val="FFB7A8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D6E89AF2-11A4-FB4D-9DC7-E46B1F5F9DE8}"/>
              </a:ext>
            </a:extLst>
          </p:cNvPr>
          <p:cNvSpPr txBox="1"/>
          <p:nvPr/>
        </p:nvSpPr>
        <p:spPr>
          <a:xfrm>
            <a:off x="3317293" y="3826229"/>
            <a:ext cx="1458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AND</a:t>
            </a: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2B697564-EA12-B14C-8081-179F893F35F1}"/>
              </a:ext>
            </a:extLst>
          </p:cNvPr>
          <p:cNvSpPr/>
          <p:nvPr/>
        </p:nvSpPr>
        <p:spPr>
          <a:xfrm>
            <a:off x="7875799" y="3595853"/>
            <a:ext cx="894229" cy="547361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D3B7C68E-A4F0-2248-8F73-0C2A6A445A90}"/>
              </a:ext>
            </a:extLst>
          </p:cNvPr>
          <p:cNvSpPr/>
          <p:nvPr/>
        </p:nvSpPr>
        <p:spPr>
          <a:xfrm>
            <a:off x="1545725" y="3650757"/>
            <a:ext cx="718232" cy="747801"/>
          </a:xfrm>
          <a:prstGeom prst="upArrow">
            <a:avLst>
              <a:gd name="adj1" fmla="val 35503"/>
              <a:gd name="adj2" fmla="val 46755"/>
            </a:avLst>
          </a:prstGeom>
          <a:solidFill>
            <a:srgbClr val="55ACE6">
              <a:alpha val="25098"/>
            </a:srgb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E0BDAAF6-30A6-1742-A530-C91F4A7A5395}"/>
              </a:ext>
            </a:extLst>
          </p:cNvPr>
          <p:cNvSpPr/>
          <p:nvPr/>
        </p:nvSpPr>
        <p:spPr>
          <a:xfrm>
            <a:off x="5739773" y="3650757"/>
            <a:ext cx="718232" cy="747801"/>
          </a:xfrm>
          <a:prstGeom prst="upArrow">
            <a:avLst>
              <a:gd name="adj1" fmla="val 35503"/>
              <a:gd name="adj2" fmla="val 46755"/>
            </a:avLst>
          </a:prstGeom>
          <a:solidFill>
            <a:srgbClr val="FFC000">
              <a:alpha val="25098"/>
            </a:srgbClr>
          </a:solidFill>
          <a:ln>
            <a:solidFill>
              <a:srgbClr val="DBA500"/>
            </a:solidFill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Up Arrow 27">
            <a:extLst>
              <a:ext uri="{FF2B5EF4-FFF2-40B4-BE49-F238E27FC236}">
                <a16:creationId xmlns:a16="http://schemas.microsoft.com/office/drawing/2014/main" id="{EECCF126-2A6D-E841-A650-0C672115047E}"/>
              </a:ext>
            </a:extLst>
          </p:cNvPr>
          <p:cNvSpPr/>
          <p:nvPr/>
        </p:nvSpPr>
        <p:spPr>
          <a:xfrm>
            <a:off x="9911448" y="3650757"/>
            <a:ext cx="718232" cy="747801"/>
          </a:xfrm>
          <a:prstGeom prst="upArrow">
            <a:avLst>
              <a:gd name="adj1" fmla="val 35503"/>
              <a:gd name="adj2" fmla="val 46755"/>
            </a:avLst>
          </a:prstGeom>
          <a:solidFill>
            <a:srgbClr val="FF0000">
              <a:alpha val="25098"/>
            </a:srgbClr>
          </a:solidFill>
          <a:ln>
            <a:solidFill>
              <a:srgbClr val="FF4245"/>
            </a:solidFill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1CDA6F04-2349-F340-B340-C28465EC307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26592" y="2329445"/>
            <a:ext cx="203250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Verdana" panose="020B0604030504040204" pitchFamily="34" charset="0"/>
              </a:rPr>
              <a:t>Broader scope, including all types of pressures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0" name="Text Box 17">
            <a:extLst>
              <a:ext uri="{FF2B5EF4-FFF2-40B4-BE49-F238E27FC236}">
                <a16:creationId xmlns:a16="http://schemas.microsoft.com/office/drawing/2014/main" id="{9DA780F5-7E73-8648-8911-0D0F60D66BE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02200" y="2336717"/>
            <a:ext cx="23495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Verdana" panose="020B0604030504040204" pitchFamily="34" charset="0"/>
              </a:rPr>
              <a:t>Broader scope, including all types of adaptations, independent of their outcome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1" name="Text Box 17">
            <a:extLst>
              <a:ext uri="{FF2B5EF4-FFF2-40B4-BE49-F238E27FC236}">
                <a16:creationId xmlns:a16="http://schemas.microsoft.com/office/drawing/2014/main" id="{50D08A87-E48E-4449-85FE-E7B24612149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131299" y="2298617"/>
            <a:ext cx="228600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altLang="zh-CN" sz="1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Verdana" panose="020B0604030504040204" pitchFamily="34" charset="0"/>
              </a:rPr>
              <a:t>Broader scope, including all types of outcomes, including desired aircraft states</a:t>
            </a:r>
            <a:endParaRPr lang="en-US" altLang="zh-CN" sz="16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0" name="AutoShape 5">
            <a:extLst>
              <a:ext uri="{FF2B5EF4-FFF2-40B4-BE49-F238E27FC236}">
                <a16:creationId xmlns:a16="http://schemas.microsoft.com/office/drawing/2014/main" id="{3C898EA5-F315-4443-B0C9-EA0803A90378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59101" y="995767"/>
            <a:ext cx="2072302" cy="380636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Text Box 17">
            <a:extLst>
              <a:ext uri="{FF2B5EF4-FFF2-40B4-BE49-F238E27FC236}">
                <a16:creationId xmlns:a16="http://schemas.microsoft.com/office/drawing/2014/main" id="{6BE49D22-C712-A341-87BF-C3D3219977C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89112" y="977426"/>
            <a:ext cx="18603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  <a:cs typeface="+mn-cs"/>
              </a:rPr>
              <a:t>CONTEXT</a:t>
            </a: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AutoShape 12">
            <a:extLst>
              <a:ext uri="{FF2B5EF4-FFF2-40B4-BE49-F238E27FC236}">
                <a16:creationId xmlns:a16="http://schemas.microsoft.com/office/drawing/2014/main" id="{D0F862E0-DAD7-F24B-918F-75640EACD1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91079" y="1133424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AutoShape 12">
            <a:extLst>
              <a:ext uri="{FF2B5EF4-FFF2-40B4-BE49-F238E27FC236}">
                <a16:creationId xmlns:a16="http://schemas.microsoft.com/office/drawing/2014/main" id="{CD0E387C-AED3-4B41-8C89-D5669D69CACA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92879" y="1133424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36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26" grpId="0" animBg="1"/>
      <p:bldP spid="27" grpId="0" animBg="1"/>
      <p:bldP spid="28" grpId="0" animBg="1"/>
      <p:bldP spid="29" grpId="0"/>
      <p:bldP spid="30" grpId="0"/>
      <p:bldP spid="31" grpId="0"/>
      <p:bldP spid="40" grpId="0" animBg="1"/>
      <p:bldP spid="39" grpId="0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88DCD-7E79-464B-8BBD-C36900E908DE}"/>
              </a:ext>
            </a:extLst>
          </p:cNvPr>
          <p:cNvGrpSpPr/>
          <p:nvPr/>
        </p:nvGrpSpPr>
        <p:grpSpPr>
          <a:xfrm rot="17757644">
            <a:off x="8344347" y="2755166"/>
            <a:ext cx="1365730" cy="1493021"/>
            <a:chOff x="5336565" y="2966182"/>
            <a:chExt cx="1714733" cy="1832114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D2240FD5-A92E-8F4C-B69F-36962CD485CA}"/>
                </a:ext>
              </a:extLst>
            </p:cNvPr>
            <p:cNvSpPr>
              <a:spLocks/>
            </p:cNvSpPr>
            <p:nvPr/>
          </p:nvSpPr>
          <p:spPr bwMode="blackWhite">
            <a:xfrm rot="18900000">
              <a:off x="5336565" y="3663023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FF6600"/>
                </a:gs>
                <a:gs pos="100000">
                  <a:srgbClr val="742E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6310460B-3FB3-F143-80FE-9D74F474B168}"/>
                </a:ext>
              </a:extLst>
            </p:cNvPr>
            <p:cNvSpPr>
              <a:spLocks/>
            </p:cNvSpPr>
            <p:nvPr/>
          </p:nvSpPr>
          <p:spPr bwMode="blackWhite">
            <a:xfrm rot="26100000">
              <a:off x="6396501" y="2982345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99CC00"/>
                </a:gs>
                <a:gs pos="100000">
                  <a:srgbClr val="2532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9E53EAA-71B2-C846-AEC9-710C188F4427}"/>
                </a:ext>
              </a:extLst>
            </p:cNvPr>
            <p:cNvSpPr>
              <a:spLocks/>
            </p:cNvSpPr>
            <p:nvPr/>
          </p:nvSpPr>
          <p:spPr bwMode="blackWhite">
            <a:xfrm rot="33300000">
              <a:off x="6465633" y="4244957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82560D4-52EB-31F6-C545-0EF2BFE09FD5}"/>
              </a:ext>
            </a:extLst>
          </p:cNvPr>
          <p:cNvGrpSpPr/>
          <p:nvPr/>
        </p:nvGrpSpPr>
        <p:grpSpPr>
          <a:xfrm rot="20015153">
            <a:off x="6706421" y="3194043"/>
            <a:ext cx="1365730" cy="1493021"/>
            <a:chOff x="5336565" y="2966182"/>
            <a:chExt cx="1714733" cy="1832114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51F471DE-C2A6-B5BC-3F4E-0873716A0524}"/>
                </a:ext>
              </a:extLst>
            </p:cNvPr>
            <p:cNvSpPr>
              <a:spLocks/>
            </p:cNvSpPr>
            <p:nvPr/>
          </p:nvSpPr>
          <p:spPr bwMode="blackWhite">
            <a:xfrm rot="18900000">
              <a:off x="5336565" y="3663023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FF6600"/>
                </a:gs>
                <a:gs pos="100000">
                  <a:srgbClr val="742E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6FFF6B15-3478-6801-AFB2-A35602AB0589}"/>
                </a:ext>
              </a:extLst>
            </p:cNvPr>
            <p:cNvSpPr>
              <a:spLocks/>
            </p:cNvSpPr>
            <p:nvPr/>
          </p:nvSpPr>
          <p:spPr bwMode="blackWhite">
            <a:xfrm rot="26100000">
              <a:off x="6396501" y="2982345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99CC00"/>
                </a:gs>
                <a:gs pos="100000">
                  <a:srgbClr val="2532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35C17665-3355-FC5D-9054-C4A188D933F8}"/>
                </a:ext>
              </a:extLst>
            </p:cNvPr>
            <p:cNvSpPr>
              <a:spLocks/>
            </p:cNvSpPr>
            <p:nvPr/>
          </p:nvSpPr>
          <p:spPr bwMode="blackWhite">
            <a:xfrm rot="33300000">
              <a:off x="6465633" y="4244957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AutoShape 9">
            <a:extLst>
              <a:ext uri="{FF2B5EF4-FFF2-40B4-BE49-F238E27FC236}">
                <a16:creationId xmlns:a16="http://schemas.microsoft.com/office/drawing/2014/main" id="{3BE87C2D-7898-F549-9005-303B35BF3F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07962" y="1191645"/>
            <a:ext cx="11544237" cy="5206144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C8F1F6">
                  <a:alpha val="70980"/>
                </a:srgbClr>
              </a:gs>
              <a:gs pos="100000">
                <a:srgbClr val="F1FDFF">
                  <a:alpha val="69804"/>
                </a:srgbClr>
              </a:gs>
            </a:gsLst>
            <a:lin ang="5400000" scaled="1"/>
          </a:gradFill>
          <a:ln w="25400">
            <a:solidFill>
              <a:srgbClr val="BBE0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FSF 3 forces Model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39B012F1-AB6B-6846-B63F-8DB979C17E06}"/>
              </a:ext>
            </a:extLst>
          </p:cNvPr>
          <p:cNvSpPr>
            <a:spLocks noEditPoints="1"/>
          </p:cNvSpPr>
          <p:nvPr/>
        </p:nvSpPr>
        <p:spPr bwMode="gray">
          <a:xfrm rot="8160276">
            <a:off x="4776196" y="3698138"/>
            <a:ext cx="1920630" cy="2013726"/>
          </a:xfrm>
          <a:custGeom>
            <a:avLst/>
            <a:gdLst>
              <a:gd name="T0" fmla="*/ 1692 w 4040"/>
              <a:gd name="T1" fmla="*/ 12 h 1888"/>
              <a:gd name="T2" fmla="*/ 1234 w 4040"/>
              <a:gd name="T3" fmla="*/ 74 h 1888"/>
              <a:gd name="T4" fmla="*/ 828 w 4040"/>
              <a:gd name="T5" fmla="*/ 182 h 1888"/>
              <a:gd name="T6" fmla="*/ 486 w 4040"/>
              <a:gd name="T7" fmla="*/ 330 h 1888"/>
              <a:gd name="T8" fmla="*/ 226 w 4040"/>
              <a:gd name="T9" fmla="*/ 510 h 1888"/>
              <a:gd name="T10" fmla="*/ 58 w 4040"/>
              <a:gd name="T11" fmla="*/ 718 h 1888"/>
              <a:gd name="T12" fmla="*/ 0 w 4040"/>
              <a:gd name="T13" fmla="*/ 944 h 1888"/>
              <a:gd name="T14" fmla="*/ 58 w 4040"/>
              <a:gd name="T15" fmla="*/ 1170 h 1888"/>
              <a:gd name="T16" fmla="*/ 226 w 4040"/>
              <a:gd name="T17" fmla="*/ 1378 h 1888"/>
              <a:gd name="T18" fmla="*/ 486 w 4040"/>
              <a:gd name="T19" fmla="*/ 1558 h 1888"/>
              <a:gd name="T20" fmla="*/ 828 w 4040"/>
              <a:gd name="T21" fmla="*/ 1706 h 1888"/>
              <a:gd name="T22" fmla="*/ 1234 w 4040"/>
              <a:gd name="T23" fmla="*/ 1814 h 1888"/>
              <a:gd name="T24" fmla="*/ 1692 w 4040"/>
              <a:gd name="T25" fmla="*/ 1876 h 1888"/>
              <a:gd name="T26" fmla="*/ 2186 w 4040"/>
              <a:gd name="T27" fmla="*/ 1884 h 1888"/>
              <a:gd name="T28" fmla="*/ 2658 w 4040"/>
              <a:gd name="T29" fmla="*/ 1840 h 1888"/>
              <a:gd name="T30" fmla="*/ 3084 w 4040"/>
              <a:gd name="T31" fmla="*/ 1746 h 1888"/>
              <a:gd name="T32" fmla="*/ 3448 w 4040"/>
              <a:gd name="T33" fmla="*/ 1612 h 1888"/>
              <a:gd name="T34" fmla="*/ 3738 w 4040"/>
              <a:gd name="T35" fmla="*/ 1442 h 1888"/>
              <a:gd name="T36" fmla="*/ 3938 w 4040"/>
              <a:gd name="T37" fmla="*/ 1242 h 1888"/>
              <a:gd name="T38" fmla="*/ 4034 w 4040"/>
              <a:gd name="T39" fmla="*/ 1022 h 1888"/>
              <a:gd name="T40" fmla="*/ 4014 w 4040"/>
              <a:gd name="T41" fmla="*/ 790 h 1888"/>
              <a:gd name="T42" fmla="*/ 3882 w 4040"/>
              <a:gd name="T43" fmla="*/ 576 h 1888"/>
              <a:gd name="T44" fmla="*/ 3650 w 4040"/>
              <a:gd name="T45" fmla="*/ 386 h 1888"/>
              <a:gd name="T46" fmla="*/ 3334 w 4040"/>
              <a:gd name="T47" fmla="*/ 228 h 1888"/>
              <a:gd name="T48" fmla="*/ 2948 w 4040"/>
              <a:gd name="T49" fmla="*/ 106 h 1888"/>
              <a:gd name="T50" fmla="*/ 2506 w 4040"/>
              <a:gd name="T51" fmla="*/ 28 h 1888"/>
              <a:gd name="T52" fmla="*/ 2020 w 4040"/>
              <a:gd name="T53" fmla="*/ 0 h 1888"/>
              <a:gd name="T54" fmla="*/ 1606 w 4040"/>
              <a:gd name="T55" fmla="*/ 1736 h 1888"/>
              <a:gd name="T56" fmla="*/ 1164 w 4040"/>
              <a:gd name="T57" fmla="*/ 1678 h 1888"/>
              <a:gd name="T58" fmla="*/ 776 w 4040"/>
              <a:gd name="T59" fmla="*/ 1576 h 1888"/>
              <a:gd name="T60" fmla="*/ 458 w 4040"/>
              <a:gd name="T61" fmla="*/ 1436 h 1888"/>
              <a:gd name="T62" fmla="*/ 224 w 4040"/>
              <a:gd name="T63" fmla="*/ 1266 h 1888"/>
              <a:gd name="T64" fmla="*/ 88 w 4040"/>
              <a:gd name="T65" fmla="*/ 1074 h 1888"/>
              <a:gd name="T66" fmla="*/ 68 w 4040"/>
              <a:gd name="T67" fmla="*/ 864 h 1888"/>
              <a:gd name="T68" fmla="*/ 166 w 4040"/>
              <a:gd name="T69" fmla="*/ 664 h 1888"/>
              <a:gd name="T70" fmla="*/ 370 w 4040"/>
              <a:gd name="T71" fmla="*/ 486 h 1888"/>
              <a:gd name="T72" fmla="*/ 662 w 4040"/>
              <a:gd name="T73" fmla="*/ 336 h 1888"/>
              <a:gd name="T74" fmla="*/ 1028 w 4040"/>
              <a:gd name="T75" fmla="*/ 222 h 1888"/>
              <a:gd name="T76" fmla="*/ 1454 w 4040"/>
              <a:gd name="T77" fmla="*/ 148 h 1888"/>
              <a:gd name="T78" fmla="*/ 1922 w 4040"/>
              <a:gd name="T79" fmla="*/ 120 h 1888"/>
              <a:gd name="T80" fmla="*/ 2392 w 4040"/>
              <a:gd name="T81" fmla="*/ 148 h 1888"/>
              <a:gd name="T82" fmla="*/ 2818 w 4040"/>
              <a:gd name="T83" fmla="*/ 222 h 1888"/>
              <a:gd name="T84" fmla="*/ 3184 w 4040"/>
              <a:gd name="T85" fmla="*/ 336 h 1888"/>
              <a:gd name="T86" fmla="*/ 3476 w 4040"/>
              <a:gd name="T87" fmla="*/ 486 h 1888"/>
              <a:gd name="T88" fmla="*/ 3680 w 4040"/>
              <a:gd name="T89" fmla="*/ 664 h 1888"/>
              <a:gd name="T90" fmla="*/ 3778 w 4040"/>
              <a:gd name="T91" fmla="*/ 864 h 1888"/>
              <a:gd name="T92" fmla="*/ 3758 w 4040"/>
              <a:gd name="T93" fmla="*/ 1074 h 1888"/>
              <a:gd name="T94" fmla="*/ 3622 w 4040"/>
              <a:gd name="T95" fmla="*/ 1266 h 1888"/>
              <a:gd name="T96" fmla="*/ 3388 w 4040"/>
              <a:gd name="T97" fmla="*/ 1436 h 1888"/>
              <a:gd name="T98" fmla="*/ 3070 w 4040"/>
              <a:gd name="T99" fmla="*/ 1576 h 1888"/>
              <a:gd name="T100" fmla="*/ 2682 w 4040"/>
              <a:gd name="T101" fmla="*/ 1678 h 1888"/>
              <a:gd name="T102" fmla="*/ 2240 w 4040"/>
              <a:gd name="T103" fmla="*/ 1736 h 1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rgbClr val="808080">
                  <a:gamma/>
                  <a:tint val="30196"/>
                  <a:invGamma/>
                  <a:alpha val="36000"/>
                </a:srgbClr>
              </a:gs>
              <a:gs pos="100000">
                <a:srgbClr val="B9B8BA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056E9-6A91-F24B-AB5E-74220251CC18}"/>
              </a:ext>
            </a:extLst>
          </p:cNvPr>
          <p:cNvSpPr txBox="1"/>
          <p:nvPr/>
        </p:nvSpPr>
        <p:spPr>
          <a:xfrm>
            <a:off x="3430271" y="5950417"/>
            <a:ext cx="4772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Cumulative field resulting from the three f</a:t>
            </a:r>
            <a:r>
              <a:rPr kumimoji="0" lang="en-US" sz="1600" b="1" i="0" u="none" strike="noStrike" kern="0" cap="none" spc="0" normalizeH="0" baseline="0" noProof="0" err="1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orces</a:t>
            </a:r>
            <a:endParaRPr kumimoji="0" lang="en-US" sz="1600" b="0" i="1" u="none" strike="noStrike" kern="0" cap="none" spc="0" normalizeH="0" baseline="0" noProof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宋体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62EFC4-653E-D14A-BCBD-C9F8F322480A}"/>
              </a:ext>
            </a:extLst>
          </p:cNvPr>
          <p:cNvCxnSpPr>
            <a:cxnSpLocks/>
            <a:stCxn id="8" idx="0"/>
            <a:endCxn id="7" idx="23"/>
          </p:cNvCxnSpPr>
          <p:nvPr/>
        </p:nvCxnSpPr>
        <p:spPr>
          <a:xfrm flipV="1">
            <a:off x="5816749" y="5688292"/>
            <a:ext cx="823" cy="262125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FD7BAD8-2B36-3B4B-9F74-507991F88F21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6816830" y="2366955"/>
            <a:ext cx="1043019" cy="1552645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  <a:tailEnd type="triangle"/>
          </a:ln>
          <a:effectLst/>
        </p:spPr>
      </p:cxn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BB3D3873-1796-2B43-A53A-9DE2BF304CA7}"/>
              </a:ext>
            </a:extLst>
          </p:cNvPr>
          <p:cNvCxnSpPr>
            <a:cxnSpLocks/>
          </p:cNvCxnSpPr>
          <p:nvPr/>
        </p:nvCxnSpPr>
        <p:spPr>
          <a:xfrm rot="10800000" flipH="1">
            <a:off x="5867334" y="3846213"/>
            <a:ext cx="1426768" cy="857630"/>
          </a:xfrm>
          <a:prstGeom prst="curvedConnector3">
            <a:avLst>
              <a:gd name="adj1" fmla="val 50000"/>
            </a:avLst>
          </a:prstGeom>
          <a:noFill/>
          <a:ln w="28575" cap="flat" cmpd="sng" algn="ctr">
            <a:solidFill>
              <a:srgbClr val="7030A0"/>
            </a:solidFill>
            <a:prstDash val="sysDot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2E3B66A-0F6B-FE4E-BC34-C48A55A50797}"/>
              </a:ext>
            </a:extLst>
          </p:cNvPr>
          <p:cNvSpPr txBox="1"/>
          <p:nvPr/>
        </p:nvSpPr>
        <p:spPr>
          <a:xfrm>
            <a:off x="3718751" y="2915093"/>
            <a:ext cx="30963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Force 1 - Demand pressures on operations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C2E973-9421-8145-AEDF-854518855B26}"/>
              </a:ext>
            </a:extLst>
          </p:cNvPr>
          <p:cNvSpPr txBox="1"/>
          <p:nvPr/>
        </p:nvSpPr>
        <p:spPr>
          <a:xfrm>
            <a:off x="2196743" y="4853160"/>
            <a:ext cx="325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Force 2 – Efficiency pressures on operations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3E796F-FF9D-6C48-BFF6-E8E6868F2749}"/>
              </a:ext>
            </a:extLst>
          </p:cNvPr>
          <p:cNvSpPr txBox="1"/>
          <p:nvPr/>
        </p:nvSpPr>
        <p:spPr>
          <a:xfrm>
            <a:off x="5236295" y="1535958"/>
            <a:ext cx="5247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Adaptation can result in a change of the system operating point from an initial operating point as a result of the cumulative field of three forces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AE9B57-3A8F-7445-B36F-750DDDE68161}"/>
              </a:ext>
            </a:extLst>
          </p:cNvPr>
          <p:cNvSpPr txBox="1"/>
          <p:nvPr/>
        </p:nvSpPr>
        <p:spPr>
          <a:xfrm>
            <a:off x="6611676" y="4825669"/>
            <a:ext cx="2536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Force 3 – Operating point resilience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 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宋体"/>
              <a:cs typeface="Calibri" panose="020F0502020204030204" pitchFamily="34" charset="0"/>
            </a:endParaRPr>
          </a:p>
        </p:txBody>
      </p:sp>
      <p:sp>
        <p:nvSpPr>
          <p:cNvPr id="33" name="AutoShape 11">
            <a:extLst>
              <a:ext uri="{FF2B5EF4-FFF2-40B4-BE49-F238E27FC236}">
                <a16:creationId xmlns:a16="http://schemas.microsoft.com/office/drawing/2014/main" id="{EBB6594F-8D2B-FC48-8027-B47702CF41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21973" y="1021453"/>
            <a:ext cx="2712720" cy="3698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99093"/>
              </a:gs>
              <a:gs pos="50000">
                <a:srgbClr val="BBE0E3"/>
              </a:gs>
              <a:gs pos="100000">
                <a:srgbClr val="799093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rPr>
              <a:t>CONTEXT</a:t>
            </a:r>
          </a:p>
        </p:txBody>
      </p:sp>
      <p:sp>
        <p:nvSpPr>
          <p:cNvPr id="34" name="AutoShape 12">
            <a:extLst>
              <a:ext uri="{FF2B5EF4-FFF2-40B4-BE49-F238E27FC236}">
                <a16:creationId xmlns:a16="http://schemas.microsoft.com/office/drawing/2014/main" id="{ACAFA42F-3303-DC49-B4C1-6EE5E20611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945279" y="1144741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AutoShape 13">
            <a:extLst>
              <a:ext uri="{FF2B5EF4-FFF2-40B4-BE49-F238E27FC236}">
                <a16:creationId xmlns:a16="http://schemas.microsoft.com/office/drawing/2014/main" id="{B29927C3-61D8-CA49-B9B4-5F39F8A1D1F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288082" y="1144741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C1BEE19-4869-844F-9E03-18C897681EC2}"/>
              </a:ext>
            </a:extLst>
          </p:cNvPr>
          <p:cNvGrpSpPr/>
          <p:nvPr/>
        </p:nvGrpSpPr>
        <p:grpSpPr>
          <a:xfrm>
            <a:off x="8912312" y="3186076"/>
            <a:ext cx="324000" cy="324000"/>
            <a:chOff x="8577459" y="3602800"/>
            <a:chExt cx="324000" cy="324000"/>
          </a:xfrm>
        </p:grpSpPr>
        <p:sp>
          <p:nvSpPr>
            <p:cNvPr id="39" name="Oval 6">
              <a:extLst>
                <a:ext uri="{FF2B5EF4-FFF2-40B4-BE49-F238E27FC236}">
                  <a16:creationId xmlns:a16="http://schemas.microsoft.com/office/drawing/2014/main" id="{3DD31864-1406-664A-AC32-000C490155B1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8577459" y="3602800"/>
              <a:ext cx="324000" cy="324000"/>
            </a:xfrm>
            <a:prstGeom prst="ellipse">
              <a:avLst/>
            </a:prstGeom>
            <a:gradFill rotWithShape="1">
              <a:gsLst>
                <a:gs pos="0">
                  <a:srgbClr val="FFC819"/>
                </a:gs>
                <a:gs pos="100000">
                  <a:srgbClr val="EEB418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B3D49D6B-8F50-2145-8482-4C4CA6741ADC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8614487" y="3612223"/>
              <a:ext cx="249943" cy="122271"/>
            </a:xfrm>
            <a:custGeom>
              <a:avLst/>
              <a:gdLst>
                <a:gd name="T0" fmla="*/ 1276 w 1321"/>
                <a:gd name="T1" fmla="*/ 357 h 712"/>
                <a:gd name="T2" fmla="*/ 1292 w 1321"/>
                <a:gd name="T3" fmla="*/ 394 h 712"/>
                <a:gd name="T4" fmla="*/ 1296 w 1321"/>
                <a:gd name="T5" fmla="*/ 428 h 712"/>
                <a:gd name="T6" fmla="*/ 1290 w 1321"/>
                <a:gd name="T7" fmla="*/ 459 h 712"/>
                <a:gd name="T8" fmla="*/ 1273 w 1321"/>
                <a:gd name="T9" fmla="*/ 490 h 712"/>
                <a:gd name="T10" fmla="*/ 1248 w 1321"/>
                <a:gd name="T11" fmla="*/ 516 h 712"/>
                <a:gd name="T12" fmla="*/ 1216 w 1321"/>
                <a:gd name="T13" fmla="*/ 538 h 712"/>
                <a:gd name="T14" fmla="*/ 1173 w 1321"/>
                <a:gd name="T15" fmla="*/ 559 h 712"/>
                <a:gd name="T16" fmla="*/ 1125 w 1321"/>
                <a:gd name="T17" fmla="*/ 578 h 712"/>
                <a:gd name="T18" fmla="*/ 1071 w 1321"/>
                <a:gd name="T19" fmla="*/ 594 h 712"/>
                <a:gd name="T20" fmla="*/ 1011 w 1321"/>
                <a:gd name="T21" fmla="*/ 608 h 712"/>
                <a:gd name="T22" fmla="*/ 949 w 1321"/>
                <a:gd name="T23" fmla="*/ 618 h 712"/>
                <a:gd name="T24" fmla="*/ 879 w 1321"/>
                <a:gd name="T25" fmla="*/ 627 h 712"/>
                <a:gd name="T26" fmla="*/ 808 w 1321"/>
                <a:gd name="T27" fmla="*/ 632 h 712"/>
                <a:gd name="T28" fmla="*/ 780 w 1321"/>
                <a:gd name="T29" fmla="*/ 634 h 712"/>
                <a:gd name="T30" fmla="*/ 467 w 1321"/>
                <a:gd name="T31" fmla="*/ 634 h 712"/>
                <a:gd name="T32" fmla="*/ 463 w 1321"/>
                <a:gd name="T33" fmla="*/ 634 h 712"/>
                <a:gd name="T34" fmla="*/ 401 w 1321"/>
                <a:gd name="T35" fmla="*/ 630 h 712"/>
                <a:gd name="T36" fmla="*/ 341 w 1321"/>
                <a:gd name="T37" fmla="*/ 627 h 712"/>
                <a:gd name="T38" fmla="*/ 285 w 1321"/>
                <a:gd name="T39" fmla="*/ 620 h 712"/>
                <a:gd name="T40" fmla="*/ 231 w 1321"/>
                <a:gd name="T41" fmla="*/ 614 h 712"/>
                <a:gd name="T42" fmla="*/ 182 w 1321"/>
                <a:gd name="T43" fmla="*/ 603 h 712"/>
                <a:gd name="T44" fmla="*/ 138 w 1321"/>
                <a:gd name="T45" fmla="*/ 590 h 712"/>
                <a:gd name="T46" fmla="*/ 100 w 1321"/>
                <a:gd name="T47" fmla="*/ 577 h 712"/>
                <a:gd name="T48" fmla="*/ 66 w 1321"/>
                <a:gd name="T49" fmla="*/ 561 h 712"/>
                <a:gd name="T50" fmla="*/ 38 w 1321"/>
                <a:gd name="T51" fmla="*/ 541 h 712"/>
                <a:gd name="T52" fmla="*/ 18 w 1321"/>
                <a:gd name="T53" fmla="*/ 519 h 712"/>
                <a:gd name="T54" fmla="*/ 6 w 1321"/>
                <a:gd name="T55" fmla="*/ 493 h 712"/>
                <a:gd name="T56" fmla="*/ 0 w 1321"/>
                <a:gd name="T57" fmla="*/ 467 h 712"/>
                <a:gd name="T58" fmla="*/ 0 w 1321"/>
                <a:gd name="T59" fmla="*/ 463 h 712"/>
                <a:gd name="T60" fmla="*/ 4 w 1321"/>
                <a:gd name="T61" fmla="*/ 434 h 712"/>
                <a:gd name="T62" fmla="*/ 16 w 1321"/>
                <a:gd name="T63" fmla="*/ 397 h 712"/>
                <a:gd name="T64" fmla="*/ 50 w 1321"/>
                <a:gd name="T65" fmla="*/ 329 h 712"/>
                <a:gd name="T66" fmla="*/ 92 w 1321"/>
                <a:gd name="T67" fmla="*/ 266 h 712"/>
                <a:gd name="T68" fmla="*/ 144 w 1321"/>
                <a:gd name="T69" fmla="*/ 209 h 712"/>
                <a:gd name="T70" fmla="*/ 200 w 1321"/>
                <a:gd name="T71" fmla="*/ 157 h 712"/>
                <a:gd name="T72" fmla="*/ 265 w 1321"/>
                <a:gd name="T73" fmla="*/ 111 h 712"/>
                <a:gd name="T74" fmla="*/ 335 w 1321"/>
                <a:gd name="T75" fmla="*/ 73 h 712"/>
                <a:gd name="T76" fmla="*/ 407 w 1321"/>
                <a:gd name="T77" fmla="*/ 42 h 712"/>
                <a:gd name="T78" fmla="*/ 488 w 1321"/>
                <a:gd name="T79" fmla="*/ 19 h 712"/>
                <a:gd name="T80" fmla="*/ 570 w 1321"/>
                <a:gd name="T81" fmla="*/ 5 h 712"/>
                <a:gd name="T82" fmla="*/ 654 w 1321"/>
                <a:gd name="T83" fmla="*/ 0 h 712"/>
                <a:gd name="T84" fmla="*/ 654 w 1321"/>
                <a:gd name="T85" fmla="*/ 0 h 712"/>
                <a:gd name="T86" fmla="*/ 745 w 1321"/>
                <a:gd name="T87" fmla="*/ 5 h 712"/>
                <a:gd name="T88" fmla="*/ 831 w 1321"/>
                <a:gd name="T89" fmla="*/ 20 h 712"/>
                <a:gd name="T90" fmla="*/ 914 w 1321"/>
                <a:gd name="T91" fmla="*/ 47 h 712"/>
                <a:gd name="T92" fmla="*/ 991 w 1321"/>
                <a:gd name="T93" fmla="*/ 80 h 712"/>
                <a:gd name="T94" fmla="*/ 1062 w 1321"/>
                <a:gd name="T95" fmla="*/ 122 h 712"/>
                <a:gd name="T96" fmla="*/ 1127 w 1321"/>
                <a:gd name="T97" fmla="*/ 173 h 712"/>
                <a:gd name="T98" fmla="*/ 1185 w 1321"/>
                <a:gd name="T99" fmla="*/ 228 h 712"/>
                <a:gd name="T100" fmla="*/ 1234 w 1321"/>
                <a:gd name="T101" fmla="*/ 289 h 712"/>
                <a:gd name="T102" fmla="*/ 1276 w 1321"/>
                <a:gd name="T103" fmla="*/ 357 h 712"/>
                <a:gd name="T104" fmla="*/ 1276 w 1321"/>
                <a:gd name="T105" fmla="*/ 357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C819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EDD456-A683-784E-84A1-957F15EC0C43}"/>
              </a:ext>
            </a:extLst>
          </p:cNvPr>
          <p:cNvGrpSpPr/>
          <p:nvPr/>
        </p:nvGrpSpPr>
        <p:grpSpPr>
          <a:xfrm>
            <a:off x="10610992" y="2700323"/>
            <a:ext cx="324000" cy="324000"/>
            <a:chOff x="10276139" y="3117047"/>
            <a:chExt cx="324000" cy="324000"/>
          </a:xfrm>
        </p:grpSpPr>
        <p:sp>
          <p:nvSpPr>
            <p:cNvPr id="41" name="Oval 6">
              <a:extLst>
                <a:ext uri="{FF2B5EF4-FFF2-40B4-BE49-F238E27FC236}">
                  <a16:creationId xmlns:a16="http://schemas.microsoft.com/office/drawing/2014/main" id="{FD1CB940-671E-FD48-B8F5-74EB9285B470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10276139" y="3117047"/>
              <a:ext cx="324000" cy="324000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742E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7C63E204-7F31-6647-98FA-E37D4682E838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10313168" y="3122447"/>
              <a:ext cx="249943" cy="122271"/>
            </a:xfrm>
            <a:custGeom>
              <a:avLst/>
              <a:gdLst>
                <a:gd name="T0" fmla="*/ 1276 w 1321"/>
                <a:gd name="T1" fmla="*/ 357 h 712"/>
                <a:gd name="T2" fmla="*/ 1292 w 1321"/>
                <a:gd name="T3" fmla="*/ 394 h 712"/>
                <a:gd name="T4" fmla="*/ 1296 w 1321"/>
                <a:gd name="T5" fmla="*/ 428 h 712"/>
                <a:gd name="T6" fmla="*/ 1290 w 1321"/>
                <a:gd name="T7" fmla="*/ 459 h 712"/>
                <a:gd name="T8" fmla="*/ 1273 w 1321"/>
                <a:gd name="T9" fmla="*/ 490 h 712"/>
                <a:gd name="T10" fmla="*/ 1248 w 1321"/>
                <a:gd name="T11" fmla="*/ 516 h 712"/>
                <a:gd name="T12" fmla="*/ 1216 w 1321"/>
                <a:gd name="T13" fmla="*/ 538 h 712"/>
                <a:gd name="T14" fmla="*/ 1173 w 1321"/>
                <a:gd name="T15" fmla="*/ 559 h 712"/>
                <a:gd name="T16" fmla="*/ 1125 w 1321"/>
                <a:gd name="T17" fmla="*/ 578 h 712"/>
                <a:gd name="T18" fmla="*/ 1071 w 1321"/>
                <a:gd name="T19" fmla="*/ 594 h 712"/>
                <a:gd name="T20" fmla="*/ 1011 w 1321"/>
                <a:gd name="T21" fmla="*/ 608 h 712"/>
                <a:gd name="T22" fmla="*/ 949 w 1321"/>
                <a:gd name="T23" fmla="*/ 618 h 712"/>
                <a:gd name="T24" fmla="*/ 879 w 1321"/>
                <a:gd name="T25" fmla="*/ 627 h 712"/>
                <a:gd name="T26" fmla="*/ 808 w 1321"/>
                <a:gd name="T27" fmla="*/ 632 h 712"/>
                <a:gd name="T28" fmla="*/ 780 w 1321"/>
                <a:gd name="T29" fmla="*/ 634 h 712"/>
                <a:gd name="T30" fmla="*/ 467 w 1321"/>
                <a:gd name="T31" fmla="*/ 634 h 712"/>
                <a:gd name="T32" fmla="*/ 463 w 1321"/>
                <a:gd name="T33" fmla="*/ 634 h 712"/>
                <a:gd name="T34" fmla="*/ 401 w 1321"/>
                <a:gd name="T35" fmla="*/ 630 h 712"/>
                <a:gd name="T36" fmla="*/ 341 w 1321"/>
                <a:gd name="T37" fmla="*/ 627 h 712"/>
                <a:gd name="T38" fmla="*/ 285 w 1321"/>
                <a:gd name="T39" fmla="*/ 620 h 712"/>
                <a:gd name="T40" fmla="*/ 231 w 1321"/>
                <a:gd name="T41" fmla="*/ 614 h 712"/>
                <a:gd name="T42" fmla="*/ 182 w 1321"/>
                <a:gd name="T43" fmla="*/ 603 h 712"/>
                <a:gd name="T44" fmla="*/ 138 w 1321"/>
                <a:gd name="T45" fmla="*/ 590 h 712"/>
                <a:gd name="T46" fmla="*/ 100 w 1321"/>
                <a:gd name="T47" fmla="*/ 577 h 712"/>
                <a:gd name="T48" fmla="*/ 66 w 1321"/>
                <a:gd name="T49" fmla="*/ 561 h 712"/>
                <a:gd name="T50" fmla="*/ 38 w 1321"/>
                <a:gd name="T51" fmla="*/ 541 h 712"/>
                <a:gd name="T52" fmla="*/ 18 w 1321"/>
                <a:gd name="T53" fmla="*/ 519 h 712"/>
                <a:gd name="T54" fmla="*/ 6 w 1321"/>
                <a:gd name="T55" fmla="*/ 493 h 712"/>
                <a:gd name="T56" fmla="*/ 0 w 1321"/>
                <a:gd name="T57" fmla="*/ 467 h 712"/>
                <a:gd name="T58" fmla="*/ 0 w 1321"/>
                <a:gd name="T59" fmla="*/ 463 h 712"/>
                <a:gd name="T60" fmla="*/ 4 w 1321"/>
                <a:gd name="T61" fmla="*/ 434 h 712"/>
                <a:gd name="T62" fmla="*/ 16 w 1321"/>
                <a:gd name="T63" fmla="*/ 397 h 712"/>
                <a:gd name="T64" fmla="*/ 50 w 1321"/>
                <a:gd name="T65" fmla="*/ 329 h 712"/>
                <a:gd name="T66" fmla="*/ 92 w 1321"/>
                <a:gd name="T67" fmla="*/ 266 h 712"/>
                <a:gd name="T68" fmla="*/ 144 w 1321"/>
                <a:gd name="T69" fmla="*/ 209 h 712"/>
                <a:gd name="T70" fmla="*/ 200 w 1321"/>
                <a:gd name="T71" fmla="*/ 157 h 712"/>
                <a:gd name="T72" fmla="*/ 265 w 1321"/>
                <a:gd name="T73" fmla="*/ 111 h 712"/>
                <a:gd name="T74" fmla="*/ 335 w 1321"/>
                <a:gd name="T75" fmla="*/ 73 h 712"/>
                <a:gd name="T76" fmla="*/ 407 w 1321"/>
                <a:gd name="T77" fmla="*/ 42 h 712"/>
                <a:gd name="T78" fmla="*/ 488 w 1321"/>
                <a:gd name="T79" fmla="*/ 19 h 712"/>
                <a:gd name="T80" fmla="*/ 570 w 1321"/>
                <a:gd name="T81" fmla="*/ 5 h 712"/>
                <a:gd name="T82" fmla="*/ 654 w 1321"/>
                <a:gd name="T83" fmla="*/ 0 h 712"/>
                <a:gd name="T84" fmla="*/ 654 w 1321"/>
                <a:gd name="T85" fmla="*/ 0 h 712"/>
                <a:gd name="T86" fmla="*/ 745 w 1321"/>
                <a:gd name="T87" fmla="*/ 5 h 712"/>
                <a:gd name="T88" fmla="*/ 831 w 1321"/>
                <a:gd name="T89" fmla="*/ 20 h 712"/>
                <a:gd name="T90" fmla="*/ 914 w 1321"/>
                <a:gd name="T91" fmla="*/ 47 h 712"/>
                <a:gd name="T92" fmla="*/ 991 w 1321"/>
                <a:gd name="T93" fmla="*/ 80 h 712"/>
                <a:gd name="T94" fmla="*/ 1062 w 1321"/>
                <a:gd name="T95" fmla="*/ 122 h 712"/>
                <a:gd name="T96" fmla="*/ 1127 w 1321"/>
                <a:gd name="T97" fmla="*/ 173 h 712"/>
                <a:gd name="T98" fmla="*/ 1185 w 1321"/>
                <a:gd name="T99" fmla="*/ 228 h 712"/>
                <a:gd name="T100" fmla="*/ 1234 w 1321"/>
                <a:gd name="T101" fmla="*/ 289 h 712"/>
                <a:gd name="T102" fmla="*/ 1276 w 1321"/>
                <a:gd name="T103" fmla="*/ 357 h 712"/>
                <a:gd name="T104" fmla="*/ 1276 w 1321"/>
                <a:gd name="T105" fmla="*/ 357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66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759BD1A-1DC6-1049-AA69-E0182829BF33}"/>
              </a:ext>
            </a:extLst>
          </p:cNvPr>
          <p:cNvGrpSpPr/>
          <p:nvPr/>
        </p:nvGrpSpPr>
        <p:grpSpPr>
          <a:xfrm>
            <a:off x="5610955" y="4521683"/>
            <a:ext cx="324000" cy="324000"/>
            <a:chOff x="5972690" y="3779450"/>
            <a:chExt cx="324000" cy="324000"/>
          </a:xfrm>
        </p:grpSpPr>
        <p:sp>
          <p:nvSpPr>
            <p:cNvPr id="50" name="Oval 19">
              <a:extLst>
                <a:ext uri="{FF2B5EF4-FFF2-40B4-BE49-F238E27FC236}">
                  <a16:creationId xmlns:a16="http://schemas.microsoft.com/office/drawing/2014/main" id="{48BC53EA-19A2-A747-9ACB-760CD79AE4A3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5972690" y="3779450"/>
              <a:ext cx="324000" cy="324000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CAC96388-B0F0-1744-875F-4CDA6B9D1C12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6009719" y="3784850"/>
              <a:ext cx="249943" cy="122272"/>
            </a:xfrm>
            <a:custGeom>
              <a:avLst/>
              <a:gdLst>
                <a:gd name="T0" fmla="*/ 1276 w 1321"/>
                <a:gd name="T1" fmla="*/ 357 h 712"/>
                <a:gd name="T2" fmla="*/ 1292 w 1321"/>
                <a:gd name="T3" fmla="*/ 394 h 712"/>
                <a:gd name="T4" fmla="*/ 1296 w 1321"/>
                <a:gd name="T5" fmla="*/ 428 h 712"/>
                <a:gd name="T6" fmla="*/ 1290 w 1321"/>
                <a:gd name="T7" fmla="*/ 459 h 712"/>
                <a:gd name="T8" fmla="*/ 1273 w 1321"/>
                <a:gd name="T9" fmla="*/ 490 h 712"/>
                <a:gd name="T10" fmla="*/ 1248 w 1321"/>
                <a:gd name="T11" fmla="*/ 516 h 712"/>
                <a:gd name="T12" fmla="*/ 1216 w 1321"/>
                <a:gd name="T13" fmla="*/ 538 h 712"/>
                <a:gd name="T14" fmla="*/ 1173 w 1321"/>
                <a:gd name="T15" fmla="*/ 559 h 712"/>
                <a:gd name="T16" fmla="*/ 1125 w 1321"/>
                <a:gd name="T17" fmla="*/ 578 h 712"/>
                <a:gd name="T18" fmla="*/ 1071 w 1321"/>
                <a:gd name="T19" fmla="*/ 594 h 712"/>
                <a:gd name="T20" fmla="*/ 1011 w 1321"/>
                <a:gd name="T21" fmla="*/ 608 h 712"/>
                <a:gd name="T22" fmla="*/ 949 w 1321"/>
                <a:gd name="T23" fmla="*/ 618 h 712"/>
                <a:gd name="T24" fmla="*/ 879 w 1321"/>
                <a:gd name="T25" fmla="*/ 627 h 712"/>
                <a:gd name="T26" fmla="*/ 808 w 1321"/>
                <a:gd name="T27" fmla="*/ 632 h 712"/>
                <a:gd name="T28" fmla="*/ 780 w 1321"/>
                <a:gd name="T29" fmla="*/ 634 h 712"/>
                <a:gd name="T30" fmla="*/ 467 w 1321"/>
                <a:gd name="T31" fmla="*/ 634 h 712"/>
                <a:gd name="T32" fmla="*/ 463 w 1321"/>
                <a:gd name="T33" fmla="*/ 634 h 712"/>
                <a:gd name="T34" fmla="*/ 401 w 1321"/>
                <a:gd name="T35" fmla="*/ 630 h 712"/>
                <a:gd name="T36" fmla="*/ 341 w 1321"/>
                <a:gd name="T37" fmla="*/ 627 h 712"/>
                <a:gd name="T38" fmla="*/ 285 w 1321"/>
                <a:gd name="T39" fmla="*/ 620 h 712"/>
                <a:gd name="T40" fmla="*/ 231 w 1321"/>
                <a:gd name="T41" fmla="*/ 614 h 712"/>
                <a:gd name="T42" fmla="*/ 182 w 1321"/>
                <a:gd name="T43" fmla="*/ 603 h 712"/>
                <a:gd name="T44" fmla="*/ 138 w 1321"/>
                <a:gd name="T45" fmla="*/ 590 h 712"/>
                <a:gd name="T46" fmla="*/ 100 w 1321"/>
                <a:gd name="T47" fmla="*/ 577 h 712"/>
                <a:gd name="T48" fmla="*/ 66 w 1321"/>
                <a:gd name="T49" fmla="*/ 561 h 712"/>
                <a:gd name="T50" fmla="*/ 38 w 1321"/>
                <a:gd name="T51" fmla="*/ 541 h 712"/>
                <a:gd name="T52" fmla="*/ 18 w 1321"/>
                <a:gd name="T53" fmla="*/ 519 h 712"/>
                <a:gd name="T54" fmla="*/ 6 w 1321"/>
                <a:gd name="T55" fmla="*/ 493 h 712"/>
                <a:gd name="T56" fmla="*/ 0 w 1321"/>
                <a:gd name="T57" fmla="*/ 467 h 712"/>
                <a:gd name="T58" fmla="*/ 0 w 1321"/>
                <a:gd name="T59" fmla="*/ 463 h 712"/>
                <a:gd name="T60" fmla="*/ 4 w 1321"/>
                <a:gd name="T61" fmla="*/ 434 h 712"/>
                <a:gd name="T62" fmla="*/ 16 w 1321"/>
                <a:gd name="T63" fmla="*/ 397 h 712"/>
                <a:gd name="T64" fmla="*/ 50 w 1321"/>
                <a:gd name="T65" fmla="*/ 329 h 712"/>
                <a:gd name="T66" fmla="*/ 92 w 1321"/>
                <a:gd name="T67" fmla="*/ 266 h 712"/>
                <a:gd name="T68" fmla="*/ 144 w 1321"/>
                <a:gd name="T69" fmla="*/ 209 h 712"/>
                <a:gd name="T70" fmla="*/ 200 w 1321"/>
                <a:gd name="T71" fmla="*/ 157 h 712"/>
                <a:gd name="T72" fmla="*/ 265 w 1321"/>
                <a:gd name="T73" fmla="*/ 111 h 712"/>
                <a:gd name="T74" fmla="*/ 335 w 1321"/>
                <a:gd name="T75" fmla="*/ 73 h 712"/>
                <a:gd name="T76" fmla="*/ 407 w 1321"/>
                <a:gd name="T77" fmla="*/ 42 h 712"/>
                <a:gd name="T78" fmla="*/ 488 w 1321"/>
                <a:gd name="T79" fmla="*/ 19 h 712"/>
                <a:gd name="T80" fmla="*/ 570 w 1321"/>
                <a:gd name="T81" fmla="*/ 5 h 712"/>
                <a:gd name="T82" fmla="*/ 654 w 1321"/>
                <a:gd name="T83" fmla="*/ 0 h 712"/>
                <a:gd name="T84" fmla="*/ 654 w 1321"/>
                <a:gd name="T85" fmla="*/ 0 h 712"/>
                <a:gd name="T86" fmla="*/ 745 w 1321"/>
                <a:gd name="T87" fmla="*/ 5 h 712"/>
                <a:gd name="T88" fmla="*/ 831 w 1321"/>
                <a:gd name="T89" fmla="*/ 20 h 712"/>
                <a:gd name="T90" fmla="*/ 914 w 1321"/>
                <a:gd name="T91" fmla="*/ 47 h 712"/>
                <a:gd name="T92" fmla="*/ 991 w 1321"/>
                <a:gd name="T93" fmla="*/ 80 h 712"/>
                <a:gd name="T94" fmla="*/ 1062 w 1321"/>
                <a:gd name="T95" fmla="*/ 122 h 712"/>
                <a:gd name="T96" fmla="*/ 1127 w 1321"/>
                <a:gd name="T97" fmla="*/ 173 h 712"/>
                <a:gd name="T98" fmla="*/ 1185 w 1321"/>
                <a:gd name="T99" fmla="*/ 228 h 712"/>
                <a:gd name="T100" fmla="*/ 1234 w 1321"/>
                <a:gd name="T101" fmla="*/ 289 h 712"/>
                <a:gd name="T102" fmla="*/ 1276 w 1321"/>
                <a:gd name="T103" fmla="*/ 357 h 712"/>
                <a:gd name="T104" fmla="*/ 1276 w 1321"/>
                <a:gd name="T105" fmla="*/ 357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99CC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0C90C63-67E6-C043-B77A-F64FA4A087ED}"/>
              </a:ext>
            </a:extLst>
          </p:cNvPr>
          <p:cNvGrpSpPr/>
          <p:nvPr/>
        </p:nvGrpSpPr>
        <p:grpSpPr>
          <a:xfrm>
            <a:off x="7297596" y="3684213"/>
            <a:ext cx="324000" cy="324000"/>
            <a:chOff x="5972690" y="3779450"/>
            <a:chExt cx="324000" cy="324000"/>
          </a:xfrm>
        </p:grpSpPr>
        <p:sp>
          <p:nvSpPr>
            <p:cNvPr id="54" name="Oval 19">
              <a:extLst>
                <a:ext uri="{FF2B5EF4-FFF2-40B4-BE49-F238E27FC236}">
                  <a16:creationId xmlns:a16="http://schemas.microsoft.com/office/drawing/2014/main" id="{A53606DA-DE2D-E34E-8016-B61B5A7D25B5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5972690" y="3779450"/>
              <a:ext cx="324000" cy="324000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F7F40A4A-3D50-1D41-A858-70F5E8DB7F0A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6009719" y="3784850"/>
              <a:ext cx="249943" cy="122272"/>
            </a:xfrm>
            <a:custGeom>
              <a:avLst/>
              <a:gdLst>
                <a:gd name="T0" fmla="*/ 1276 w 1321"/>
                <a:gd name="T1" fmla="*/ 357 h 712"/>
                <a:gd name="T2" fmla="*/ 1292 w 1321"/>
                <a:gd name="T3" fmla="*/ 394 h 712"/>
                <a:gd name="T4" fmla="*/ 1296 w 1321"/>
                <a:gd name="T5" fmla="*/ 428 h 712"/>
                <a:gd name="T6" fmla="*/ 1290 w 1321"/>
                <a:gd name="T7" fmla="*/ 459 h 712"/>
                <a:gd name="T8" fmla="*/ 1273 w 1321"/>
                <a:gd name="T9" fmla="*/ 490 h 712"/>
                <a:gd name="T10" fmla="*/ 1248 w 1321"/>
                <a:gd name="T11" fmla="*/ 516 h 712"/>
                <a:gd name="T12" fmla="*/ 1216 w 1321"/>
                <a:gd name="T13" fmla="*/ 538 h 712"/>
                <a:gd name="T14" fmla="*/ 1173 w 1321"/>
                <a:gd name="T15" fmla="*/ 559 h 712"/>
                <a:gd name="T16" fmla="*/ 1125 w 1321"/>
                <a:gd name="T17" fmla="*/ 578 h 712"/>
                <a:gd name="T18" fmla="*/ 1071 w 1321"/>
                <a:gd name="T19" fmla="*/ 594 h 712"/>
                <a:gd name="T20" fmla="*/ 1011 w 1321"/>
                <a:gd name="T21" fmla="*/ 608 h 712"/>
                <a:gd name="T22" fmla="*/ 949 w 1321"/>
                <a:gd name="T23" fmla="*/ 618 h 712"/>
                <a:gd name="T24" fmla="*/ 879 w 1321"/>
                <a:gd name="T25" fmla="*/ 627 h 712"/>
                <a:gd name="T26" fmla="*/ 808 w 1321"/>
                <a:gd name="T27" fmla="*/ 632 h 712"/>
                <a:gd name="T28" fmla="*/ 780 w 1321"/>
                <a:gd name="T29" fmla="*/ 634 h 712"/>
                <a:gd name="T30" fmla="*/ 467 w 1321"/>
                <a:gd name="T31" fmla="*/ 634 h 712"/>
                <a:gd name="T32" fmla="*/ 463 w 1321"/>
                <a:gd name="T33" fmla="*/ 634 h 712"/>
                <a:gd name="T34" fmla="*/ 401 w 1321"/>
                <a:gd name="T35" fmla="*/ 630 h 712"/>
                <a:gd name="T36" fmla="*/ 341 w 1321"/>
                <a:gd name="T37" fmla="*/ 627 h 712"/>
                <a:gd name="T38" fmla="*/ 285 w 1321"/>
                <a:gd name="T39" fmla="*/ 620 h 712"/>
                <a:gd name="T40" fmla="*/ 231 w 1321"/>
                <a:gd name="T41" fmla="*/ 614 h 712"/>
                <a:gd name="T42" fmla="*/ 182 w 1321"/>
                <a:gd name="T43" fmla="*/ 603 h 712"/>
                <a:gd name="T44" fmla="*/ 138 w 1321"/>
                <a:gd name="T45" fmla="*/ 590 h 712"/>
                <a:gd name="T46" fmla="*/ 100 w 1321"/>
                <a:gd name="T47" fmla="*/ 577 h 712"/>
                <a:gd name="T48" fmla="*/ 66 w 1321"/>
                <a:gd name="T49" fmla="*/ 561 h 712"/>
                <a:gd name="T50" fmla="*/ 38 w 1321"/>
                <a:gd name="T51" fmla="*/ 541 h 712"/>
                <a:gd name="T52" fmla="*/ 18 w 1321"/>
                <a:gd name="T53" fmla="*/ 519 h 712"/>
                <a:gd name="T54" fmla="*/ 6 w 1321"/>
                <a:gd name="T55" fmla="*/ 493 h 712"/>
                <a:gd name="T56" fmla="*/ 0 w 1321"/>
                <a:gd name="T57" fmla="*/ 467 h 712"/>
                <a:gd name="T58" fmla="*/ 0 w 1321"/>
                <a:gd name="T59" fmla="*/ 463 h 712"/>
                <a:gd name="T60" fmla="*/ 4 w 1321"/>
                <a:gd name="T61" fmla="*/ 434 h 712"/>
                <a:gd name="T62" fmla="*/ 16 w 1321"/>
                <a:gd name="T63" fmla="*/ 397 h 712"/>
                <a:gd name="T64" fmla="*/ 50 w 1321"/>
                <a:gd name="T65" fmla="*/ 329 h 712"/>
                <a:gd name="T66" fmla="*/ 92 w 1321"/>
                <a:gd name="T67" fmla="*/ 266 h 712"/>
                <a:gd name="T68" fmla="*/ 144 w 1321"/>
                <a:gd name="T69" fmla="*/ 209 h 712"/>
                <a:gd name="T70" fmla="*/ 200 w 1321"/>
                <a:gd name="T71" fmla="*/ 157 h 712"/>
                <a:gd name="T72" fmla="*/ 265 w 1321"/>
                <a:gd name="T73" fmla="*/ 111 h 712"/>
                <a:gd name="T74" fmla="*/ 335 w 1321"/>
                <a:gd name="T75" fmla="*/ 73 h 712"/>
                <a:gd name="T76" fmla="*/ 407 w 1321"/>
                <a:gd name="T77" fmla="*/ 42 h 712"/>
                <a:gd name="T78" fmla="*/ 488 w 1321"/>
                <a:gd name="T79" fmla="*/ 19 h 712"/>
                <a:gd name="T80" fmla="*/ 570 w 1321"/>
                <a:gd name="T81" fmla="*/ 5 h 712"/>
                <a:gd name="T82" fmla="*/ 654 w 1321"/>
                <a:gd name="T83" fmla="*/ 0 h 712"/>
                <a:gd name="T84" fmla="*/ 654 w 1321"/>
                <a:gd name="T85" fmla="*/ 0 h 712"/>
                <a:gd name="T86" fmla="*/ 745 w 1321"/>
                <a:gd name="T87" fmla="*/ 5 h 712"/>
                <a:gd name="T88" fmla="*/ 831 w 1321"/>
                <a:gd name="T89" fmla="*/ 20 h 712"/>
                <a:gd name="T90" fmla="*/ 914 w 1321"/>
                <a:gd name="T91" fmla="*/ 47 h 712"/>
                <a:gd name="T92" fmla="*/ 991 w 1321"/>
                <a:gd name="T93" fmla="*/ 80 h 712"/>
                <a:gd name="T94" fmla="*/ 1062 w 1321"/>
                <a:gd name="T95" fmla="*/ 122 h 712"/>
                <a:gd name="T96" fmla="*/ 1127 w 1321"/>
                <a:gd name="T97" fmla="*/ 173 h 712"/>
                <a:gd name="T98" fmla="*/ 1185 w 1321"/>
                <a:gd name="T99" fmla="*/ 228 h 712"/>
                <a:gd name="T100" fmla="*/ 1234 w 1321"/>
                <a:gd name="T101" fmla="*/ 289 h 712"/>
                <a:gd name="T102" fmla="*/ 1276 w 1321"/>
                <a:gd name="T103" fmla="*/ 357 h 712"/>
                <a:gd name="T104" fmla="*/ 1276 w 1321"/>
                <a:gd name="T105" fmla="*/ 357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99CC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1" name="Curved Connector 60">
            <a:extLst>
              <a:ext uri="{FF2B5EF4-FFF2-40B4-BE49-F238E27FC236}">
                <a16:creationId xmlns:a16="http://schemas.microsoft.com/office/drawing/2014/main" id="{AB8DE07E-5596-3C44-BA05-4BD71C103113}"/>
              </a:ext>
            </a:extLst>
          </p:cNvPr>
          <p:cNvCxnSpPr>
            <a:cxnSpLocks/>
          </p:cNvCxnSpPr>
          <p:nvPr/>
        </p:nvCxnSpPr>
        <p:spPr>
          <a:xfrm rot="198534" flipV="1">
            <a:off x="7621596" y="3462627"/>
            <a:ext cx="1338165" cy="383586"/>
          </a:xfrm>
          <a:prstGeom prst="curvedConnector2">
            <a:avLst/>
          </a:prstGeom>
          <a:noFill/>
          <a:ln w="28575" cap="flat" cmpd="sng" algn="ctr">
            <a:solidFill>
              <a:srgbClr val="7030A0"/>
            </a:solidFill>
            <a:prstDash val="sysDot"/>
            <a:tailEnd type="triangle"/>
          </a:ln>
          <a:effectLst/>
        </p:spPr>
      </p:cxnSp>
      <p:cxnSp>
        <p:nvCxnSpPr>
          <p:cNvPr id="64" name="Curved Connector 63">
            <a:extLst>
              <a:ext uri="{FF2B5EF4-FFF2-40B4-BE49-F238E27FC236}">
                <a16:creationId xmlns:a16="http://schemas.microsoft.com/office/drawing/2014/main" id="{8CCFB3AA-2DC6-5947-BC98-40C219EAB965}"/>
              </a:ext>
            </a:extLst>
          </p:cNvPr>
          <p:cNvCxnSpPr>
            <a:cxnSpLocks/>
            <a:stCxn id="39" idx="1"/>
            <a:endCxn id="41" idx="6"/>
          </p:cNvCxnSpPr>
          <p:nvPr/>
        </p:nvCxnSpPr>
        <p:spPr>
          <a:xfrm rot="5400000" flipH="1" flipV="1">
            <a:off x="9714326" y="2336860"/>
            <a:ext cx="371202" cy="1422129"/>
          </a:xfrm>
          <a:prstGeom prst="curvedConnector2">
            <a:avLst/>
          </a:prstGeom>
          <a:noFill/>
          <a:ln w="28575" cap="flat" cmpd="sng" algn="ctr">
            <a:solidFill>
              <a:srgbClr val="7030A0"/>
            </a:solidFill>
            <a:prstDash val="sysDot"/>
            <a:tailEnd type="triangle"/>
          </a:ln>
          <a:effectLst/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5E2A36D-C848-9D4B-A72D-6F460BA3D82A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859849" y="2366955"/>
            <a:ext cx="429283" cy="1370440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  <a:tailEnd type="triangle"/>
          </a:ln>
          <a:effectLst/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2B08F875-1747-DC49-AE6D-7DF0B0776CD7}"/>
              </a:ext>
            </a:extLst>
          </p:cNvPr>
          <p:cNvCxnSpPr>
            <a:cxnSpLocks/>
          </p:cNvCxnSpPr>
          <p:nvPr/>
        </p:nvCxnSpPr>
        <p:spPr>
          <a:xfrm>
            <a:off x="7856326" y="2374436"/>
            <a:ext cx="1750630" cy="519828"/>
          </a:xfrm>
          <a:prstGeom prst="straightConnector1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  <a:tailEnd type="triangle"/>
          </a:ln>
          <a:effectLst/>
        </p:spPr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DB42D89-C515-84AA-6961-5B3069C9FB83}"/>
              </a:ext>
            </a:extLst>
          </p:cNvPr>
          <p:cNvGrpSpPr/>
          <p:nvPr/>
        </p:nvGrpSpPr>
        <p:grpSpPr>
          <a:xfrm rot="19816619">
            <a:off x="4966600" y="3977465"/>
            <a:ext cx="1365730" cy="1493021"/>
            <a:chOff x="5336565" y="2966182"/>
            <a:chExt cx="1714733" cy="1832114"/>
          </a:xfrm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B64B1982-3183-D910-30DC-F94DAEF97BAB}"/>
                </a:ext>
              </a:extLst>
            </p:cNvPr>
            <p:cNvSpPr>
              <a:spLocks/>
            </p:cNvSpPr>
            <p:nvPr/>
          </p:nvSpPr>
          <p:spPr bwMode="blackWhite">
            <a:xfrm rot="18900000">
              <a:off x="5336565" y="3663023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FF6600"/>
                </a:gs>
                <a:gs pos="100000">
                  <a:srgbClr val="742E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4C1BAE8C-FCCD-FCB8-E7AA-85B728E3320E}"/>
                </a:ext>
              </a:extLst>
            </p:cNvPr>
            <p:cNvSpPr>
              <a:spLocks/>
            </p:cNvSpPr>
            <p:nvPr/>
          </p:nvSpPr>
          <p:spPr bwMode="blackWhite">
            <a:xfrm rot="26100000">
              <a:off x="6396501" y="2982345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99CC00"/>
                </a:gs>
                <a:gs pos="100000">
                  <a:srgbClr val="2532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0D554EA0-8B5C-8722-532A-3BCE0A9C1944}"/>
                </a:ext>
              </a:extLst>
            </p:cNvPr>
            <p:cNvSpPr>
              <a:spLocks/>
            </p:cNvSpPr>
            <p:nvPr/>
          </p:nvSpPr>
          <p:spPr bwMode="blackWhite">
            <a:xfrm rot="33300000">
              <a:off x="6465633" y="4244957"/>
              <a:ext cx="585665" cy="553339"/>
            </a:xfrm>
            <a:custGeom>
              <a:avLst/>
              <a:gdLst>
                <a:gd name="T0" fmla="*/ 396912 w 680"/>
                <a:gd name="T1" fmla="*/ 1216826 h 664"/>
                <a:gd name="T2" fmla="*/ 396912 w 680"/>
                <a:gd name="T3" fmla="*/ 1383801 h 664"/>
                <a:gd name="T4" fmla="*/ 1464693 w 680"/>
                <a:gd name="T5" fmla="*/ 1383801 h 664"/>
                <a:gd name="T6" fmla="*/ 1464693 w 680"/>
                <a:gd name="T7" fmla="*/ 350646 h 664"/>
                <a:gd name="T8" fmla="*/ 1257608 w 680"/>
                <a:gd name="T9" fmla="*/ 350646 h 664"/>
                <a:gd name="T10" fmla="*/ 1257608 w 680"/>
                <a:gd name="T11" fmla="*/ 1066549 h 664"/>
                <a:gd name="T12" fmla="*/ 155314 w 680"/>
                <a:gd name="T13" fmla="*/ 0 h 664"/>
                <a:gd name="T14" fmla="*/ 0 w 680"/>
                <a:gd name="T15" fmla="*/ 150277 h 664"/>
                <a:gd name="T16" fmla="*/ 1102295 w 680"/>
                <a:gd name="T17" fmla="*/ 1200129 h 664"/>
                <a:gd name="T18" fmla="*/ 396912 w 680"/>
                <a:gd name="T19" fmla="*/ 1200129 h 664"/>
                <a:gd name="T20" fmla="*/ 396912 w 680"/>
                <a:gd name="T21" fmla="*/ 1383801 h 6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80" h="664">
                  <a:moveTo>
                    <a:pt x="184" y="583"/>
                  </a:moveTo>
                  <a:lnTo>
                    <a:pt x="184" y="663"/>
                  </a:lnTo>
                  <a:lnTo>
                    <a:pt x="679" y="663"/>
                  </a:lnTo>
                  <a:lnTo>
                    <a:pt x="679" y="168"/>
                  </a:lnTo>
                  <a:lnTo>
                    <a:pt x="583" y="168"/>
                  </a:lnTo>
                  <a:lnTo>
                    <a:pt x="583" y="511"/>
                  </a:lnTo>
                  <a:lnTo>
                    <a:pt x="72" y="0"/>
                  </a:lnTo>
                  <a:lnTo>
                    <a:pt x="0" y="72"/>
                  </a:lnTo>
                  <a:lnTo>
                    <a:pt x="511" y="575"/>
                  </a:lnTo>
                  <a:lnTo>
                    <a:pt x="184" y="575"/>
                  </a:lnTo>
                  <a:lnTo>
                    <a:pt x="184" y="663"/>
                  </a:lnTo>
                </a:path>
              </a:pathLst>
            </a:cu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5490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9">
            <a:extLst>
              <a:ext uri="{FF2B5EF4-FFF2-40B4-BE49-F238E27FC236}">
                <a16:creationId xmlns:a16="http://schemas.microsoft.com/office/drawing/2014/main" id="{3BE87C2D-7898-F549-9005-303B35BF3F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07962" y="1197429"/>
            <a:ext cx="11544237" cy="516004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C8F1F6">
                  <a:alpha val="70980"/>
                </a:srgbClr>
              </a:gs>
              <a:gs pos="100000">
                <a:srgbClr val="F1FDFF">
                  <a:alpha val="69804"/>
                </a:srgbClr>
              </a:gs>
            </a:gsLst>
            <a:lin ang="5400000" scaled="1"/>
          </a:gradFill>
          <a:ln w="25400">
            <a:solidFill>
              <a:srgbClr val="BBE0E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Force 3 - resilience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D2240FD5-A92E-8F4C-B69F-36962CD485CA}"/>
              </a:ext>
            </a:extLst>
          </p:cNvPr>
          <p:cNvSpPr>
            <a:spLocks/>
          </p:cNvSpPr>
          <p:nvPr/>
        </p:nvSpPr>
        <p:spPr bwMode="blackWhite">
          <a:xfrm rot="15418615">
            <a:off x="4149360" y="4128188"/>
            <a:ext cx="466463" cy="450925"/>
          </a:xfrm>
          <a:custGeom>
            <a:avLst/>
            <a:gdLst>
              <a:gd name="T0" fmla="*/ 396912 w 680"/>
              <a:gd name="T1" fmla="*/ 1216826 h 664"/>
              <a:gd name="T2" fmla="*/ 396912 w 680"/>
              <a:gd name="T3" fmla="*/ 1383801 h 664"/>
              <a:gd name="T4" fmla="*/ 1464693 w 680"/>
              <a:gd name="T5" fmla="*/ 1383801 h 664"/>
              <a:gd name="T6" fmla="*/ 1464693 w 680"/>
              <a:gd name="T7" fmla="*/ 350646 h 664"/>
              <a:gd name="T8" fmla="*/ 1257608 w 680"/>
              <a:gd name="T9" fmla="*/ 350646 h 664"/>
              <a:gd name="T10" fmla="*/ 1257608 w 680"/>
              <a:gd name="T11" fmla="*/ 1066549 h 664"/>
              <a:gd name="T12" fmla="*/ 155314 w 680"/>
              <a:gd name="T13" fmla="*/ 0 h 664"/>
              <a:gd name="T14" fmla="*/ 0 w 680"/>
              <a:gd name="T15" fmla="*/ 150277 h 664"/>
              <a:gd name="T16" fmla="*/ 1102295 w 680"/>
              <a:gd name="T17" fmla="*/ 1200129 h 664"/>
              <a:gd name="T18" fmla="*/ 396912 w 680"/>
              <a:gd name="T19" fmla="*/ 1200129 h 664"/>
              <a:gd name="T20" fmla="*/ 396912 w 680"/>
              <a:gd name="T21" fmla="*/ 1383801 h 66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80" h="664">
                <a:moveTo>
                  <a:pt x="184" y="583"/>
                </a:moveTo>
                <a:lnTo>
                  <a:pt x="184" y="663"/>
                </a:lnTo>
                <a:lnTo>
                  <a:pt x="679" y="663"/>
                </a:lnTo>
                <a:lnTo>
                  <a:pt x="679" y="168"/>
                </a:lnTo>
                <a:lnTo>
                  <a:pt x="583" y="168"/>
                </a:lnTo>
                <a:lnTo>
                  <a:pt x="583" y="511"/>
                </a:lnTo>
                <a:lnTo>
                  <a:pt x="72" y="0"/>
                </a:lnTo>
                <a:lnTo>
                  <a:pt x="0" y="72"/>
                </a:lnTo>
                <a:lnTo>
                  <a:pt x="511" y="575"/>
                </a:lnTo>
                <a:lnTo>
                  <a:pt x="184" y="575"/>
                </a:lnTo>
                <a:lnTo>
                  <a:pt x="184" y="663"/>
                </a:lnTo>
              </a:path>
            </a:pathLst>
          </a:custGeom>
          <a:gradFill rotWithShape="1">
            <a:gsLst>
              <a:gs pos="0">
                <a:srgbClr val="FF6600"/>
              </a:gs>
              <a:gs pos="100000">
                <a:srgbClr val="742E0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6310460B-3FB3-F143-80FE-9D74F474B168}"/>
              </a:ext>
            </a:extLst>
          </p:cNvPr>
          <p:cNvSpPr>
            <a:spLocks/>
          </p:cNvSpPr>
          <p:nvPr/>
        </p:nvSpPr>
        <p:spPr bwMode="blackWhite">
          <a:xfrm rot="1018615">
            <a:off x="4120502" y="3123431"/>
            <a:ext cx="477268" cy="440717"/>
          </a:xfrm>
          <a:custGeom>
            <a:avLst/>
            <a:gdLst>
              <a:gd name="T0" fmla="*/ 396912 w 680"/>
              <a:gd name="T1" fmla="*/ 1216826 h 664"/>
              <a:gd name="T2" fmla="*/ 396912 w 680"/>
              <a:gd name="T3" fmla="*/ 1383801 h 664"/>
              <a:gd name="T4" fmla="*/ 1464693 w 680"/>
              <a:gd name="T5" fmla="*/ 1383801 h 664"/>
              <a:gd name="T6" fmla="*/ 1464693 w 680"/>
              <a:gd name="T7" fmla="*/ 350646 h 664"/>
              <a:gd name="T8" fmla="*/ 1257608 w 680"/>
              <a:gd name="T9" fmla="*/ 350646 h 664"/>
              <a:gd name="T10" fmla="*/ 1257608 w 680"/>
              <a:gd name="T11" fmla="*/ 1066549 h 664"/>
              <a:gd name="T12" fmla="*/ 155314 w 680"/>
              <a:gd name="T13" fmla="*/ 0 h 664"/>
              <a:gd name="T14" fmla="*/ 0 w 680"/>
              <a:gd name="T15" fmla="*/ 150277 h 664"/>
              <a:gd name="T16" fmla="*/ 1102295 w 680"/>
              <a:gd name="T17" fmla="*/ 1200129 h 664"/>
              <a:gd name="T18" fmla="*/ 396912 w 680"/>
              <a:gd name="T19" fmla="*/ 1200129 h 664"/>
              <a:gd name="T20" fmla="*/ 396912 w 680"/>
              <a:gd name="T21" fmla="*/ 1383801 h 66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80" h="664">
                <a:moveTo>
                  <a:pt x="184" y="583"/>
                </a:moveTo>
                <a:lnTo>
                  <a:pt x="184" y="663"/>
                </a:lnTo>
                <a:lnTo>
                  <a:pt x="679" y="663"/>
                </a:lnTo>
                <a:lnTo>
                  <a:pt x="679" y="168"/>
                </a:lnTo>
                <a:lnTo>
                  <a:pt x="583" y="168"/>
                </a:lnTo>
                <a:lnTo>
                  <a:pt x="583" y="511"/>
                </a:lnTo>
                <a:lnTo>
                  <a:pt x="72" y="0"/>
                </a:lnTo>
                <a:lnTo>
                  <a:pt x="0" y="72"/>
                </a:lnTo>
                <a:lnTo>
                  <a:pt x="511" y="575"/>
                </a:lnTo>
                <a:lnTo>
                  <a:pt x="184" y="575"/>
                </a:lnTo>
                <a:lnTo>
                  <a:pt x="184" y="663"/>
                </a:lnTo>
              </a:path>
            </a:pathLst>
          </a:custGeom>
          <a:gradFill rotWithShape="1">
            <a:gsLst>
              <a:gs pos="0">
                <a:srgbClr val="99CC00"/>
              </a:gs>
              <a:gs pos="100000">
                <a:srgbClr val="25320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A9E53EAA-71B2-C846-AEC9-710C188F4427}"/>
              </a:ext>
            </a:extLst>
          </p:cNvPr>
          <p:cNvSpPr>
            <a:spLocks/>
          </p:cNvSpPr>
          <p:nvPr/>
        </p:nvSpPr>
        <p:spPr bwMode="blackWhite">
          <a:xfrm rot="8218615">
            <a:off x="5162593" y="3407088"/>
            <a:ext cx="909881" cy="879573"/>
          </a:xfrm>
          <a:custGeom>
            <a:avLst/>
            <a:gdLst>
              <a:gd name="T0" fmla="*/ 396912 w 680"/>
              <a:gd name="T1" fmla="*/ 1216826 h 664"/>
              <a:gd name="T2" fmla="*/ 396912 w 680"/>
              <a:gd name="T3" fmla="*/ 1383801 h 664"/>
              <a:gd name="T4" fmla="*/ 1464693 w 680"/>
              <a:gd name="T5" fmla="*/ 1383801 h 664"/>
              <a:gd name="T6" fmla="*/ 1464693 w 680"/>
              <a:gd name="T7" fmla="*/ 350646 h 664"/>
              <a:gd name="T8" fmla="*/ 1257608 w 680"/>
              <a:gd name="T9" fmla="*/ 350646 h 664"/>
              <a:gd name="T10" fmla="*/ 1257608 w 680"/>
              <a:gd name="T11" fmla="*/ 1066549 h 664"/>
              <a:gd name="T12" fmla="*/ 155314 w 680"/>
              <a:gd name="T13" fmla="*/ 0 h 664"/>
              <a:gd name="T14" fmla="*/ 0 w 680"/>
              <a:gd name="T15" fmla="*/ 150277 h 664"/>
              <a:gd name="T16" fmla="*/ 1102295 w 680"/>
              <a:gd name="T17" fmla="*/ 1200129 h 664"/>
              <a:gd name="T18" fmla="*/ 396912 w 680"/>
              <a:gd name="T19" fmla="*/ 1200129 h 664"/>
              <a:gd name="T20" fmla="*/ 396912 w 680"/>
              <a:gd name="T21" fmla="*/ 1383801 h 66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80" h="664">
                <a:moveTo>
                  <a:pt x="184" y="583"/>
                </a:moveTo>
                <a:lnTo>
                  <a:pt x="184" y="663"/>
                </a:lnTo>
                <a:lnTo>
                  <a:pt x="679" y="663"/>
                </a:lnTo>
                <a:lnTo>
                  <a:pt x="679" y="168"/>
                </a:lnTo>
                <a:lnTo>
                  <a:pt x="583" y="168"/>
                </a:lnTo>
                <a:lnTo>
                  <a:pt x="583" y="511"/>
                </a:lnTo>
                <a:lnTo>
                  <a:pt x="72" y="0"/>
                </a:lnTo>
                <a:lnTo>
                  <a:pt x="0" y="72"/>
                </a:lnTo>
                <a:lnTo>
                  <a:pt x="511" y="575"/>
                </a:lnTo>
                <a:lnTo>
                  <a:pt x="184" y="575"/>
                </a:lnTo>
                <a:lnTo>
                  <a:pt x="184" y="663"/>
                </a:lnTo>
              </a:path>
            </a:pathLst>
          </a:custGeom>
          <a:gradFill rotWithShape="1">
            <a:gsLst>
              <a:gs pos="0">
                <a:srgbClr val="009999"/>
              </a:gs>
              <a:gs pos="100000">
                <a:srgbClr val="009999">
                  <a:gamma/>
                  <a:shade val="24314"/>
                  <a:invGamma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E3B66A-0F6B-FE4E-BC34-C48A55A50797}"/>
              </a:ext>
            </a:extLst>
          </p:cNvPr>
          <p:cNvSpPr txBox="1"/>
          <p:nvPr/>
        </p:nvSpPr>
        <p:spPr>
          <a:xfrm>
            <a:off x="967208" y="2591864"/>
            <a:ext cx="30963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7EAA0F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Force 1 - Demand pressures on operations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C2E973-9421-8145-AEDF-854518855B26}"/>
              </a:ext>
            </a:extLst>
          </p:cNvPr>
          <p:cNvSpPr txBox="1"/>
          <p:nvPr/>
        </p:nvSpPr>
        <p:spPr>
          <a:xfrm>
            <a:off x="1257894" y="4297045"/>
            <a:ext cx="325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C6510C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Force 2 – Efficiency pressure on operations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AE9B57-3A8F-7445-B36F-750DDDE68161}"/>
              </a:ext>
            </a:extLst>
          </p:cNvPr>
          <p:cNvSpPr txBox="1"/>
          <p:nvPr/>
        </p:nvSpPr>
        <p:spPr>
          <a:xfrm>
            <a:off x="4504335" y="1909202"/>
            <a:ext cx="19018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008081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Force 3 - Operating Point Resilience</a:t>
            </a: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008081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 </a:t>
            </a:r>
            <a:endParaRPr kumimoji="0" lang="en-US" sz="1800" b="0" i="1" u="none" strike="noStrike" kern="0" cap="none" spc="0" normalizeH="0" baseline="0" noProof="0">
              <a:ln>
                <a:noFill/>
              </a:ln>
              <a:solidFill>
                <a:srgbClr val="008081"/>
              </a:solidFill>
              <a:effectLst/>
              <a:uLnTx/>
              <a:uFillTx/>
              <a:latin typeface="Calibri"/>
              <a:ea typeface="宋体"/>
              <a:cs typeface="Calibri" panose="020F0502020204030204" pitchFamily="34" charset="0"/>
            </a:endParaRPr>
          </a:p>
        </p:txBody>
      </p:sp>
      <p:sp>
        <p:nvSpPr>
          <p:cNvPr id="33" name="AutoShape 11">
            <a:extLst>
              <a:ext uri="{FF2B5EF4-FFF2-40B4-BE49-F238E27FC236}">
                <a16:creationId xmlns:a16="http://schemas.microsoft.com/office/drawing/2014/main" id="{EBB6594F-8D2B-FC48-8027-B47702CF41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21973" y="1021046"/>
            <a:ext cx="2712720" cy="36986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99093"/>
              </a:gs>
              <a:gs pos="50000">
                <a:srgbClr val="BBE0E3"/>
              </a:gs>
              <a:gs pos="100000">
                <a:srgbClr val="799093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rPr>
              <a:t>CONTEXT</a:t>
            </a:r>
          </a:p>
        </p:txBody>
      </p:sp>
      <p:sp>
        <p:nvSpPr>
          <p:cNvPr id="34" name="AutoShape 12">
            <a:extLst>
              <a:ext uri="{FF2B5EF4-FFF2-40B4-BE49-F238E27FC236}">
                <a16:creationId xmlns:a16="http://schemas.microsoft.com/office/drawing/2014/main" id="{ACAFA42F-3303-DC49-B4C1-6EE5E20611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945279" y="1144334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AutoShape 13">
            <a:extLst>
              <a:ext uri="{FF2B5EF4-FFF2-40B4-BE49-F238E27FC236}">
                <a16:creationId xmlns:a16="http://schemas.microsoft.com/office/drawing/2014/main" id="{B29927C3-61D8-CA49-B9B4-5F39F8A1D1F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288082" y="1144334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759BD1A-1DC6-1049-AA69-E0182829BF33}"/>
              </a:ext>
            </a:extLst>
          </p:cNvPr>
          <p:cNvGrpSpPr/>
          <p:nvPr/>
        </p:nvGrpSpPr>
        <p:grpSpPr>
          <a:xfrm>
            <a:off x="4521388" y="3684874"/>
            <a:ext cx="324000" cy="324000"/>
            <a:chOff x="5972690" y="3779450"/>
            <a:chExt cx="324000" cy="324000"/>
          </a:xfrm>
        </p:grpSpPr>
        <p:sp>
          <p:nvSpPr>
            <p:cNvPr id="50" name="Oval 19">
              <a:extLst>
                <a:ext uri="{FF2B5EF4-FFF2-40B4-BE49-F238E27FC236}">
                  <a16:creationId xmlns:a16="http://schemas.microsoft.com/office/drawing/2014/main" id="{48BC53EA-19A2-A747-9ACB-760CD79AE4A3}"/>
                </a:ext>
              </a:extLst>
            </p:cNvPr>
            <p:cNvSpPr>
              <a:spLocks noChangeArrowheads="1"/>
            </p:cNvSpPr>
            <p:nvPr/>
          </p:nvSpPr>
          <p:spPr bwMode="gray">
            <a:xfrm flipH="1">
              <a:off x="5972690" y="3779450"/>
              <a:ext cx="324000" cy="324000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CAC96388-B0F0-1744-875F-4CDA6B9D1C12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6009719" y="3784850"/>
              <a:ext cx="249943" cy="122272"/>
            </a:xfrm>
            <a:custGeom>
              <a:avLst/>
              <a:gdLst>
                <a:gd name="T0" fmla="*/ 1276 w 1321"/>
                <a:gd name="T1" fmla="*/ 357 h 712"/>
                <a:gd name="T2" fmla="*/ 1292 w 1321"/>
                <a:gd name="T3" fmla="*/ 394 h 712"/>
                <a:gd name="T4" fmla="*/ 1296 w 1321"/>
                <a:gd name="T5" fmla="*/ 428 h 712"/>
                <a:gd name="T6" fmla="*/ 1290 w 1321"/>
                <a:gd name="T7" fmla="*/ 459 h 712"/>
                <a:gd name="T8" fmla="*/ 1273 w 1321"/>
                <a:gd name="T9" fmla="*/ 490 h 712"/>
                <a:gd name="T10" fmla="*/ 1248 w 1321"/>
                <a:gd name="T11" fmla="*/ 516 h 712"/>
                <a:gd name="T12" fmla="*/ 1216 w 1321"/>
                <a:gd name="T13" fmla="*/ 538 h 712"/>
                <a:gd name="T14" fmla="*/ 1173 w 1321"/>
                <a:gd name="T15" fmla="*/ 559 h 712"/>
                <a:gd name="T16" fmla="*/ 1125 w 1321"/>
                <a:gd name="T17" fmla="*/ 578 h 712"/>
                <a:gd name="T18" fmla="*/ 1071 w 1321"/>
                <a:gd name="T19" fmla="*/ 594 h 712"/>
                <a:gd name="T20" fmla="*/ 1011 w 1321"/>
                <a:gd name="T21" fmla="*/ 608 h 712"/>
                <a:gd name="T22" fmla="*/ 949 w 1321"/>
                <a:gd name="T23" fmla="*/ 618 h 712"/>
                <a:gd name="T24" fmla="*/ 879 w 1321"/>
                <a:gd name="T25" fmla="*/ 627 h 712"/>
                <a:gd name="T26" fmla="*/ 808 w 1321"/>
                <a:gd name="T27" fmla="*/ 632 h 712"/>
                <a:gd name="T28" fmla="*/ 780 w 1321"/>
                <a:gd name="T29" fmla="*/ 634 h 712"/>
                <a:gd name="T30" fmla="*/ 467 w 1321"/>
                <a:gd name="T31" fmla="*/ 634 h 712"/>
                <a:gd name="T32" fmla="*/ 463 w 1321"/>
                <a:gd name="T33" fmla="*/ 634 h 712"/>
                <a:gd name="T34" fmla="*/ 401 w 1321"/>
                <a:gd name="T35" fmla="*/ 630 h 712"/>
                <a:gd name="T36" fmla="*/ 341 w 1321"/>
                <a:gd name="T37" fmla="*/ 627 h 712"/>
                <a:gd name="T38" fmla="*/ 285 w 1321"/>
                <a:gd name="T39" fmla="*/ 620 h 712"/>
                <a:gd name="T40" fmla="*/ 231 w 1321"/>
                <a:gd name="T41" fmla="*/ 614 h 712"/>
                <a:gd name="T42" fmla="*/ 182 w 1321"/>
                <a:gd name="T43" fmla="*/ 603 h 712"/>
                <a:gd name="T44" fmla="*/ 138 w 1321"/>
                <a:gd name="T45" fmla="*/ 590 h 712"/>
                <a:gd name="T46" fmla="*/ 100 w 1321"/>
                <a:gd name="T47" fmla="*/ 577 h 712"/>
                <a:gd name="T48" fmla="*/ 66 w 1321"/>
                <a:gd name="T49" fmla="*/ 561 h 712"/>
                <a:gd name="T50" fmla="*/ 38 w 1321"/>
                <a:gd name="T51" fmla="*/ 541 h 712"/>
                <a:gd name="T52" fmla="*/ 18 w 1321"/>
                <a:gd name="T53" fmla="*/ 519 h 712"/>
                <a:gd name="T54" fmla="*/ 6 w 1321"/>
                <a:gd name="T55" fmla="*/ 493 h 712"/>
                <a:gd name="T56" fmla="*/ 0 w 1321"/>
                <a:gd name="T57" fmla="*/ 467 h 712"/>
                <a:gd name="T58" fmla="*/ 0 w 1321"/>
                <a:gd name="T59" fmla="*/ 463 h 712"/>
                <a:gd name="T60" fmla="*/ 4 w 1321"/>
                <a:gd name="T61" fmla="*/ 434 h 712"/>
                <a:gd name="T62" fmla="*/ 16 w 1321"/>
                <a:gd name="T63" fmla="*/ 397 h 712"/>
                <a:gd name="T64" fmla="*/ 50 w 1321"/>
                <a:gd name="T65" fmla="*/ 329 h 712"/>
                <a:gd name="T66" fmla="*/ 92 w 1321"/>
                <a:gd name="T67" fmla="*/ 266 h 712"/>
                <a:gd name="T68" fmla="*/ 144 w 1321"/>
                <a:gd name="T69" fmla="*/ 209 h 712"/>
                <a:gd name="T70" fmla="*/ 200 w 1321"/>
                <a:gd name="T71" fmla="*/ 157 h 712"/>
                <a:gd name="T72" fmla="*/ 265 w 1321"/>
                <a:gd name="T73" fmla="*/ 111 h 712"/>
                <a:gd name="T74" fmla="*/ 335 w 1321"/>
                <a:gd name="T75" fmla="*/ 73 h 712"/>
                <a:gd name="T76" fmla="*/ 407 w 1321"/>
                <a:gd name="T77" fmla="*/ 42 h 712"/>
                <a:gd name="T78" fmla="*/ 488 w 1321"/>
                <a:gd name="T79" fmla="*/ 19 h 712"/>
                <a:gd name="T80" fmla="*/ 570 w 1321"/>
                <a:gd name="T81" fmla="*/ 5 h 712"/>
                <a:gd name="T82" fmla="*/ 654 w 1321"/>
                <a:gd name="T83" fmla="*/ 0 h 712"/>
                <a:gd name="T84" fmla="*/ 654 w 1321"/>
                <a:gd name="T85" fmla="*/ 0 h 712"/>
                <a:gd name="T86" fmla="*/ 745 w 1321"/>
                <a:gd name="T87" fmla="*/ 5 h 712"/>
                <a:gd name="T88" fmla="*/ 831 w 1321"/>
                <a:gd name="T89" fmla="*/ 20 h 712"/>
                <a:gd name="T90" fmla="*/ 914 w 1321"/>
                <a:gd name="T91" fmla="*/ 47 h 712"/>
                <a:gd name="T92" fmla="*/ 991 w 1321"/>
                <a:gd name="T93" fmla="*/ 80 h 712"/>
                <a:gd name="T94" fmla="*/ 1062 w 1321"/>
                <a:gd name="T95" fmla="*/ 122 h 712"/>
                <a:gd name="T96" fmla="*/ 1127 w 1321"/>
                <a:gd name="T97" fmla="*/ 173 h 712"/>
                <a:gd name="T98" fmla="*/ 1185 w 1321"/>
                <a:gd name="T99" fmla="*/ 228 h 712"/>
                <a:gd name="T100" fmla="*/ 1234 w 1321"/>
                <a:gd name="T101" fmla="*/ 289 h 712"/>
                <a:gd name="T102" fmla="*/ 1276 w 1321"/>
                <a:gd name="T103" fmla="*/ 357 h 712"/>
                <a:gd name="T104" fmla="*/ 1276 w 1321"/>
                <a:gd name="T105" fmla="*/ 357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99CC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" name="Rectangle 42">
            <a:extLst>
              <a:ext uri="{FF2B5EF4-FFF2-40B4-BE49-F238E27FC236}">
                <a16:creationId xmlns:a16="http://schemas.microsoft.com/office/drawing/2014/main" id="{C8867F8C-4636-D249-8342-B30698B6E731}"/>
              </a:ext>
            </a:extLst>
          </p:cNvPr>
          <p:cNvSpPr/>
          <p:nvPr/>
        </p:nvSpPr>
        <p:spPr>
          <a:xfrm rot="17609570" flipV="1">
            <a:off x="5986785" y="4669808"/>
            <a:ext cx="585374" cy="53510"/>
          </a:xfrm>
          <a:custGeom>
            <a:avLst/>
            <a:gdLst>
              <a:gd name="connsiteX0" fmla="*/ 0 w 997140"/>
              <a:gd name="connsiteY0" fmla="*/ 0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4" fmla="*/ 0 w 997140"/>
              <a:gd name="connsiteY4" fmla="*/ 0 h 45719"/>
              <a:gd name="connsiteX0" fmla="*/ 0 w 997140"/>
              <a:gd name="connsiteY0" fmla="*/ 45719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0" fmla="*/ 0 w 1007128"/>
              <a:gd name="connsiteY0" fmla="*/ 45719 h 45983"/>
              <a:gd name="connsiteX1" fmla="*/ 997140 w 1007128"/>
              <a:gd name="connsiteY1" fmla="*/ 0 h 45983"/>
              <a:gd name="connsiteX2" fmla="*/ 1007128 w 1007128"/>
              <a:gd name="connsiteY2" fmla="*/ 45983 h 45983"/>
              <a:gd name="connsiteX3" fmla="*/ 0 w 1007128"/>
              <a:gd name="connsiteY3" fmla="*/ 45719 h 45983"/>
              <a:gd name="connsiteX0" fmla="*/ 0 w 997140"/>
              <a:gd name="connsiteY0" fmla="*/ 45719 h 48001"/>
              <a:gd name="connsiteX1" fmla="*/ 997140 w 997140"/>
              <a:gd name="connsiteY1" fmla="*/ 0 h 48001"/>
              <a:gd name="connsiteX2" fmla="*/ 996691 w 997140"/>
              <a:gd name="connsiteY2" fmla="*/ 48001 h 48001"/>
              <a:gd name="connsiteX3" fmla="*/ 0 w 997140"/>
              <a:gd name="connsiteY3" fmla="*/ 45719 h 4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140" h="48001">
                <a:moveTo>
                  <a:pt x="0" y="45719"/>
                </a:moveTo>
                <a:lnTo>
                  <a:pt x="997140" y="0"/>
                </a:lnTo>
                <a:cubicBezTo>
                  <a:pt x="996990" y="16000"/>
                  <a:pt x="996841" y="32001"/>
                  <a:pt x="996691" y="48001"/>
                </a:cubicBezTo>
                <a:lnTo>
                  <a:pt x="0" y="45719"/>
                </a:lnTo>
                <a:close/>
              </a:path>
            </a:pathLst>
          </a:custGeom>
          <a:gradFill flip="none" rotWithShape="1">
            <a:gsLst>
              <a:gs pos="0">
                <a:srgbClr val="708CB1"/>
              </a:gs>
              <a:gs pos="98000">
                <a:srgbClr val="708CB1">
                  <a:lumMod val="5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Circle: Hollow 63">
            <a:extLst>
              <a:ext uri="{FF2B5EF4-FFF2-40B4-BE49-F238E27FC236}">
                <a16:creationId xmlns:a16="http://schemas.microsoft.com/office/drawing/2014/main" id="{91DB48DC-9778-B642-A177-AD4DDB2E4808}"/>
              </a:ext>
            </a:extLst>
          </p:cNvPr>
          <p:cNvSpPr/>
          <p:nvPr/>
        </p:nvSpPr>
        <p:spPr>
          <a:xfrm>
            <a:off x="7287374" y="4752226"/>
            <a:ext cx="1095136" cy="1055264"/>
          </a:xfrm>
          <a:prstGeom prst="donut">
            <a:avLst>
              <a:gd name="adj" fmla="val 6502"/>
            </a:avLst>
          </a:prstGeom>
          <a:solidFill>
            <a:srgbClr val="81B3AE"/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Circle: Hollow 61">
            <a:extLst>
              <a:ext uri="{FF2B5EF4-FFF2-40B4-BE49-F238E27FC236}">
                <a16:creationId xmlns:a16="http://schemas.microsoft.com/office/drawing/2014/main" id="{176608F0-EF77-614E-9664-B010A4D708A0}"/>
              </a:ext>
            </a:extLst>
          </p:cNvPr>
          <p:cNvSpPr/>
          <p:nvPr/>
        </p:nvSpPr>
        <p:spPr>
          <a:xfrm>
            <a:off x="8193053" y="3795720"/>
            <a:ext cx="1003922" cy="1055264"/>
          </a:xfrm>
          <a:prstGeom prst="donut">
            <a:avLst>
              <a:gd name="adj" fmla="val 7092"/>
            </a:avLst>
          </a:prstGeom>
          <a:solidFill>
            <a:srgbClr val="EA7669"/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2">
            <a:extLst>
              <a:ext uri="{FF2B5EF4-FFF2-40B4-BE49-F238E27FC236}">
                <a16:creationId xmlns:a16="http://schemas.microsoft.com/office/drawing/2014/main" id="{F3F60DB0-4BF5-4443-AA1B-F97F00729261}"/>
              </a:ext>
            </a:extLst>
          </p:cNvPr>
          <p:cNvSpPr/>
          <p:nvPr/>
        </p:nvSpPr>
        <p:spPr>
          <a:xfrm rot="9775317">
            <a:off x="7672884" y="3335863"/>
            <a:ext cx="514339" cy="49513"/>
          </a:xfrm>
          <a:custGeom>
            <a:avLst/>
            <a:gdLst>
              <a:gd name="connsiteX0" fmla="*/ 0 w 997140"/>
              <a:gd name="connsiteY0" fmla="*/ 0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4" fmla="*/ 0 w 997140"/>
              <a:gd name="connsiteY4" fmla="*/ 0 h 45719"/>
              <a:gd name="connsiteX0" fmla="*/ 0 w 997140"/>
              <a:gd name="connsiteY0" fmla="*/ 45719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140" h="45719">
                <a:moveTo>
                  <a:pt x="0" y="45719"/>
                </a:moveTo>
                <a:lnTo>
                  <a:pt x="997140" y="0"/>
                </a:lnTo>
                <a:lnTo>
                  <a:pt x="997140" y="45719"/>
                </a:lnTo>
                <a:lnTo>
                  <a:pt x="0" y="45719"/>
                </a:lnTo>
                <a:close/>
              </a:path>
            </a:pathLst>
          </a:custGeom>
          <a:gradFill flip="none" rotWithShape="1">
            <a:gsLst>
              <a:gs pos="0">
                <a:srgbClr val="C3B58B"/>
              </a:gs>
              <a:gs pos="100000">
                <a:srgbClr val="C3B58B">
                  <a:lumMod val="8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2">
            <a:extLst>
              <a:ext uri="{FF2B5EF4-FFF2-40B4-BE49-F238E27FC236}">
                <a16:creationId xmlns:a16="http://schemas.microsoft.com/office/drawing/2014/main" id="{EE1264BC-C036-844D-B6CC-E3653814D71C}"/>
              </a:ext>
            </a:extLst>
          </p:cNvPr>
          <p:cNvSpPr/>
          <p:nvPr/>
        </p:nvSpPr>
        <p:spPr>
          <a:xfrm rot="11278048">
            <a:off x="7647024" y="4253027"/>
            <a:ext cx="543320" cy="47104"/>
          </a:xfrm>
          <a:custGeom>
            <a:avLst/>
            <a:gdLst>
              <a:gd name="connsiteX0" fmla="*/ 0 w 997140"/>
              <a:gd name="connsiteY0" fmla="*/ 0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4" fmla="*/ 0 w 997140"/>
              <a:gd name="connsiteY4" fmla="*/ 0 h 45719"/>
              <a:gd name="connsiteX0" fmla="*/ 0 w 997140"/>
              <a:gd name="connsiteY0" fmla="*/ 45719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0" fmla="*/ 0 w 1002078"/>
              <a:gd name="connsiteY0" fmla="*/ 45719 h 45719"/>
              <a:gd name="connsiteX1" fmla="*/ 997140 w 1002078"/>
              <a:gd name="connsiteY1" fmla="*/ 0 h 45719"/>
              <a:gd name="connsiteX2" fmla="*/ 1002078 w 1002078"/>
              <a:gd name="connsiteY2" fmla="*/ 45330 h 45719"/>
              <a:gd name="connsiteX3" fmla="*/ 0 w 100207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2078" h="45719">
                <a:moveTo>
                  <a:pt x="0" y="45719"/>
                </a:moveTo>
                <a:lnTo>
                  <a:pt x="997140" y="0"/>
                </a:lnTo>
                <a:lnTo>
                  <a:pt x="1002078" y="45330"/>
                </a:lnTo>
                <a:lnTo>
                  <a:pt x="0" y="45719"/>
                </a:lnTo>
                <a:close/>
              </a:path>
            </a:pathLst>
          </a:custGeom>
          <a:gradFill flip="none" rotWithShape="1">
            <a:gsLst>
              <a:gs pos="0">
                <a:srgbClr val="EA7569"/>
              </a:gs>
              <a:gs pos="98000">
                <a:srgbClr val="EA7569">
                  <a:lumMod val="50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D8E9FC54-BAE1-FC43-9ED7-C4089FC73197}"/>
              </a:ext>
            </a:extLst>
          </p:cNvPr>
          <p:cNvSpPr/>
          <p:nvPr/>
        </p:nvSpPr>
        <p:spPr>
          <a:xfrm rot="13548263">
            <a:off x="6956703" y="4824953"/>
            <a:ext cx="523118" cy="65636"/>
          </a:xfrm>
          <a:custGeom>
            <a:avLst/>
            <a:gdLst>
              <a:gd name="connsiteX0" fmla="*/ 0 w 997140"/>
              <a:gd name="connsiteY0" fmla="*/ 0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4" fmla="*/ 0 w 997140"/>
              <a:gd name="connsiteY4" fmla="*/ 0 h 45719"/>
              <a:gd name="connsiteX0" fmla="*/ 0 w 997140"/>
              <a:gd name="connsiteY0" fmla="*/ 45719 h 45719"/>
              <a:gd name="connsiteX1" fmla="*/ 997140 w 997140"/>
              <a:gd name="connsiteY1" fmla="*/ 0 h 45719"/>
              <a:gd name="connsiteX2" fmla="*/ 997140 w 997140"/>
              <a:gd name="connsiteY2" fmla="*/ 45719 h 45719"/>
              <a:gd name="connsiteX3" fmla="*/ 0 w 997140"/>
              <a:gd name="connsiteY3" fmla="*/ 45719 h 45719"/>
              <a:gd name="connsiteX0" fmla="*/ 0 w 1007128"/>
              <a:gd name="connsiteY0" fmla="*/ 45719 h 45983"/>
              <a:gd name="connsiteX1" fmla="*/ 997140 w 1007128"/>
              <a:gd name="connsiteY1" fmla="*/ 0 h 45983"/>
              <a:gd name="connsiteX2" fmla="*/ 1007128 w 1007128"/>
              <a:gd name="connsiteY2" fmla="*/ 45983 h 45983"/>
              <a:gd name="connsiteX3" fmla="*/ 0 w 1007128"/>
              <a:gd name="connsiteY3" fmla="*/ 45719 h 45983"/>
              <a:gd name="connsiteX0" fmla="*/ 0 w 966740"/>
              <a:gd name="connsiteY0" fmla="*/ 64280 h 64280"/>
              <a:gd name="connsiteX1" fmla="*/ 956752 w 966740"/>
              <a:gd name="connsiteY1" fmla="*/ 0 h 64280"/>
              <a:gd name="connsiteX2" fmla="*/ 966740 w 966740"/>
              <a:gd name="connsiteY2" fmla="*/ 45983 h 64280"/>
              <a:gd name="connsiteX3" fmla="*/ 0 w 966740"/>
              <a:gd name="connsiteY3" fmla="*/ 64280 h 64280"/>
              <a:gd name="connsiteX0" fmla="*/ 0 w 966740"/>
              <a:gd name="connsiteY0" fmla="*/ 63707 h 63707"/>
              <a:gd name="connsiteX1" fmla="*/ 958675 w 966740"/>
              <a:gd name="connsiteY1" fmla="*/ 0 h 63707"/>
              <a:gd name="connsiteX2" fmla="*/ 966740 w 966740"/>
              <a:gd name="connsiteY2" fmla="*/ 45410 h 63707"/>
              <a:gd name="connsiteX3" fmla="*/ 0 w 966740"/>
              <a:gd name="connsiteY3" fmla="*/ 63707 h 63707"/>
              <a:gd name="connsiteX0" fmla="*/ 0 w 964819"/>
              <a:gd name="connsiteY0" fmla="*/ 63707 h 63707"/>
              <a:gd name="connsiteX1" fmla="*/ 958675 w 964819"/>
              <a:gd name="connsiteY1" fmla="*/ 0 h 63707"/>
              <a:gd name="connsiteX2" fmla="*/ 964819 w 964819"/>
              <a:gd name="connsiteY2" fmla="*/ 44837 h 63707"/>
              <a:gd name="connsiteX3" fmla="*/ 0 w 964819"/>
              <a:gd name="connsiteY3" fmla="*/ 63707 h 63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4819" h="63707">
                <a:moveTo>
                  <a:pt x="0" y="63707"/>
                </a:moveTo>
                <a:lnTo>
                  <a:pt x="958675" y="0"/>
                </a:lnTo>
                <a:lnTo>
                  <a:pt x="964819" y="44837"/>
                </a:lnTo>
                <a:lnTo>
                  <a:pt x="0" y="63707"/>
                </a:lnTo>
                <a:close/>
              </a:path>
            </a:pathLst>
          </a:custGeom>
          <a:solidFill>
            <a:srgbClr val="81B3AE"/>
          </a:solidFill>
          <a:ln w="25400" cap="flat" cmpd="sng" algn="ctr">
            <a:noFill/>
            <a:prstDash val="solid"/>
          </a:ln>
          <a:effectLst>
            <a:outerShdw blurRad="50800" dist="127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81B3A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EB31CA5A-E5C5-BC47-AE9E-1DF9298F86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2196632"/>
              </p:ext>
            </p:extLst>
          </p:nvPr>
        </p:nvGraphicFramePr>
        <p:xfrm>
          <a:off x="5230495" y="2844088"/>
          <a:ext cx="3193585" cy="2237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0BBB6C62-E50C-3B45-8076-41EE9198FC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9093435"/>
              </p:ext>
            </p:extLst>
          </p:nvPr>
        </p:nvGraphicFramePr>
        <p:xfrm>
          <a:off x="5392535" y="2974431"/>
          <a:ext cx="2856100" cy="200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50935C39-ADC5-EE45-B54C-3BE8338D08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952783"/>
              </p:ext>
            </p:extLst>
          </p:nvPr>
        </p:nvGraphicFramePr>
        <p:xfrm>
          <a:off x="5536261" y="3099110"/>
          <a:ext cx="2518614" cy="176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F1CB2B76-8656-9748-9F68-276375A45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356421"/>
              </p:ext>
            </p:extLst>
          </p:nvPr>
        </p:nvGraphicFramePr>
        <p:xfrm>
          <a:off x="5655622" y="3179544"/>
          <a:ext cx="2143701" cy="1502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F4F5A40C-2D9B-4D48-9365-7B44135CAE54}"/>
              </a:ext>
            </a:extLst>
          </p:cNvPr>
          <p:cNvSpPr txBox="1">
            <a:spLocks/>
          </p:cNvSpPr>
          <p:nvPr/>
        </p:nvSpPr>
        <p:spPr>
          <a:xfrm>
            <a:off x="6184259" y="5156729"/>
            <a:ext cx="470042" cy="1985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708CB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Adapt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8DEF0EE-D994-8740-AD2A-124E95B1883B}"/>
              </a:ext>
            </a:extLst>
          </p:cNvPr>
          <p:cNvSpPr txBox="1">
            <a:spLocks/>
          </p:cNvSpPr>
          <p:nvPr/>
        </p:nvSpPr>
        <p:spPr>
          <a:xfrm>
            <a:off x="8530989" y="4126507"/>
            <a:ext cx="349711" cy="1985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EA756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Plan</a:t>
            </a:r>
          </a:p>
        </p:txBody>
      </p:sp>
      <p:sp>
        <p:nvSpPr>
          <p:cNvPr id="63" name="Circle: Hollow 65">
            <a:extLst>
              <a:ext uri="{FF2B5EF4-FFF2-40B4-BE49-F238E27FC236}">
                <a16:creationId xmlns:a16="http://schemas.microsoft.com/office/drawing/2014/main" id="{768BB4C0-AF57-6043-8619-042576E62BB5}"/>
              </a:ext>
            </a:extLst>
          </p:cNvPr>
          <p:cNvSpPr/>
          <p:nvPr/>
        </p:nvSpPr>
        <p:spPr>
          <a:xfrm>
            <a:off x="5942567" y="4824221"/>
            <a:ext cx="1003922" cy="1055264"/>
          </a:xfrm>
          <a:prstGeom prst="donut">
            <a:avLst>
              <a:gd name="adj" fmla="val 5913"/>
            </a:avLst>
          </a:prstGeom>
          <a:solidFill>
            <a:srgbClr val="708CB1"/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D2EEA82-968D-3B43-992B-03737D572105}"/>
              </a:ext>
            </a:extLst>
          </p:cNvPr>
          <p:cNvSpPr txBox="1">
            <a:spLocks/>
          </p:cNvSpPr>
          <p:nvPr/>
        </p:nvSpPr>
        <p:spPr>
          <a:xfrm>
            <a:off x="7228941" y="5150695"/>
            <a:ext cx="122031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81B3A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Coordinate</a:t>
            </a:r>
          </a:p>
        </p:txBody>
      </p:sp>
      <p:sp>
        <p:nvSpPr>
          <p:cNvPr id="66" name="Circle: Hollow 39">
            <a:extLst>
              <a:ext uri="{FF2B5EF4-FFF2-40B4-BE49-F238E27FC236}">
                <a16:creationId xmlns:a16="http://schemas.microsoft.com/office/drawing/2014/main" id="{6F1A1626-167F-AE4C-AF48-0E48678EF3E0}"/>
              </a:ext>
            </a:extLst>
          </p:cNvPr>
          <p:cNvSpPr/>
          <p:nvPr/>
        </p:nvSpPr>
        <p:spPr>
          <a:xfrm>
            <a:off x="8137461" y="2534631"/>
            <a:ext cx="1003922" cy="1055264"/>
          </a:xfrm>
          <a:prstGeom prst="donut">
            <a:avLst>
              <a:gd name="adj" fmla="val 5909"/>
            </a:avLst>
          </a:prstGeom>
          <a:solidFill>
            <a:srgbClr val="C3B58B"/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AD67645-5800-AF46-A441-C71178D13B97}"/>
              </a:ext>
            </a:extLst>
          </p:cNvPr>
          <p:cNvSpPr txBox="1">
            <a:spLocks/>
          </p:cNvSpPr>
          <p:nvPr/>
        </p:nvSpPr>
        <p:spPr>
          <a:xfrm>
            <a:off x="8254701" y="2899007"/>
            <a:ext cx="769441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C3B58B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Learn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BFD48B4-5EDF-E44F-9442-F06BDE59160D}"/>
              </a:ext>
            </a:extLst>
          </p:cNvPr>
          <p:cNvSpPr txBox="1"/>
          <p:nvPr/>
        </p:nvSpPr>
        <p:spPr>
          <a:xfrm>
            <a:off x="9170638" y="3086932"/>
            <a:ext cx="23568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Four operational resilience capabilities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*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宋体"/>
                <a:cs typeface="Calibri" panose="020F0502020204030204" pitchFamily="34" charset="0"/>
              </a:rPr>
              <a:t> affecting the system state adaptation and counterbalancing the pressures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EBBD60-D0CE-47EA-80B2-44677B6CF1C6}"/>
              </a:ext>
            </a:extLst>
          </p:cNvPr>
          <p:cNvSpPr txBox="1"/>
          <p:nvPr/>
        </p:nvSpPr>
        <p:spPr>
          <a:xfrm>
            <a:off x="-1" y="6418119"/>
            <a:ext cx="12327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 Adapted from American Airlines: </a:t>
            </a:r>
            <a:r>
              <a:rPr lang="en-US" sz="1600" dirty="0">
                <a:hlinkClick r:id="rId7"/>
              </a:rPr>
              <a:t>https://skybrary.aero/articles/trailblazers-safety-ii-american-airlines-learning-and-improvement-team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9148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20">
            <a:extLst>
              <a:ext uri="{FF2B5EF4-FFF2-40B4-BE49-F238E27FC236}">
                <a16:creationId xmlns:a16="http://schemas.microsoft.com/office/drawing/2014/main" id="{586574F3-448A-0CE8-7901-99633CCA290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847433" y="1207225"/>
            <a:ext cx="3087357" cy="5549899"/>
          </a:xfrm>
          <a:prstGeom prst="roundRect">
            <a:avLst>
              <a:gd name="adj" fmla="val 9051"/>
            </a:avLst>
          </a:prstGeom>
          <a:solidFill>
            <a:schemeClr val="bg1">
              <a:lumMod val="85000"/>
            </a:schemeClr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altLang="en-US" kern="0">
              <a:solidFill>
                <a:srgbClr val="000000"/>
              </a:solidFill>
            </a:endParaRPr>
          </a:p>
        </p:txBody>
      </p:sp>
      <p:sp>
        <p:nvSpPr>
          <p:cNvPr id="51" name="AutoShape 5">
            <a:extLst>
              <a:ext uri="{FF2B5EF4-FFF2-40B4-BE49-F238E27FC236}">
                <a16:creationId xmlns:a16="http://schemas.microsoft.com/office/drawing/2014/main" id="{9336E631-2636-D735-32D0-BC29BE8E01A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200" y="1181100"/>
            <a:ext cx="7378148" cy="5549900"/>
          </a:xfrm>
          <a:prstGeom prst="roundRect">
            <a:avLst>
              <a:gd name="adj" fmla="val 9135"/>
            </a:avLst>
          </a:prstGeom>
          <a:solidFill>
            <a:schemeClr val="bg1">
              <a:lumMod val="85000"/>
            </a:schemeClr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" name="AutoShape 34">
            <a:extLst>
              <a:ext uri="{FF2B5EF4-FFF2-40B4-BE49-F238E27FC236}">
                <a16:creationId xmlns:a16="http://schemas.microsoft.com/office/drawing/2014/main" id="{391255D8-1EBF-C94B-8825-68703284F687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74654" y="1816101"/>
            <a:ext cx="2440546" cy="3700019"/>
          </a:xfrm>
          <a:prstGeom prst="roundRect">
            <a:avLst>
              <a:gd name="adj" fmla="val 16667"/>
            </a:avLst>
          </a:prstGeom>
          <a:solidFill>
            <a:srgbClr val="E9E5A6"/>
          </a:solidFill>
          <a:ln>
            <a:solidFill>
              <a:srgbClr val="888661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8" name="AutoShape 5">
            <a:extLst>
              <a:ext uri="{FF2B5EF4-FFF2-40B4-BE49-F238E27FC236}">
                <a16:creationId xmlns:a16="http://schemas.microsoft.com/office/drawing/2014/main" id="{38059D23-02B9-2643-88C5-76121F8C2B1A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7700" y="1816100"/>
            <a:ext cx="2481891" cy="3513490"/>
          </a:xfrm>
          <a:prstGeom prst="roundRect">
            <a:avLst>
              <a:gd name="adj" fmla="val 16667"/>
            </a:avLst>
          </a:prstGeom>
          <a:solidFill>
            <a:srgbClr val="B1D1E6"/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198120" y="46800"/>
            <a:ext cx="1208968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n-US" sz="3600" b="1" kern="0" cap="all" dirty="0">
                <a:solidFill>
                  <a:srgbClr val="FFFFFF"/>
                </a:solidFill>
              </a:rPr>
              <a:t>Pressures, adaptations and manifestations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BEE18B-140D-4BB3-AE69-AA4E4C0E6F2B}"/>
              </a:ext>
            </a:extLst>
          </p:cNvPr>
          <p:cNvGrpSpPr/>
          <p:nvPr/>
        </p:nvGrpSpPr>
        <p:grpSpPr>
          <a:xfrm>
            <a:off x="926592" y="3843147"/>
            <a:ext cx="1956499" cy="774000"/>
            <a:chOff x="926592" y="4666111"/>
            <a:chExt cx="1956499" cy="774000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C16DE34B-DF09-8248-A48A-C20420705DA6}"/>
                </a:ext>
              </a:extLst>
            </p:cNvPr>
            <p:cNvGrpSpPr/>
            <p:nvPr/>
          </p:nvGrpSpPr>
          <p:grpSpPr>
            <a:xfrm>
              <a:off x="926592" y="4666111"/>
              <a:ext cx="1956499" cy="774000"/>
              <a:chOff x="926592" y="3129411"/>
              <a:chExt cx="1956499" cy="1836290"/>
            </a:xfrm>
          </p:grpSpPr>
          <p:sp>
            <p:nvSpPr>
              <p:cNvPr id="86" name="AutoShape 4">
                <a:extLst>
                  <a:ext uri="{FF2B5EF4-FFF2-40B4-BE49-F238E27FC236}">
                    <a16:creationId xmlns:a16="http://schemas.microsoft.com/office/drawing/2014/main" id="{BFFE0303-88C2-9648-92A2-C5FF7B6F4B9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26592" y="3129411"/>
                <a:ext cx="1956499" cy="183629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4E91D4"/>
                  </a:gs>
                  <a:gs pos="100000">
                    <a:srgbClr val="3477A4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7" name="AutoShape 5">
                <a:extLst>
                  <a:ext uri="{FF2B5EF4-FFF2-40B4-BE49-F238E27FC236}">
                    <a16:creationId xmlns:a16="http://schemas.microsoft.com/office/drawing/2014/main" id="{C7DEF158-E1B7-5741-A1DC-A4B2D380555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56737" y="3134512"/>
                <a:ext cx="1897646" cy="1801605"/>
              </a:xfrm>
              <a:prstGeom prst="roundRect">
                <a:avLst>
                  <a:gd name="adj" fmla="val 16667"/>
                </a:avLst>
              </a:prstGeom>
              <a:solidFill>
                <a:srgbClr val="55ACE6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AutoShape 6">
                <a:extLst>
                  <a:ext uri="{FF2B5EF4-FFF2-40B4-BE49-F238E27FC236}">
                    <a16:creationId xmlns:a16="http://schemas.microsoft.com/office/drawing/2014/main" id="{E3B3E1C3-FCA8-844C-8E9F-982EA5392B1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72526" y="4460722"/>
                <a:ext cx="1871808" cy="4560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CA1E6">
                      <a:alpha val="0"/>
                    </a:srgbClr>
                  </a:gs>
                  <a:gs pos="100000">
                    <a:srgbClr val="9BCFF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9" name="AutoShape 7">
                <a:extLst>
                  <a:ext uri="{FF2B5EF4-FFF2-40B4-BE49-F238E27FC236}">
                    <a16:creationId xmlns:a16="http://schemas.microsoft.com/office/drawing/2014/main" id="{0898268B-531C-7D45-8654-FA2CB211601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72526" y="3148794"/>
                <a:ext cx="1871808" cy="45499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EE0F7"/>
                  </a:gs>
                  <a:gs pos="100000">
                    <a:srgbClr val="3CA1E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4" name="Text Box 17">
              <a:extLst>
                <a:ext uri="{FF2B5EF4-FFF2-40B4-BE49-F238E27FC236}">
                  <a16:creationId xmlns:a16="http://schemas.microsoft.com/office/drawing/2014/main" id="{38136F59-DAAC-B848-9DDC-EFB44E7C14C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950136" y="4737614"/>
              <a:ext cx="1860324" cy="3407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</a:rPr>
                <a:t>Efficiency Pressures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D6E89AF2-11A4-FB4D-9DC7-E46B1F5F9DE8}"/>
              </a:ext>
            </a:extLst>
          </p:cNvPr>
          <p:cNvSpPr txBox="1"/>
          <p:nvPr/>
        </p:nvSpPr>
        <p:spPr>
          <a:xfrm>
            <a:off x="3291373" y="3237514"/>
            <a:ext cx="140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AND</a:t>
            </a:r>
          </a:p>
        </p:txBody>
      </p:sp>
      <p:sp>
        <p:nvSpPr>
          <p:cNvPr id="141" name="Text Box 17">
            <a:extLst>
              <a:ext uri="{FF2B5EF4-FFF2-40B4-BE49-F238E27FC236}">
                <a16:creationId xmlns:a16="http://schemas.microsoft.com/office/drawing/2014/main" id="{37790643-ECAD-134A-A8AC-A95BD752005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69575" y="1882129"/>
            <a:ext cx="18603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PRESSURES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142" name="Text Box 17">
            <a:extLst>
              <a:ext uri="{FF2B5EF4-FFF2-40B4-BE49-F238E27FC236}">
                <a16:creationId xmlns:a16="http://schemas.microsoft.com/office/drawing/2014/main" id="{BA4020E4-E6B7-4144-A960-92EC1CF9795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080000" y="1882129"/>
            <a:ext cx="20793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ADAPTATIONS</a:t>
            </a:r>
            <a:endParaRPr kumimoji="0" lang="en-US" altLang="zh-CN" b="1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7D699CAE-CB00-9046-B9A5-2A64EA411446}"/>
              </a:ext>
            </a:extLst>
          </p:cNvPr>
          <p:cNvSpPr/>
          <p:nvPr/>
        </p:nvSpPr>
        <p:spPr>
          <a:xfrm>
            <a:off x="7968224" y="3646653"/>
            <a:ext cx="712904" cy="547361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D488D71-45B7-CF5D-02C8-85F55A3D307F}"/>
              </a:ext>
            </a:extLst>
          </p:cNvPr>
          <p:cNvGrpSpPr/>
          <p:nvPr/>
        </p:nvGrpSpPr>
        <p:grpSpPr>
          <a:xfrm>
            <a:off x="913892" y="2693619"/>
            <a:ext cx="1956499" cy="774000"/>
            <a:chOff x="913892" y="2837311"/>
            <a:chExt cx="1956499" cy="77400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6D14BDB-9EA7-4E43-A21F-716C985B4865}"/>
                </a:ext>
              </a:extLst>
            </p:cNvPr>
            <p:cNvGrpSpPr/>
            <p:nvPr/>
          </p:nvGrpSpPr>
          <p:grpSpPr>
            <a:xfrm>
              <a:off x="913892" y="2837311"/>
              <a:ext cx="1956499" cy="774000"/>
              <a:chOff x="926592" y="3129411"/>
              <a:chExt cx="1956499" cy="1836290"/>
            </a:xfrm>
          </p:grpSpPr>
          <p:sp>
            <p:nvSpPr>
              <p:cNvPr id="35" name="AutoShape 4">
                <a:extLst>
                  <a:ext uri="{FF2B5EF4-FFF2-40B4-BE49-F238E27FC236}">
                    <a16:creationId xmlns:a16="http://schemas.microsoft.com/office/drawing/2014/main" id="{5E608A1B-1376-6247-9E3F-83E7312ACF2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26592" y="3129411"/>
                <a:ext cx="1956499" cy="183629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4E91D4"/>
                  </a:gs>
                  <a:gs pos="100000">
                    <a:srgbClr val="3477A4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AutoShape 5">
                <a:extLst>
                  <a:ext uri="{FF2B5EF4-FFF2-40B4-BE49-F238E27FC236}">
                    <a16:creationId xmlns:a16="http://schemas.microsoft.com/office/drawing/2014/main" id="{F1E6EFD3-3CDB-EB4B-A8FB-9C0C2748D4E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56737" y="3134512"/>
                <a:ext cx="1897646" cy="1801605"/>
              </a:xfrm>
              <a:prstGeom prst="roundRect">
                <a:avLst>
                  <a:gd name="adj" fmla="val 16667"/>
                </a:avLst>
              </a:prstGeom>
              <a:solidFill>
                <a:srgbClr val="55ACE6"/>
              </a:solidFill>
              <a:ln>
                <a:noFill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AutoShape 6">
                <a:extLst>
                  <a:ext uri="{FF2B5EF4-FFF2-40B4-BE49-F238E27FC236}">
                    <a16:creationId xmlns:a16="http://schemas.microsoft.com/office/drawing/2014/main" id="{945E5612-7201-4449-96DA-EE10445C7A3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72526" y="4460722"/>
                <a:ext cx="1871808" cy="45601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CA1E6">
                      <a:alpha val="0"/>
                    </a:srgbClr>
                  </a:gs>
                  <a:gs pos="100000">
                    <a:srgbClr val="9BCFF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AutoShape 7">
                <a:extLst>
                  <a:ext uri="{FF2B5EF4-FFF2-40B4-BE49-F238E27FC236}">
                    <a16:creationId xmlns:a16="http://schemas.microsoft.com/office/drawing/2014/main" id="{3F608995-AB18-984C-9320-F03E12C4405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72526" y="3148794"/>
                <a:ext cx="1871808" cy="45499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EE0F7"/>
                  </a:gs>
                  <a:gs pos="100000">
                    <a:srgbClr val="3CA1E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BA821C49-BFCD-A647-8AB5-3011126807F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938756" y="2898031"/>
              <a:ext cx="186032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宋体" panose="02010600030101010101" pitchFamily="2" charset="-122"/>
                </a:rPr>
                <a:t>Demand Pressures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9E2F425-C599-D547-6BFA-024CAFF5B1F3}"/>
              </a:ext>
            </a:extLst>
          </p:cNvPr>
          <p:cNvGrpSpPr/>
          <p:nvPr/>
        </p:nvGrpSpPr>
        <p:grpSpPr>
          <a:xfrm>
            <a:off x="5031403" y="2686559"/>
            <a:ext cx="2086949" cy="606919"/>
            <a:chOff x="5031403" y="2837312"/>
            <a:chExt cx="2086949" cy="77288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044D5C3-57FB-19DE-9E32-AA221D6DEC44}"/>
                </a:ext>
              </a:extLst>
            </p:cNvPr>
            <p:cNvGrpSpPr/>
            <p:nvPr/>
          </p:nvGrpSpPr>
          <p:grpSpPr>
            <a:xfrm>
              <a:off x="5107940" y="2837312"/>
              <a:ext cx="1956499" cy="772889"/>
              <a:chOff x="5107940" y="2837311"/>
              <a:chExt cx="1956499" cy="1467989"/>
            </a:xfrm>
          </p:grpSpPr>
          <p:sp>
            <p:nvSpPr>
              <p:cNvPr id="40" name="AutoShape 33">
                <a:extLst>
                  <a:ext uri="{FF2B5EF4-FFF2-40B4-BE49-F238E27FC236}">
                    <a16:creationId xmlns:a16="http://schemas.microsoft.com/office/drawing/2014/main" id="{F4153BBB-3F59-B04C-B275-8DD15AC3285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07940" y="2837311"/>
                <a:ext cx="1956499" cy="1467989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B59F43"/>
                  </a:gs>
                  <a:gs pos="100000">
                    <a:srgbClr val="8F8849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AutoShape 34">
                <a:extLst>
                  <a:ext uri="{FF2B5EF4-FFF2-40B4-BE49-F238E27FC236}">
                    <a16:creationId xmlns:a16="http://schemas.microsoft.com/office/drawing/2014/main" id="{5A2415A3-8383-0943-9461-49821720A1F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38085" y="2841389"/>
                <a:ext cx="1897646" cy="1440260"/>
              </a:xfrm>
              <a:prstGeom prst="roundRect">
                <a:avLst>
                  <a:gd name="adj" fmla="val 16667"/>
                </a:avLst>
              </a:prstGeom>
              <a:solidFill>
                <a:srgbClr val="E9E0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AutoShape 35">
                <a:extLst>
                  <a:ext uri="{FF2B5EF4-FFF2-40B4-BE49-F238E27FC236}">
                    <a16:creationId xmlns:a16="http://schemas.microsoft.com/office/drawing/2014/main" id="{DDDCD760-F6C8-B649-87FE-5A213CF491E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3901603"/>
                <a:ext cx="1871808" cy="36455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/>
                  </a:gs>
                  <a:gs pos="100000">
                    <a:srgbClr val="F2EDA6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AutoShape 36">
                <a:extLst>
                  <a:ext uri="{FF2B5EF4-FFF2-40B4-BE49-F238E27FC236}">
                    <a16:creationId xmlns:a16="http://schemas.microsoft.com/office/drawing/2014/main" id="{7ABAC35C-969F-2D47-902A-156F5AC72CA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2852807"/>
                <a:ext cx="1871808" cy="36373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8F5CC"/>
                  </a:gs>
                  <a:gs pos="100000">
                    <a:srgbClr val="E9E06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4" name="Text Box 44">
              <a:extLst>
                <a:ext uri="{FF2B5EF4-FFF2-40B4-BE49-F238E27FC236}">
                  <a16:creationId xmlns:a16="http://schemas.microsoft.com/office/drawing/2014/main" id="{414A3722-C8A0-0E46-B1DE-FB9E9B57FF6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031403" y="3005423"/>
              <a:ext cx="208694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</a:rPr>
                <a:t>Plan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" name="Text Box 17">
            <a:extLst>
              <a:ext uri="{FF2B5EF4-FFF2-40B4-BE49-F238E27FC236}">
                <a16:creationId xmlns:a16="http://schemas.microsoft.com/office/drawing/2014/main" id="{DB5F581B-53F8-B84A-A205-CBF47886552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58646" y="1252550"/>
            <a:ext cx="29049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ALL MANIFESTATIONS </a:t>
            </a:r>
            <a:b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</a:b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ALL STATES</a:t>
            </a:r>
            <a:endParaRPr kumimoji="0" lang="en-US" altLang="zh-CN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58" name="AutoShape 5">
            <a:extLst>
              <a:ext uri="{FF2B5EF4-FFF2-40B4-BE49-F238E27FC236}">
                <a16:creationId xmlns:a16="http://schemas.microsoft.com/office/drawing/2014/main" id="{35DB9037-4DBF-37BF-AED5-C92AC2E985B1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59101" y="995767"/>
            <a:ext cx="2072302" cy="380636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solidFill>
              <a:srgbClr val="0070C0"/>
            </a:solidFill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Text Box 17">
            <a:extLst>
              <a:ext uri="{FF2B5EF4-FFF2-40B4-BE49-F238E27FC236}">
                <a16:creationId xmlns:a16="http://schemas.microsoft.com/office/drawing/2014/main" id="{E262D0AA-E855-EEFC-AAFD-D3C6079343F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89112" y="977426"/>
            <a:ext cx="18603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CONTEXT</a:t>
            </a:r>
            <a:endParaRPr kumimoji="0" lang="en-US" altLang="zh-CN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宋体" panose="02010600030101010101" pitchFamily="2" charset="-122"/>
            </a:endParaRPr>
          </a:p>
        </p:txBody>
      </p:sp>
      <p:sp>
        <p:nvSpPr>
          <p:cNvPr id="60" name="AutoShape 12">
            <a:extLst>
              <a:ext uri="{FF2B5EF4-FFF2-40B4-BE49-F238E27FC236}">
                <a16:creationId xmlns:a16="http://schemas.microsoft.com/office/drawing/2014/main" id="{B83A6A6E-01D3-A1EF-7EF8-6D97CF4AE28F}"/>
              </a:ext>
            </a:extLst>
          </p:cNvPr>
          <p:cNvSpPr>
            <a:spLocks noChangeArrowheads="1"/>
          </p:cNvSpPr>
          <p:nvPr/>
        </p:nvSpPr>
        <p:spPr bwMode="gray">
          <a:xfrm>
            <a:off x="3091079" y="1133424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AutoShape 12">
            <a:extLst>
              <a:ext uri="{FF2B5EF4-FFF2-40B4-BE49-F238E27FC236}">
                <a16:creationId xmlns:a16="http://schemas.microsoft.com/office/drawing/2014/main" id="{CCC00354-8D59-3243-E295-85707C7C8F8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792879" y="1133424"/>
            <a:ext cx="123305" cy="123288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2EB661A-653B-27E4-7810-6B6317FBD4DC}"/>
              </a:ext>
            </a:extLst>
          </p:cNvPr>
          <p:cNvGrpSpPr/>
          <p:nvPr/>
        </p:nvGrpSpPr>
        <p:grpSpPr>
          <a:xfrm>
            <a:off x="5031403" y="3368522"/>
            <a:ext cx="2086949" cy="606919"/>
            <a:chOff x="5031403" y="2837312"/>
            <a:chExt cx="2086949" cy="772889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5012D1F-61C4-2720-9874-91ADD2795777}"/>
                </a:ext>
              </a:extLst>
            </p:cNvPr>
            <p:cNvGrpSpPr/>
            <p:nvPr/>
          </p:nvGrpSpPr>
          <p:grpSpPr>
            <a:xfrm>
              <a:off x="5107940" y="2837312"/>
              <a:ext cx="1956499" cy="772889"/>
              <a:chOff x="5107940" y="2837311"/>
              <a:chExt cx="1956499" cy="1467989"/>
            </a:xfrm>
          </p:grpSpPr>
          <p:sp>
            <p:nvSpPr>
              <p:cNvPr id="65" name="AutoShape 33">
                <a:extLst>
                  <a:ext uri="{FF2B5EF4-FFF2-40B4-BE49-F238E27FC236}">
                    <a16:creationId xmlns:a16="http://schemas.microsoft.com/office/drawing/2014/main" id="{7F911211-10C2-8F5B-D64E-000C6FEBCA2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07940" y="2837311"/>
                <a:ext cx="1956499" cy="1467989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B59F43"/>
                  </a:gs>
                  <a:gs pos="100000">
                    <a:srgbClr val="8F8849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AutoShape 34">
                <a:extLst>
                  <a:ext uri="{FF2B5EF4-FFF2-40B4-BE49-F238E27FC236}">
                    <a16:creationId xmlns:a16="http://schemas.microsoft.com/office/drawing/2014/main" id="{C98B222C-98EC-5198-40D7-7182C438E8B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38085" y="2841389"/>
                <a:ext cx="1897646" cy="1440260"/>
              </a:xfrm>
              <a:prstGeom prst="roundRect">
                <a:avLst>
                  <a:gd name="adj" fmla="val 16667"/>
                </a:avLst>
              </a:prstGeom>
              <a:solidFill>
                <a:srgbClr val="E9E0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AutoShape 35">
                <a:extLst>
                  <a:ext uri="{FF2B5EF4-FFF2-40B4-BE49-F238E27FC236}">
                    <a16:creationId xmlns:a16="http://schemas.microsoft.com/office/drawing/2014/main" id="{3AB90D50-5693-810D-CA6D-1DF088FE58F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3901603"/>
                <a:ext cx="1871808" cy="36455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/>
                  </a:gs>
                  <a:gs pos="100000">
                    <a:srgbClr val="F2EDA6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AutoShape 36">
                <a:extLst>
                  <a:ext uri="{FF2B5EF4-FFF2-40B4-BE49-F238E27FC236}">
                    <a16:creationId xmlns:a16="http://schemas.microsoft.com/office/drawing/2014/main" id="{C5610B1B-4428-4FCB-2514-2D161010AC3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2852807"/>
                <a:ext cx="1871808" cy="36373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8F5CC"/>
                  </a:gs>
                  <a:gs pos="100000">
                    <a:srgbClr val="E9E06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4" name="Text Box 44">
              <a:extLst>
                <a:ext uri="{FF2B5EF4-FFF2-40B4-BE49-F238E27FC236}">
                  <a16:creationId xmlns:a16="http://schemas.microsoft.com/office/drawing/2014/main" id="{A5B3AFE1-493F-4DF8-3AEB-42757F4F19A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031403" y="3005423"/>
              <a:ext cx="208694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</a:rPr>
                <a:t>Coordinate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4AFEBFE-BE43-60B2-22D4-059124459647}"/>
              </a:ext>
            </a:extLst>
          </p:cNvPr>
          <p:cNvGrpSpPr/>
          <p:nvPr/>
        </p:nvGrpSpPr>
        <p:grpSpPr>
          <a:xfrm>
            <a:off x="5031403" y="4050485"/>
            <a:ext cx="2086949" cy="606919"/>
            <a:chOff x="5031403" y="2837312"/>
            <a:chExt cx="2086949" cy="772889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1947440-7C3B-5893-9A62-E764AE19B4AD}"/>
                </a:ext>
              </a:extLst>
            </p:cNvPr>
            <p:cNvGrpSpPr/>
            <p:nvPr/>
          </p:nvGrpSpPr>
          <p:grpSpPr>
            <a:xfrm>
              <a:off x="5107940" y="2837312"/>
              <a:ext cx="1956499" cy="772889"/>
              <a:chOff x="5107940" y="2837311"/>
              <a:chExt cx="1956499" cy="1467989"/>
            </a:xfrm>
          </p:grpSpPr>
          <p:sp>
            <p:nvSpPr>
              <p:cNvPr id="72" name="AutoShape 33">
                <a:extLst>
                  <a:ext uri="{FF2B5EF4-FFF2-40B4-BE49-F238E27FC236}">
                    <a16:creationId xmlns:a16="http://schemas.microsoft.com/office/drawing/2014/main" id="{15F99635-FE7A-6D20-5D36-9898FAAE2A7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07940" y="2837311"/>
                <a:ext cx="1956499" cy="1467989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B59F43"/>
                  </a:gs>
                  <a:gs pos="100000">
                    <a:srgbClr val="8F8849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" name="AutoShape 34">
                <a:extLst>
                  <a:ext uri="{FF2B5EF4-FFF2-40B4-BE49-F238E27FC236}">
                    <a16:creationId xmlns:a16="http://schemas.microsoft.com/office/drawing/2014/main" id="{99D855FA-947E-19AD-BDB0-7D081B8C89D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38085" y="2841389"/>
                <a:ext cx="1897646" cy="1440260"/>
              </a:xfrm>
              <a:prstGeom prst="roundRect">
                <a:avLst>
                  <a:gd name="adj" fmla="val 16667"/>
                </a:avLst>
              </a:prstGeom>
              <a:solidFill>
                <a:srgbClr val="E9E0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4" name="AutoShape 35">
                <a:extLst>
                  <a:ext uri="{FF2B5EF4-FFF2-40B4-BE49-F238E27FC236}">
                    <a16:creationId xmlns:a16="http://schemas.microsoft.com/office/drawing/2014/main" id="{910EA92F-67FB-4A74-3C02-A68152B29D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3901603"/>
                <a:ext cx="1871808" cy="36455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/>
                  </a:gs>
                  <a:gs pos="100000">
                    <a:srgbClr val="F2EDA6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5" name="AutoShape 36">
                <a:extLst>
                  <a:ext uri="{FF2B5EF4-FFF2-40B4-BE49-F238E27FC236}">
                    <a16:creationId xmlns:a16="http://schemas.microsoft.com/office/drawing/2014/main" id="{E1DD62A7-11F4-8394-AF48-E9CD6A516E0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2852807"/>
                <a:ext cx="1871808" cy="36373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8F5CC"/>
                  </a:gs>
                  <a:gs pos="100000">
                    <a:srgbClr val="E9E06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" name="Text Box 44">
              <a:extLst>
                <a:ext uri="{FF2B5EF4-FFF2-40B4-BE49-F238E27FC236}">
                  <a16:creationId xmlns:a16="http://schemas.microsoft.com/office/drawing/2014/main" id="{C6CFE078-A088-4056-95C6-EF323D77AF6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031403" y="3005423"/>
              <a:ext cx="208694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</a:rPr>
                <a:t>Adapt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A062E71-9074-CE21-C1B4-CADEB0551918}"/>
              </a:ext>
            </a:extLst>
          </p:cNvPr>
          <p:cNvGrpSpPr/>
          <p:nvPr/>
        </p:nvGrpSpPr>
        <p:grpSpPr>
          <a:xfrm>
            <a:off x="5016589" y="4732449"/>
            <a:ext cx="2086949" cy="606919"/>
            <a:chOff x="5031403" y="2837312"/>
            <a:chExt cx="2086949" cy="772889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F7891C6-40D8-E3C3-EBDE-65B791814B62}"/>
                </a:ext>
              </a:extLst>
            </p:cNvPr>
            <p:cNvGrpSpPr/>
            <p:nvPr/>
          </p:nvGrpSpPr>
          <p:grpSpPr>
            <a:xfrm>
              <a:off x="5107940" y="2837312"/>
              <a:ext cx="1956499" cy="772889"/>
              <a:chOff x="5107940" y="2837311"/>
              <a:chExt cx="1956499" cy="1467989"/>
            </a:xfrm>
          </p:grpSpPr>
          <p:sp>
            <p:nvSpPr>
              <p:cNvPr id="79" name="AutoShape 33">
                <a:extLst>
                  <a:ext uri="{FF2B5EF4-FFF2-40B4-BE49-F238E27FC236}">
                    <a16:creationId xmlns:a16="http://schemas.microsoft.com/office/drawing/2014/main" id="{72B2FB74-1063-1E3D-4D17-2F41390107F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07940" y="2837311"/>
                <a:ext cx="1956499" cy="1467989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B59F43"/>
                  </a:gs>
                  <a:gs pos="100000">
                    <a:srgbClr val="8F8849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AutoShape 34">
                <a:extLst>
                  <a:ext uri="{FF2B5EF4-FFF2-40B4-BE49-F238E27FC236}">
                    <a16:creationId xmlns:a16="http://schemas.microsoft.com/office/drawing/2014/main" id="{6069279A-1E74-DEC5-6CD2-AE11897980B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38085" y="2841389"/>
                <a:ext cx="1897646" cy="1440260"/>
              </a:xfrm>
              <a:prstGeom prst="roundRect">
                <a:avLst>
                  <a:gd name="adj" fmla="val 16667"/>
                </a:avLst>
              </a:prstGeom>
              <a:solidFill>
                <a:srgbClr val="E9E0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1" name="AutoShape 35">
                <a:extLst>
                  <a:ext uri="{FF2B5EF4-FFF2-40B4-BE49-F238E27FC236}">
                    <a16:creationId xmlns:a16="http://schemas.microsoft.com/office/drawing/2014/main" id="{3FE54972-A824-7B51-7370-220AD159FD6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3901603"/>
                <a:ext cx="1871808" cy="36455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/>
                  </a:gs>
                  <a:gs pos="100000">
                    <a:srgbClr val="F2EDA6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2" name="AutoShape 36">
                <a:extLst>
                  <a:ext uri="{FF2B5EF4-FFF2-40B4-BE49-F238E27FC236}">
                    <a16:creationId xmlns:a16="http://schemas.microsoft.com/office/drawing/2014/main" id="{D5007C39-6A49-E79E-5BBC-075ED0BE12B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153874" y="2852807"/>
                <a:ext cx="1871808" cy="36373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8F5CC"/>
                  </a:gs>
                  <a:gs pos="100000">
                    <a:srgbClr val="E9E06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8" name="Text Box 44">
              <a:extLst>
                <a:ext uri="{FF2B5EF4-FFF2-40B4-BE49-F238E27FC236}">
                  <a16:creationId xmlns:a16="http://schemas.microsoft.com/office/drawing/2014/main" id="{D1ADB775-747E-4103-0D2B-DFB6E8A144B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031403" y="3005423"/>
              <a:ext cx="208694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</a:rPr>
                <a:t>Learn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0CBAD0F4-6A59-4E34-2F8D-33C6F96F7636}"/>
              </a:ext>
            </a:extLst>
          </p:cNvPr>
          <p:cNvSpPr txBox="1"/>
          <p:nvPr/>
        </p:nvSpPr>
        <p:spPr>
          <a:xfrm>
            <a:off x="330200" y="5817241"/>
            <a:ext cx="737814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Safety Envelopes and Operational Limits Assumptions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69927EE-3132-3262-F4C7-00594CAE8CE6}"/>
              </a:ext>
            </a:extLst>
          </p:cNvPr>
          <p:cNvGrpSpPr/>
          <p:nvPr/>
        </p:nvGrpSpPr>
        <p:grpSpPr>
          <a:xfrm>
            <a:off x="8913650" y="1850099"/>
            <a:ext cx="2995013" cy="678106"/>
            <a:chOff x="9301988" y="2850011"/>
            <a:chExt cx="1956499" cy="1467989"/>
          </a:xfrm>
        </p:grpSpPr>
        <p:sp>
          <p:nvSpPr>
            <p:cNvPr id="46" name="AutoShape 19">
              <a:extLst>
                <a:ext uri="{FF2B5EF4-FFF2-40B4-BE49-F238E27FC236}">
                  <a16:creationId xmlns:a16="http://schemas.microsoft.com/office/drawing/2014/main" id="{B9EA07D3-755B-D84C-9056-A5F7C9C476A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01988" y="2850011"/>
              <a:ext cx="1956499" cy="1467989"/>
            </a:xfrm>
            <a:prstGeom prst="roundRect">
              <a:avLst>
                <a:gd name="adj" fmla="val 1750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AutoShape 20">
              <a:extLst>
                <a:ext uri="{FF2B5EF4-FFF2-40B4-BE49-F238E27FC236}">
                  <a16:creationId xmlns:a16="http://schemas.microsoft.com/office/drawing/2014/main" id="{38FCA64F-EF6F-6440-B47F-F3BBB749588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20390" y="2854277"/>
              <a:ext cx="1897646" cy="1440261"/>
            </a:xfrm>
            <a:prstGeom prst="roundRect">
              <a:avLst>
                <a:gd name="adj" fmla="val 16667"/>
              </a:avLst>
            </a:prstGeom>
            <a:solidFill>
              <a:srgbClr val="E0E1E5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AutoShape 22">
              <a:extLst>
                <a:ext uri="{FF2B5EF4-FFF2-40B4-BE49-F238E27FC236}">
                  <a16:creationId xmlns:a16="http://schemas.microsoft.com/office/drawing/2014/main" id="{4D06B2E5-92E3-B548-A810-9D9F5837CD6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1413" y="2863509"/>
              <a:ext cx="1871808" cy="363736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" name="AutoShape 22">
              <a:extLst>
                <a:ext uri="{FF2B5EF4-FFF2-40B4-BE49-F238E27FC236}">
                  <a16:creationId xmlns:a16="http://schemas.microsoft.com/office/drawing/2014/main" id="{24DC0913-83E8-034B-842E-59DA75EF4E8B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9346227" y="3912713"/>
              <a:ext cx="1871808" cy="363735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9" name="Text Box 29">
            <a:extLst>
              <a:ext uri="{FF2B5EF4-FFF2-40B4-BE49-F238E27FC236}">
                <a16:creationId xmlns:a16="http://schemas.microsoft.com/office/drawing/2014/main" id="{DB86E59D-8C82-4640-BC8B-B9E917B0031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94330" y="1919751"/>
            <a:ext cx="28111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Remaining within the prevention space</a:t>
            </a:r>
            <a:endParaRPr lang="en-US" altLang="zh-CN" sz="1400" b="1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8D416AB-35A8-B62E-08C9-39DDA5108BB8}"/>
              </a:ext>
            </a:extLst>
          </p:cNvPr>
          <p:cNvGrpSpPr/>
          <p:nvPr/>
        </p:nvGrpSpPr>
        <p:grpSpPr>
          <a:xfrm>
            <a:off x="8913650" y="5918242"/>
            <a:ext cx="2995013" cy="678106"/>
            <a:chOff x="9301988" y="2850011"/>
            <a:chExt cx="1956499" cy="1467989"/>
          </a:xfrm>
        </p:grpSpPr>
        <p:sp>
          <p:nvSpPr>
            <p:cNvPr id="115" name="AutoShape 19">
              <a:extLst>
                <a:ext uri="{FF2B5EF4-FFF2-40B4-BE49-F238E27FC236}">
                  <a16:creationId xmlns:a16="http://schemas.microsoft.com/office/drawing/2014/main" id="{C4E5F0FB-62D4-C06E-AEE8-27642EBB43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01988" y="2850011"/>
              <a:ext cx="1956499" cy="1467989"/>
            </a:xfrm>
            <a:prstGeom prst="roundRect">
              <a:avLst>
                <a:gd name="adj" fmla="val 1750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6" name="AutoShape 20">
              <a:extLst>
                <a:ext uri="{FF2B5EF4-FFF2-40B4-BE49-F238E27FC236}">
                  <a16:creationId xmlns:a16="http://schemas.microsoft.com/office/drawing/2014/main" id="{A74DF883-FF66-1FFF-C9BF-52FD57FA48B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20390" y="2854277"/>
              <a:ext cx="1897646" cy="1440261"/>
            </a:xfrm>
            <a:prstGeom prst="roundRect">
              <a:avLst>
                <a:gd name="adj" fmla="val 16667"/>
              </a:avLst>
            </a:prstGeom>
            <a:solidFill>
              <a:srgbClr val="E0E1E5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7" name="AutoShape 22">
              <a:extLst>
                <a:ext uri="{FF2B5EF4-FFF2-40B4-BE49-F238E27FC236}">
                  <a16:creationId xmlns:a16="http://schemas.microsoft.com/office/drawing/2014/main" id="{38DFCD8D-E2B1-2A39-2F21-05D2033599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1413" y="2863509"/>
              <a:ext cx="1871808" cy="363736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8" name="AutoShape 22">
              <a:extLst>
                <a:ext uri="{FF2B5EF4-FFF2-40B4-BE49-F238E27FC236}">
                  <a16:creationId xmlns:a16="http://schemas.microsoft.com/office/drawing/2014/main" id="{82319824-3F55-C89D-D97C-5C0EF35D6F4F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9346227" y="3912713"/>
              <a:ext cx="1871808" cy="363735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FA18960-962A-1532-980C-584A2FADE5C1}"/>
              </a:ext>
            </a:extLst>
          </p:cNvPr>
          <p:cNvGrpSpPr/>
          <p:nvPr/>
        </p:nvGrpSpPr>
        <p:grpSpPr>
          <a:xfrm>
            <a:off x="8913650" y="5091738"/>
            <a:ext cx="2995013" cy="678106"/>
            <a:chOff x="9301988" y="2850011"/>
            <a:chExt cx="1956499" cy="1467989"/>
          </a:xfrm>
        </p:grpSpPr>
        <p:sp>
          <p:nvSpPr>
            <p:cNvPr id="131" name="AutoShape 19">
              <a:extLst>
                <a:ext uri="{FF2B5EF4-FFF2-40B4-BE49-F238E27FC236}">
                  <a16:creationId xmlns:a16="http://schemas.microsoft.com/office/drawing/2014/main" id="{5684D199-0DBD-219B-8F0E-1D77DF2A11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01988" y="2850011"/>
              <a:ext cx="1956499" cy="1467989"/>
            </a:xfrm>
            <a:prstGeom prst="roundRect">
              <a:avLst>
                <a:gd name="adj" fmla="val 1750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0" name="AutoShape 20">
              <a:extLst>
                <a:ext uri="{FF2B5EF4-FFF2-40B4-BE49-F238E27FC236}">
                  <a16:creationId xmlns:a16="http://schemas.microsoft.com/office/drawing/2014/main" id="{B76D66CC-961A-93DA-24B8-01369F7E872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20390" y="2854277"/>
              <a:ext cx="1897646" cy="1440261"/>
            </a:xfrm>
            <a:prstGeom prst="roundRect">
              <a:avLst>
                <a:gd name="adj" fmla="val 16667"/>
              </a:avLst>
            </a:prstGeom>
            <a:solidFill>
              <a:srgbClr val="E0E1E5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" name="AutoShape 22">
              <a:extLst>
                <a:ext uri="{FF2B5EF4-FFF2-40B4-BE49-F238E27FC236}">
                  <a16:creationId xmlns:a16="http://schemas.microsoft.com/office/drawing/2014/main" id="{7283F26B-A9DB-A125-2B31-894F2EB4262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1413" y="2863509"/>
              <a:ext cx="1871808" cy="363736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5" name="AutoShape 22">
              <a:extLst>
                <a:ext uri="{FF2B5EF4-FFF2-40B4-BE49-F238E27FC236}">
                  <a16:creationId xmlns:a16="http://schemas.microsoft.com/office/drawing/2014/main" id="{86FD7939-E884-AF94-2F2E-3152CE407819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9346227" y="3912713"/>
              <a:ext cx="1871808" cy="363735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0F3BC88-4E99-B7D6-494B-A6EE7251C740}"/>
              </a:ext>
            </a:extLst>
          </p:cNvPr>
          <p:cNvGrpSpPr/>
          <p:nvPr/>
        </p:nvGrpSpPr>
        <p:grpSpPr>
          <a:xfrm>
            <a:off x="8913650" y="4277234"/>
            <a:ext cx="2995013" cy="678106"/>
            <a:chOff x="9301988" y="2850011"/>
            <a:chExt cx="1956499" cy="1467989"/>
          </a:xfrm>
        </p:grpSpPr>
        <p:sp>
          <p:nvSpPr>
            <p:cNvPr id="147" name="AutoShape 19">
              <a:extLst>
                <a:ext uri="{FF2B5EF4-FFF2-40B4-BE49-F238E27FC236}">
                  <a16:creationId xmlns:a16="http://schemas.microsoft.com/office/drawing/2014/main" id="{CBE65B8A-20A4-1320-01C6-E67A853544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01988" y="2850011"/>
              <a:ext cx="1956499" cy="1467989"/>
            </a:xfrm>
            <a:prstGeom prst="roundRect">
              <a:avLst>
                <a:gd name="adj" fmla="val 1750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8" name="AutoShape 20">
              <a:extLst>
                <a:ext uri="{FF2B5EF4-FFF2-40B4-BE49-F238E27FC236}">
                  <a16:creationId xmlns:a16="http://schemas.microsoft.com/office/drawing/2014/main" id="{B83F2259-AB67-737A-E652-B6915EA2CE4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20390" y="2854277"/>
              <a:ext cx="1897646" cy="1440261"/>
            </a:xfrm>
            <a:prstGeom prst="roundRect">
              <a:avLst>
                <a:gd name="adj" fmla="val 16667"/>
              </a:avLst>
            </a:prstGeom>
            <a:solidFill>
              <a:srgbClr val="E0E1E5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9" name="AutoShape 22">
              <a:extLst>
                <a:ext uri="{FF2B5EF4-FFF2-40B4-BE49-F238E27FC236}">
                  <a16:creationId xmlns:a16="http://schemas.microsoft.com/office/drawing/2014/main" id="{B04CB72B-C8A8-8A56-B842-DECDDFAA551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1413" y="2863509"/>
              <a:ext cx="1871808" cy="363736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0" name="AutoShape 22">
              <a:extLst>
                <a:ext uri="{FF2B5EF4-FFF2-40B4-BE49-F238E27FC236}">
                  <a16:creationId xmlns:a16="http://schemas.microsoft.com/office/drawing/2014/main" id="{A0D7DCAF-1B3A-4486-03DB-30061F6BE51E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9346227" y="3912713"/>
              <a:ext cx="1871808" cy="363735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BA657A04-D955-76CB-2169-7A72B5009D2D}"/>
              </a:ext>
            </a:extLst>
          </p:cNvPr>
          <p:cNvGrpSpPr/>
          <p:nvPr/>
        </p:nvGrpSpPr>
        <p:grpSpPr>
          <a:xfrm>
            <a:off x="8913650" y="3439088"/>
            <a:ext cx="2995013" cy="678106"/>
            <a:chOff x="9301988" y="2850011"/>
            <a:chExt cx="1956499" cy="1467989"/>
          </a:xfrm>
        </p:grpSpPr>
        <p:sp>
          <p:nvSpPr>
            <p:cNvPr id="152" name="AutoShape 19">
              <a:extLst>
                <a:ext uri="{FF2B5EF4-FFF2-40B4-BE49-F238E27FC236}">
                  <a16:creationId xmlns:a16="http://schemas.microsoft.com/office/drawing/2014/main" id="{71681222-D7F6-3AB7-A334-4E6BAF9DC79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01988" y="2850011"/>
              <a:ext cx="1956499" cy="1467989"/>
            </a:xfrm>
            <a:prstGeom prst="roundRect">
              <a:avLst>
                <a:gd name="adj" fmla="val 1750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" name="AutoShape 20">
              <a:extLst>
                <a:ext uri="{FF2B5EF4-FFF2-40B4-BE49-F238E27FC236}">
                  <a16:creationId xmlns:a16="http://schemas.microsoft.com/office/drawing/2014/main" id="{E7CC919E-2363-3367-FCD8-ED9B612B0E3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20390" y="2854277"/>
              <a:ext cx="1897646" cy="1440261"/>
            </a:xfrm>
            <a:prstGeom prst="roundRect">
              <a:avLst>
                <a:gd name="adj" fmla="val 16667"/>
              </a:avLst>
            </a:prstGeom>
            <a:solidFill>
              <a:srgbClr val="E0E1E5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4" name="AutoShape 22">
              <a:extLst>
                <a:ext uri="{FF2B5EF4-FFF2-40B4-BE49-F238E27FC236}">
                  <a16:creationId xmlns:a16="http://schemas.microsoft.com/office/drawing/2014/main" id="{9EC79D1F-EF1D-DB37-AF48-E8607DEC519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1413" y="2863509"/>
              <a:ext cx="1871808" cy="363736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5" name="AutoShape 22">
              <a:extLst>
                <a:ext uri="{FF2B5EF4-FFF2-40B4-BE49-F238E27FC236}">
                  <a16:creationId xmlns:a16="http://schemas.microsoft.com/office/drawing/2014/main" id="{C45BAC5E-BF9E-999E-A1B1-660D61F0F7FD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9346227" y="3912713"/>
              <a:ext cx="1871808" cy="363735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4610ECD-074F-EAAE-AD92-6FA835CCFF15}"/>
              </a:ext>
            </a:extLst>
          </p:cNvPr>
          <p:cNvGrpSpPr/>
          <p:nvPr/>
        </p:nvGrpSpPr>
        <p:grpSpPr>
          <a:xfrm>
            <a:off x="8913650" y="2624584"/>
            <a:ext cx="2995013" cy="678106"/>
            <a:chOff x="9301988" y="2850011"/>
            <a:chExt cx="1956499" cy="1467989"/>
          </a:xfrm>
        </p:grpSpPr>
        <p:sp>
          <p:nvSpPr>
            <p:cNvPr id="157" name="AutoShape 19">
              <a:extLst>
                <a:ext uri="{FF2B5EF4-FFF2-40B4-BE49-F238E27FC236}">
                  <a16:creationId xmlns:a16="http://schemas.microsoft.com/office/drawing/2014/main" id="{2881A2A8-D5F9-3DA4-AF17-C58A069F52A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01988" y="2850011"/>
              <a:ext cx="1956499" cy="1467989"/>
            </a:xfrm>
            <a:prstGeom prst="roundRect">
              <a:avLst>
                <a:gd name="adj" fmla="val 1750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8" name="AutoShape 20">
              <a:extLst>
                <a:ext uri="{FF2B5EF4-FFF2-40B4-BE49-F238E27FC236}">
                  <a16:creationId xmlns:a16="http://schemas.microsoft.com/office/drawing/2014/main" id="{95EB8437-E5A7-CA49-1526-29D86240A16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20390" y="2854277"/>
              <a:ext cx="1897646" cy="1440261"/>
            </a:xfrm>
            <a:prstGeom prst="roundRect">
              <a:avLst>
                <a:gd name="adj" fmla="val 16667"/>
              </a:avLst>
            </a:prstGeom>
            <a:solidFill>
              <a:srgbClr val="E0E1E5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9" name="AutoShape 22">
              <a:extLst>
                <a:ext uri="{FF2B5EF4-FFF2-40B4-BE49-F238E27FC236}">
                  <a16:creationId xmlns:a16="http://schemas.microsoft.com/office/drawing/2014/main" id="{99052066-A71A-6F89-EC6D-BB3A08B7765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331413" y="2863509"/>
              <a:ext cx="1871808" cy="363736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0" name="AutoShape 22">
              <a:extLst>
                <a:ext uri="{FF2B5EF4-FFF2-40B4-BE49-F238E27FC236}">
                  <a16:creationId xmlns:a16="http://schemas.microsoft.com/office/drawing/2014/main" id="{EC1A21D0-E057-D1E5-2982-AF3774DC15E7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9346227" y="3912713"/>
              <a:ext cx="1871808" cy="363735"/>
            </a:xfrm>
            <a:prstGeom prst="roundRect">
              <a:avLst>
                <a:gd name="adj" fmla="val 50000"/>
              </a:avLst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9" name="Text Box 44">
            <a:extLst>
              <a:ext uri="{FF2B5EF4-FFF2-40B4-BE49-F238E27FC236}">
                <a16:creationId xmlns:a16="http://schemas.microsoft.com/office/drawing/2014/main" id="{C668BF15-82F0-D0D6-9252-4AD56202DB2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51505" y="5133044"/>
            <a:ext cx="29326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Rebounding back within the safety control envelope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07" name="Text Box 44">
            <a:extLst>
              <a:ext uri="{FF2B5EF4-FFF2-40B4-BE49-F238E27FC236}">
                <a16:creationId xmlns:a16="http://schemas.microsoft.com/office/drawing/2014/main" id="{4EAA83CC-6322-ABD8-0604-4128688D495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34796" y="2698040"/>
            <a:ext cx="29326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Recovering from critical state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0" name="Text Box 44">
            <a:extLst>
              <a:ext uri="{FF2B5EF4-FFF2-40B4-BE49-F238E27FC236}">
                <a16:creationId xmlns:a16="http://schemas.microsoft.com/office/drawing/2014/main" id="{EF3B86AB-1668-2ED2-B6A2-92FC9FFB785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51505" y="4326673"/>
            <a:ext cx="29326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Recovering from hazardous state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3" name="Text Box 44">
            <a:extLst>
              <a:ext uri="{FF2B5EF4-FFF2-40B4-BE49-F238E27FC236}">
                <a16:creationId xmlns:a16="http://schemas.microsoft.com/office/drawing/2014/main" id="{1942B99C-593C-97B4-D003-52E27E2E644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51505" y="6070047"/>
            <a:ext cx="29326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Accident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33" name="Text Box 44">
            <a:extLst>
              <a:ext uri="{FF2B5EF4-FFF2-40B4-BE49-F238E27FC236}">
                <a16:creationId xmlns:a16="http://schemas.microsoft.com/office/drawing/2014/main" id="{73495051-6B86-8DBA-F69C-57D9AF2615A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934796" y="3595852"/>
            <a:ext cx="293263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</a:rPr>
              <a:t>Envelope Expansion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426E886-69D0-F506-D4D5-693F41B74D07}"/>
              </a:ext>
            </a:extLst>
          </p:cNvPr>
          <p:cNvSpPr txBox="1"/>
          <p:nvPr/>
        </p:nvSpPr>
        <p:spPr>
          <a:xfrm>
            <a:off x="4889247" y="2201107"/>
            <a:ext cx="2364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Operational Resilience Capabilities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898BE518-89D6-0505-0A9F-25966B0E171E}"/>
              </a:ext>
            </a:extLst>
          </p:cNvPr>
          <p:cNvSpPr txBox="1"/>
          <p:nvPr/>
        </p:nvSpPr>
        <p:spPr>
          <a:xfrm>
            <a:off x="2908431" y="6268915"/>
            <a:ext cx="179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PPLE CHANCERY" panose="03020702040506060504" pitchFamily="66" charset="-79"/>
                <a:ea typeface="宋体" panose="02010600030101010101" pitchFamily="2" charset="-122"/>
                <a:cs typeface="APPLE CHANCERY" panose="03020702040506060504" pitchFamily="66" charset="-79"/>
              </a:rPr>
              <a:t>Concept Note 3</a:t>
            </a:r>
            <a:endParaRPr lang="en-US" sz="1600" b="1" i="1" kern="0" dirty="0">
              <a:solidFill>
                <a:schemeClr val="tx1">
                  <a:lumMod val="75000"/>
                  <a:lumOff val="25000"/>
                </a:schemeClr>
              </a:solidFill>
              <a:latin typeface="APPLE CHANCERY" panose="03020702040506060504" pitchFamily="66" charset="-79"/>
              <a:ea typeface="宋体" panose="02010600030101010101" pitchFamily="2" charset="-122"/>
              <a:cs typeface="APPLE CHANCERY" panose="03020702040506060504" pitchFamily="66" charset="-79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A978D06-3DE5-ED54-1CCC-880E1F0D4039}"/>
              </a:ext>
            </a:extLst>
          </p:cNvPr>
          <p:cNvSpPr txBox="1"/>
          <p:nvPr/>
        </p:nvSpPr>
        <p:spPr>
          <a:xfrm>
            <a:off x="811727" y="1510481"/>
            <a:ext cx="179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PPLE CHANCERY" panose="03020702040506060504" pitchFamily="66" charset="-79"/>
                <a:ea typeface="宋体" panose="02010600030101010101" pitchFamily="2" charset="-122"/>
                <a:cs typeface="APPLE CHANCERY" panose="03020702040506060504" pitchFamily="66" charset="-79"/>
              </a:rPr>
              <a:t>Concept Note 5</a:t>
            </a:r>
            <a:endParaRPr lang="en-US" sz="1600" b="1" i="1" kern="0" dirty="0">
              <a:solidFill>
                <a:schemeClr val="tx1">
                  <a:lumMod val="75000"/>
                  <a:lumOff val="25000"/>
                </a:schemeClr>
              </a:solidFill>
              <a:latin typeface="APPLE CHANCERY" panose="03020702040506060504" pitchFamily="66" charset="-79"/>
              <a:ea typeface="宋体" panose="02010600030101010101" pitchFamily="2" charset="-122"/>
              <a:cs typeface="APPLE CHANCERY" panose="03020702040506060504" pitchFamily="66" charset="-79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BE1FFD6-01BC-DCC7-B583-7F2A73E5162B}"/>
              </a:ext>
            </a:extLst>
          </p:cNvPr>
          <p:cNvSpPr txBox="1"/>
          <p:nvPr/>
        </p:nvSpPr>
        <p:spPr>
          <a:xfrm>
            <a:off x="5056345" y="1523372"/>
            <a:ext cx="179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PPLE CHANCERY" panose="03020702040506060504" pitchFamily="66" charset="-79"/>
                <a:ea typeface="宋体" panose="02010600030101010101" pitchFamily="2" charset="-122"/>
                <a:cs typeface="APPLE CHANCERY" panose="03020702040506060504" pitchFamily="66" charset="-79"/>
              </a:rPr>
              <a:t>Concept Note 6</a:t>
            </a:r>
            <a:endParaRPr lang="en-US" sz="1600" b="1" i="1" kern="0" dirty="0">
              <a:solidFill>
                <a:schemeClr val="tx1">
                  <a:lumMod val="75000"/>
                  <a:lumOff val="25000"/>
                </a:schemeClr>
              </a:solidFill>
              <a:latin typeface="APPLE CHANCERY" panose="03020702040506060504" pitchFamily="66" charset="-79"/>
              <a:ea typeface="宋体" panose="02010600030101010101" pitchFamily="2" charset="-122"/>
              <a:cs typeface="APPLE CHANCERY" panose="03020702040506060504" pitchFamily="66" charset="-79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28E02C1-470D-97BB-B788-9D1342F089CF}"/>
              </a:ext>
            </a:extLst>
          </p:cNvPr>
          <p:cNvSpPr txBox="1"/>
          <p:nvPr/>
        </p:nvSpPr>
        <p:spPr>
          <a:xfrm>
            <a:off x="9441899" y="896535"/>
            <a:ext cx="179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PPLE CHANCERY" panose="03020702040506060504" pitchFamily="66" charset="-79"/>
                <a:ea typeface="宋体" panose="02010600030101010101" pitchFamily="2" charset="-122"/>
                <a:cs typeface="APPLE CHANCERY" panose="03020702040506060504" pitchFamily="66" charset="-79"/>
              </a:rPr>
              <a:t>Concept Note 4</a:t>
            </a:r>
            <a:endParaRPr lang="en-US" sz="1600" b="1" i="1" kern="0" dirty="0">
              <a:solidFill>
                <a:schemeClr val="tx1">
                  <a:lumMod val="75000"/>
                  <a:lumOff val="25000"/>
                </a:schemeClr>
              </a:solidFill>
              <a:latin typeface="APPLE CHANCERY" panose="03020702040506060504" pitchFamily="66" charset="-79"/>
              <a:ea typeface="宋体" panose="02010600030101010101" pitchFamily="2" charset="-122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036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defTabSz="1219170">
              <a:buClr>
                <a:srgbClr val="000000"/>
              </a:buClr>
              <a:defRPr/>
            </a:pPr>
            <a:r>
              <a:rPr lang="en-US" sz="3733" b="1" cap="all" dirty="0">
                <a:solidFill>
                  <a:srgbClr val="FFFFFF"/>
                </a:solidFill>
              </a:rPr>
              <a:t>Leveraging Existing Safety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0803C3-072C-3040-B12D-7C9C72E18B00}"/>
              </a:ext>
            </a:extLst>
          </p:cNvPr>
          <p:cNvSpPr txBox="1"/>
          <p:nvPr/>
        </p:nvSpPr>
        <p:spPr>
          <a:xfrm>
            <a:off x="6722301" y="1141072"/>
            <a:ext cx="516590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Wingdings" pitchFamily="2" charset="2"/>
              <a:buChar char="q"/>
            </a:pPr>
            <a:r>
              <a:rPr lang="en-US" sz="2400" b="1" dirty="0">
                <a:solidFill>
                  <a:srgbClr val="0174A6"/>
                </a:solidFill>
              </a:rPr>
              <a:t>Observations of work – expand to include resilience 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Wingdings" pitchFamily="2" charset="2"/>
              <a:buChar char="q"/>
            </a:pPr>
            <a:r>
              <a:rPr lang="en-US" sz="2400" b="1" dirty="0">
                <a:solidFill>
                  <a:srgbClr val="0174A6"/>
                </a:solidFill>
              </a:rPr>
              <a:t>Event investigation – expand to include safety barriers’ success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Wingdings" pitchFamily="2" charset="2"/>
              <a:buChar char="q"/>
            </a:pPr>
            <a:r>
              <a:rPr lang="en-US" sz="2400" b="1" dirty="0">
                <a:solidFill>
                  <a:srgbClr val="0174A6"/>
                </a:solidFill>
              </a:rPr>
              <a:t>Surveys – expand to include strengths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Wingdings" pitchFamily="2" charset="2"/>
              <a:buChar char="q"/>
            </a:pPr>
            <a:r>
              <a:rPr lang="en-US" sz="2400" b="1" dirty="0">
                <a:solidFill>
                  <a:srgbClr val="0174A6"/>
                </a:solidFill>
              </a:rPr>
              <a:t>FDM/FOQA – expand beyond exceedances to include distributions 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9BB4A95-C2BA-7220-D550-81170DD94ED4}"/>
              </a:ext>
            </a:extLst>
          </p:cNvPr>
          <p:cNvSpPr/>
          <p:nvPr/>
        </p:nvSpPr>
        <p:spPr>
          <a:xfrm rot="5400000">
            <a:off x="5914066" y="73029"/>
            <a:ext cx="311677" cy="11530210"/>
          </a:xfrm>
          <a:prstGeom prst="rightBrace">
            <a:avLst/>
          </a:prstGeom>
          <a:ln w="38100">
            <a:solidFill>
              <a:srgbClr val="0174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6" name="Google Shape;118;p19">
            <a:extLst>
              <a:ext uri="{FF2B5EF4-FFF2-40B4-BE49-F238E27FC236}">
                <a16:creationId xmlns:a16="http://schemas.microsoft.com/office/drawing/2014/main" id="{74F83CF4-EB1A-4EB4-8E51-7E5E181C9F7C}"/>
              </a:ext>
            </a:extLst>
          </p:cNvPr>
          <p:cNvSpPr txBox="1">
            <a:spLocks/>
          </p:cNvSpPr>
          <p:nvPr/>
        </p:nvSpPr>
        <p:spPr>
          <a:xfrm>
            <a:off x="1" y="6067570"/>
            <a:ext cx="12192000" cy="700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 defTabSz="1219170">
              <a:buClr>
                <a:srgbClr val="000000"/>
              </a:buClr>
              <a:defRPr/>
            </a:pPr>
            <a:r>
              <a:rPr lang="en-US" sz="3200" b="1" cap="all" dirty="0">
                <a:ln>
                  <a:solidFill>
                    <a:srgbClr val="0174A6"/>
                  </a:solidFill>
                </a:ln>
                <a:solidFill>
                  <a:srgbClr val="0174A6"/>
                </a:solidFill>
              </a:rPr>
              <a:t>Leadership and culture OF CONTINUOUS LEARNING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0309AD4-6231-6D39-64E7-CEE578FBF00D}"/>
              </a:ext>
            </a:extLst>
          </p:cNvPr>
          <p:cNvGrpSpPr/>
          <p:nvPr/>
        </p:nvGrpSpPr>
        <p:grpSpPr>
          <a:xfrm>
            <a:off x="443948" y="1040237"/>
            <a:ext cx="5548889" cy="4478149"/>
            <a:chOff x="479325" y="2108325"/>
            <a:chExt cx="4594120" cy="377864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83E75DB-D3F0-1092-0557-2D4654C0EFFF}"/>
                </a:ext>
              </a:extLst>
            </p:cNvPr>
            <p:cNvGrpSpPr/>
            <p:nvPr/>
          </p:nvGrpSpPr>
          <p:grpSpPr>
            <a:xfrm>
              <a:off x="479325" y="2108325"/>
              <a:ext cx="4594120" cy="3778641"/>
              <a:chOff x="479325" y="2108325"/>
              <a:chExt cx="4594120" cy="3778641"/>
            </a:xfrm>
            <a:solidFill>
              <a:schemeClr val="bg1">
                <a:lumMod val="85000"/>
              </a:schemeClr>
            </a:solidFill>
          </p:grpSpPr>
          <p:sp>
            <p:nvSpPr>
              <p:cNvPr id="12" name="Isosceles Triangle 4">
                <a:extLst>
                  <a:ext uri="{FF2B5EF4-FFF2-40B4-BE49-F238E27FC236}">
                    <a16:creationId xmlns:a16="http://schemas.microsoft.com/office/drawing/2014/main" id="{7749B2B2-A7C3-2A10-B0CB-1484EADB392F}"/>
                  </a:ext>
                </a:extLst>
              </p:cNvPr>
              <p:cNvSpPr/>
              <p:nvPr/>
            </p:nvSpPr>
            <p:spPr>
              <a:xfrm>
                <a:off x="595367" y="2108325"/>
                <a:ext cx="4389120" cy="47512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D122C8B-D989-9E5C-3ECC-29D9D499B19C}"/>
                  </a:ext>
                </a:extLst>
              </p:cNvPr>
              <p:cNvSpPr/>
              <p:nvPr/>
            </p:nvSpPr>
            <p:spPr>
              <a:xfrm>
                <a:off x="779208" y="2801955"/>
                <a:ext cx="4014018" cy="2468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D722BE-3D42-58B4-B6BD-0A3019B1FCD4}"/>
                  </a:ext>
                </a:extLst>
              </p:cNvPr>
              <p:cNvSpPr/>
              <p:nvPr/>
            </p:nvSpPr>
            <p:spPr>
              <a:xfrm>
                <a:off x="619431" y="5530644"/>
                <a:ext cx="4277033" cy="16459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1AD4E1-AA92-81E8-1DAB-3FA3BEB4D97F}"/>
                  </a:ext>
                </a:extLst>
              </p:cNvPr>
              <p:cNvSpPr/>
              <p:nvPr/>
            </p:nvSpPr>
            <p:spPr>
              <a:xfrm>
                <a:off x="479325" y="5722374"/>
                <a:ext cx="4594120" cy="16459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9343EC-E609-AC48-900F-7F5A1CDD6D06}"/>
                  </a:ext>
                </a:extLst>
              </p:cNvPr>
              <p:cNvSpPr/>
              <p:nvPr/>
            </p:nvSpPr>
            <p:spPr>
              <a:xfrm>
                <a:off x="577646" y="2588364"/>
                <a:ext cx="4392559" cy="1373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9">
                <a:extLst>
                  <a:ext uri="{FF2B5EF4-FFF2-40B4-BE49-F238E27FC236}">
                    <a16:creationId xmlns:a16="http://schemas.microsoft.com/office/drawing/2014/main" id="{C3720403-EC91-A2A3-2EB5-9D623ED562F4}"/>
                  </a:ext>
                </a:extLst>
              </p:cNvPr>
              <p:cNvSpPr/>
              <p:nvPr/>
            </p:nvSpPr>
            <p:spPr>
              <a:xfrm>
                <a:off x="4090988" y="3105150"/>
                <a:ext cx="700087" cy="2376488"/>
              </a:xfrm>
              <a:custGeom>
                <a:avLst/>
                <a:gdLst>
                  <a:gd name="connsiteX0" fmla="*/ 0 w 700087"/>
                  <a:gd name="connsiteY0" fmla="*/ 0 h 2376488"/>
                  <a:gd name="connsiteX1" fmla="*/ 0 w 700087"/>
                  <a:gd name="connsiteY1" fmla="*/ 123825 h 2376488"/>
                  <a:gd name="connsiteX2" fmla="*/ 147637 w 700087"/>
                  <a:gd name="connsiteY2" fmla="*/ 233363 h 2376488"/>
                  <a:gd name="connsiteX3" fmla="*/ 109537 w 700087"/>
                  <a:gd name="connsiteY3" fmla="*/ 2219325 h 2376488"/>
                  <a:gd name="connsiteX4" fmla="*/ 0 w 700087"/>
                  <a:gd name="connsiteY4" fmla="*/ 2224088 h 2376488"/>
                  <a:gd name="connsiteX5" fmla="*/ 4762 w 700087"/>
                  <a:gd name="connsiteY5" fmla="*/ 2376488 h 2376488"/>
                  <a:gd name="connsiteX6" fmla="*/ 695325 w 700087"/>
                  <a:gd name="connsiteY6" fmla="*/ 2376488 h 2376488"/>
                  <a:gd name="connsiteX7" fmla="*/ 690562 w 700087"/>
                  <a:gd name="connsiteY7" fmla="*/ 2219325 h 2376488"/>
                  <a:gd name="connsiteX8" fmla="*/ 590550 w 700087"/>
                  <a:gd name="connsiteY8" fmla="*/ 2214563 h 2376488"/>
                  <a:gd name="connsiteX9" fmla="*/ 547687 w 700087"/>
                  <a:gd name="connsiteY9" fmla="*/ 214313 h 2376488"/>
                  <a:gd name="connsiteX10" fmla="*/ 700087 w 700087"/>
                  <a:gd name="connsiteY10" fmla="*/ 114300 h 2376488"/>
                  <a:gd name="connsiteX11" fmla="*/ 700087 w 700087"/>
                  <a:gd name="connsiteY11" fmla="*/ 0 h 2376488"/>
                  <a:gd name="connsiteX12" fmla="*/ 0 w 700087"/>
                  <a:gd name="connsiteY12" fmla="*/ 0 h 237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087" h="2376488">
                    <a:moveTo>
                      <a:pt x="0" y="0"/>
                    </a:moveTo>
                    <a:lnTo>
                      <a:pt x="0" y="123825"/>
                    </a:lnTo>
                    <a:lnTo>
                      <a:pt x="147637" y="233363"/>
                    </a:lnTo>
                    <a:lnTo>
                      <a:pt x="109537" y="2219325"/>
                    </a:lnTo>
                    <a:lnTo>
                      <a:pt x="0" y="2224088"/>
                    </a:lnTo>
                    <a:lnTo>
                      <a:pt x="4762" y="2376488"/>
                    </a:lnTo>
                    <a:lnTo>
                      <a:pt x="695325" y="2376488"/>
                    </a:lnTo>
                    <a:lnTo>
                      <a:pt x="690562" y="2219325"/>
                    </a:lnTo>
                    <a:lnTo>
                      <a:pt x="590550" y="2214563"/>
                    </a:lnTo>
                    <a:lnTo>
                      <a:pt x="547687" y="214313"/>
                    </a:lnTo>
                    <a:lnTo>
                      <a:pt x="700087" y="114300"/>
                    </a:lnTo>
                    <a:lnTo>
                      <a:pt x="70008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1">
                <a:extLst>
                  <a:ext uri="{FF2B5EF4-FFF2-40B4-BE49-F238E27FC236}">
                    <a16:creationId xmlns:a16="http://schemas.microsoft.com/office/drawing/2014/main" id="{D6ED5227-E98C-EAEC-56B4-C1B727F25644}"/>
                  </a:ext>
                </a:extLst>
              </p:cNvPr>
              <p:cNvSpPr/>
              <p:nvPr/>
            </p:nvSpPr>
            <p:spPr>
              <a:xfrm>
                <a:off x="2964658" y="3111755"/>
                <a:ext cx="700087" cy="2376488"/>
              </a:xfrm>
              <a:custGeom>
                <a:avLst/>
                <a:gdLst>
                  <a:gd name="connsiteX0" fmla="*/ 0 w 700087"/>
                  <a:gd name="connsiteY0" fmla="*/ 0 h 2376488"/>
                  <a:gd name="connsiteX1" fmla="*/ 0 w 700087"/>
                  <a:gd name="connsiteY1" fmla="*/ 123825 h 2376488"/>
                  <a:gd name="connsiteX2" fmla="*/ 147637 w 700087"/>
                  <a:gd name="connsiteY2" fmla="*/ 233363 h 2376488"/>
                  <a:gd name="connsiteX3" fmla="*/ 109537 w 700087"/>
                  <a:gd name="connsiteY3" fmla="*/ 2219325 h 2376488"/>
                  <a:gd name="connsiteX4" fmla="*/ 0 w 700087"/>
                  <a:gd name="connsiteY4" fmla="*/ 2224088 h 2376488"/>
                  <a:gd name="connsiteX5" fmla="*/ 4762 w 700087"/>
                  <a:gd name="connsiteY5" fmla="*/ 2376488 h 2376488"/>
                  <a:gd name="connsiteX6" fmla="*/ 695325 w 700087"/>
                  <a:gd name="connsiteY6" fmla="*/ 2376488 h 2376488"/>
                  <a:gd name="connsiteX7" fmla="*/ 690562 w 700087"/>
                  <a:gd name="connsiteY7" fmla="*/ 2219325 h 2376488"/>
                  <a:gd name="connsiteX8" fmla="*/ 590550 w 700087"/>
                  <a:gd name="connsiteY8" fmla="*/ 2214563 h 2376488"/>
                  <a:gd name="connsiteX9" fmla="*/ 547687 w 700087"/>
                  <a:gd name="connsiteY9" fmla="*/ 214313 h 2376488"/>
                  <a:gd name="connsiteX10" fmla="*/ 700087 w 700087"/>
                  <a:gd name="connsiteY10" fmla="*/ 114300 h 2376488"/>
                  <a:gd name="connsiteX11" fmla="*/ 700087 w 700087"/>
                  <a:gd name="connsiteY11" fmla="*/ 0 h 2376488"/>
                  <a:gd name="connsiteX12" fmla="*/ 0 w 700087"/>
                  <a:gd name="connsiteY12" fmla="*/ 0 h 237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087" h="2376488">
                    <a:moveTo>
                      <a:pt x="0" y="0"/>
                    </a:moveTo>
                    <a:lnTo>
                      <a:pt x="0" y="123825"/>
                    </a:lnTo>
                    <a:lnTo>
                      <a:pt x="147637" y="233363"/>
                    </a:lnTo>
                    <a:lnTo>
                      <a:pt x="109537" y="2219325"/>
                    </a:lnTo>
                    <a:lnTo>
                      <a:pt x="0" y="2224088"/>
                    </a:lnTo>
                    <a:lnTo>
                      <a:pt x="4762" y="2376488"/>
                    </a:lnTo>
                    <a:lnTo>
                      <a:pt x="695325" y="2376488"/>
                    </a:lnTo>
                    <a:lnTo>
                      <a:pt x="690562" y="2219325"/>
                    </a:lnTo>
                    <a:lnTo>
                      <a:pt x="590550" y="2214563"/>
                    </a:lnTo>
                    <a:lnTo>
                      <a:pt x="547687" y="214313"/>
                    </a:lnTo>
                    <a:lnTo>
                      <a:pt x="700087" y="114300"/>
                    </a:lnTo>
                    <a:lnTo>
                      <a:pt x="70008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2">
                <a:extLst>
                  <a:ext uri="{FF2B5EF4-FFF2-40B4-BE49-F238E27FC236}">
                    <a16:creationId xmlns:a16="http://schemas.microsoft.com/office/drawing/2014/main" id="{D2700360-FCEE-49B4-95CD-1A4072922BBA}"/>
                  </a:ext>
                </a:extLst>
              </p:cNvPr>
              <p:cNvSpPr/>
              <p:nvPr/>
            </p:nvSpPr>
            <p:spPr>
              <a:xfrm>
                <a:off x="1852766" y="3111755"/>
                <a:ext cx="700087" cy="2376488"/>
              </a:xfrm>
              <a:custGeom>
                <a:avLst/>
                <a:gdLst>
                  <a:gd name="connsiteX0" fmla="*/ 0 w 700087"/>
                  <a:gd name="connsiteY0" fmla="*/ 0 h 2376488"/>
                  <a:gd name="connsiteX1" fmla="*/ 0 w 700087"/>
                  <a:gd name="connsiteY1" fmla="*/ 123825 h 2376488"/>
                  <a:gd name="connsiteX2" fmla="*/ 147637 w 700087"/>
                  <a:gd name="connsiteY2" fmla="*/ 233363 h 2376488"/>
                  <a:gd name="connsiteX3" fmla="*/ 109537 w 700087"/>
                  <a:gd name="connsiteY3" fmla="*/ 2219325 h 2376488"/>
                  <a:gd name="connsiteX4" fmla="*/ 0 w 700087"/>
                  <a:gd name="connsiteY4" fmla="*/ 2224088 h 2376488"/>
                  <a:gd name="connsiteX5" fmla="*/ 4762 w 700087"/>
                  <a:gd name="connsiteY5" fmla="*/ 2376488 h 2376488"/>
                  <a:gd name="connsiteX6" fmla="*/ 695325 w 700087"/>
                  <a:gd name="connsiteY6" fmla="*/ 2376488 h 2376488"/>
                  <a:gd name="connsiteX7" fmla="*/ 690562 w 700087"/>
                  <a:gd name="connsiteY7" fmla="*/ 2219325 h 2376488"/>
                  <a:gd name="connsiteX8" fmla="*/ 590550 w 700087"/>
                  <a:gd name="connsiteY8" fmla="*/ 2214563 h 2376488"/>
                  <a:gd name="connsiteX9" fmla="*/ 547687 w 700087"/>
                  <a:gd name="connsiteY9" fmla="*/ 214313 h 2376488"/>
                  <a:gd name="connsiteX10" fmla="*/ 700087 w 700087"/>
                  <a:gd name="connsiteY10" fmla="*/ 114300 h 2376488"/>
                  <a:gd name="connsiteX11" fmla="*/ 700087 w 700087"/>
                  <a:gd name="connsiteY11" fmla="*/ 0 h 2376488"/>
                  <a:gd name="connsiteX12" fmla="*/ 0 w 700087"/>
                  <a:gd name="connsiteY12" fmla="*/ 0 h 237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087" h="2376488">
                    <a:moveTo>
                      <a:pt x="0" y="0"/>
                    </a:moveTo>
                    <a:lnTo>
                      <a:pt x="0" y="123825"/>
                    </a:lnTo>
                    <a:lnTo>
                      <a:pt x="147637" y="233363"/>
                    </a:lnTo>
                    <a:lnTo>
                      <a:pt x="109537" y="2219325"/>
                    </a:lnTo>
                    <a:lnTo>
                      <a:pt x="0" y="2224088"/>
                    </a:lnTo>
                    <a:lnTo>
                      <a:pt x="4762" y="2376488"/>
                    </a:lnTo>
                    <a:lnTo>
                      <a:pt x="695325" y="2376488"/>
                    </a:lnTo>
                    <a:lnTo>
                      <a:pt x="690562" y="2219325"/>
                    </a:lnTo>
                    <a:lnTo>
                      <a:pt x="590550" y="2214563"/>
                    </a:lnTo>
                    <a:lnTo>
                      <a:pt x="547687" y="214313"/>
                    </a:lnTo>
                    <a:lnTo>
                      <a:pt x="700087" y="114300"/>
                    </a:lnTo>
                    <a:lnTo>
                      <a:pt x="70008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3">
                <a:extLst>
                  <a:ext uri="{FF2B5EF4-FFF2-40B4-BE49-F238E27FC236}">
                    <a16:creationId xmlns:a16="http://schemas.microsoft.com/office/drawing/2014/main" id="{1CD949E7-2074-568C-6B77-B3B94FA47728}"/>
                  </a:ext>
                </a:extLst>
              </p:cNvPr>
              <p:cNvSpPr/>
              <p:nvPr/>
            </p:nvSpPr>
            <p:spPr>
              <a:xfrm>
                <a:off x="775556" y="3105150"/>
                <a:ext cx="700087" cy="2376488"/>
              </a:xfrm>
              <a:custGeom>
                <a:avLst/>
                <a:gdLst>
                  <a:gd name="connsiteX0" fmla="*/ 0 w 700087"/>
                  <a:gd name="connsiteY0" fmla="*/ 0 h 2376488"/>
                  <a:gd name="connsiteX1" fmla="*/ 0 w 700087"/>
                  <a:gd name="connsiteY1" fmla="*/ 123825 h 2376488"/>
                  <a:gd name="connsiteX2" fmla="*/ 147637 w 700087"/>
                  <a:gd name="connsiteY2" fmla="*/ 233363 h 2376488"/>
                  <a:gd name="connsiteX3" fmla="*/ 109537 w 700087"/>
                  <a:gd name="connsiteY3" fmla="*/ 2219325 h 2376488"/>
                  <a:gd name="connsiteX4" fmla="*/ 0 w 700087"/>
                  <a:gd name="connsiteY4" fmla="*/ 2224088 h 2376488"/>
                  <a:gd name="connsiteX5" fmla="*/ 4762 w 700087"/>
                  <a:gd name="connsiteY5" fmla="*/ 2376488 h 2376488"/>
                  <a:gd name="connsiteX6" fmla="*/ 695325 w 700087"/>
                  <a:gd name="connsiteY6" fmla="*/ 2376488 h 2376488"/>
                  <a:gd name="connsiteX7" fmla="*/ 690562 w 700087"/>
                  <a:gd name="connsiteY7" fmla="*/ 2219325 h 2376488"/>
                  <a:gd name="connsiteX8" fmla="*/ 590550 w 700087"/>
                  <a:gd name="connsiteY8" fmla="*/ 2214563 h 2376488"/>
                  <a:gd name="connsiteX9" fmla="*/ 547687 w 700087"/>
                  <a:gd name="connsiteY9" fmla="*/ 214313 h 2376488"/>
                  <a:gd name="connsiteX10" fmla="*/ 700087 w 700087"/>
                  <a:gd name="connsiteY10" fmla="*/ 114300 h 2376488"/>
                  <a:gd name="connsiteX11" fmla="*/ 700087 w 700087"/>
                  <a:gd name="connsiteY11" fmla="*/ 0 h 2376488"/>
                  <a:gd name="connsiteX12" fmla="*/ 0 w 700087"/>
                  <a:gd name="connsiteY12" fmla="*/ 0 h 237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00087" h="2376488">
                    <a:moveTo>
                      <a:pt x="0" y="0"/>
                    </a:moveTo>
                    <a:lnTo>
                      <a:pt x="0" y="123825"/>
                    </a:lnTo>
                    <a:lnTo>
                      <a:pt x="147637" y="233363"/>
                    </a:lnTo>
                    <a:lnTo>
                      <a:pt x="109537" y="2219325"/>
                    </a:lnTo>
                    <a:lnTo>
                      <a:pt x="0" y="2224088"/>
                    </a:lnTo>
                    <a:lnTo>
                      <a:pt x="4762" y="2376488"/>
                    </a:lnTo>
                    <a:lnTo>
                      <a:pt x="695325" y="2376488"/>
                    </a:lnTo>
                    <a:lnTo>
                      <a:pt x="690562" y="2219325"/>
                    </a:lnTo>
                    <a:lnTo>
                      <a:pt x="590550" y="2214563"/>
                    </a:lnTo>
                    <a:lnTo>
                      <a:pt x="547687" y="214313"/>
                    </a:lnTo>
                    <a:lnTo>
                      <a:pt x="700087" y="114300"/>
                    </a:lnTo>
                    <a:lnTo>
                      <a:pt x="70008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7100E5-54D7-002B-8906-128806E7FD64}"/>
                </a:ext>
              </a:extLst>
            </p:cNvPr>
            <p:cNvSpPr txBox="1"/>
            <p:nvPr/>
          </p:nvSpPr>
          <p:spPr>
            <a:xfrm>
              <a:off x="1098091" y="2238117"/>
              <a:ext cx="33650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Four Pillars</a:t>
              </a:r>
            </a:p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Safety Management Systems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3E9B14-7CE2-5C4A-8CCB-7801F27EEE3B}"/>
                </a:ext>
              </a:extLst>
            </p:cNvPr>
            <p:cNvSpPr txBox="1"/>
            <p:nvPr/>
          </p:nvSpPr>
          <p:spPr>
            <a:xfrm rot="16200000">
              <a:off x="754010" y="4115333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Policy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643CBA-21CA-DF85-F834-2EADBE9DC94F}"/>
                </a:ext>
              </a:extLst>
            </p:cNvPr>
            <p:cNvSpPr txBox="1"/>
            <p:nvPr/>
          </p:nvSpPr>
          <p:spPr>
            <a:xfrm rot="16200000">
              <a:off x="1179014" y="4108728"/>
              <a:ext cx="2146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Risk Management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CA49AF-0D56-75B4-07D1-248581136244}"/>
                </a:ext>
              </a:extLst>
            </p:cNvPr>
            <p:cNvSpPr txBox="1"/>
            <p:nvPr/>
          </p:nvSpPr>
          <p:spPr>
            <a:xfrm rot="16200000">
              <a:off x="2701965" y="4105077"/>
              <a:ext cx="1364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Assurance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D11A89-CD96-0D3A-B63A-0A87CFDA200F}"/>
                </a:ext>
              </a:extLst>
            </p:cNvPr>
            <p:cNvSpPr txBox="1"/>
            <p:nvPr/>
          </p:nvSpPr>
          <p:spPr>
            <a:xfrm rot="16200000">
              <a:off x="3805969" y="4115333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Promotion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3462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n-US" sz="3733" b="1" kern="0" cap="all">
                <a:solidFill>
                  <a:srgbClr val="FFFFFF"/>
                </a:solidFill>
              </a:rPr>
              <a:t>Margin diagram – An Example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2ADC0E5-7EBD-E54C-9C2C-6A37917EE6E4}"/>
              </a:ext>
            </a:extLst>
          </p:cNvPr>
          <p:cNvCxnSpPr>
            <a:cxnSpLocks/>
          </p:cNvCxnSpPr>
          <p:nvPr/>
        </p:nvCxnSpPr>
        <p:spPr>
          <a:xfrm>
            <a:off x="1737295" y="6537344"/>
            <a:ext cx="8740699" cy="0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6200046-BFF0-D34B-A767-8B4AB3B276A0}"/>
              </a:ext>
            </a:extLst>
          </p:cNvPr>
          <p:cNvCxnSpPr>
            <a:cxnSpLocks/>
          </p:cNvCxnSpPr>
          <p:nvPr/>
        </p:nvCxnSpPr>
        <p:spPr>
          <a:xfrm flipV="1">
            <a:off x="1758024" y="2057270"/>
            <a:ext cx="0" cy="4480075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BC9A0B6C-3B84-6F4E-A3A6-39332D309EC3}"/>
              </a:ext>
            </a:extLst>
          </p:cNvPr>
          <p:cNvSpPr txBox="1"/>
          <p:nvPr/>
        </p:nvSpPr>
        <p:spPr>
          <a:xfrm>
            <a:off x="14177" y="1546426"/>
            <a:ext cx="16079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Proximity between two aircraft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03F6498-7123-F54B-A380-938E03C2ECE2}"/>
              </a:ext>
            </a:extLst>
          </p:cNvPr>
          <p:cNvSpPr txBox="1"/>
          <p:nvPr/>
        </p:nvSpPr>
        <p:spPr>
          <a:xfrm>
            <a:off x="9373150" y="6535969"/>
            <a:ext cx="146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FE6B0DA-D169-934F-B48D-38BAC3D2C299}"/>
              </a:ext>
            </a:extLst>
          </p:cNvPr>
          <p:cNvSpPr txBox="1"/>
          <p:nvPr/>
        </p:nvSpPr>
        <p:spPr>
          <a:xfrm>
            <a:off x="3118240" y="2365248"/>
            <a:ext cx="1466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FF0000"/>
                </a:solidFill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Conflicting trajectory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/>
              <a:cs typeface="Arial" panose="020B0604020202020204" pitchFamily="34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84C9863-852D-9A4F-8DA8-A87D33F89F33}"/>
              </a:ext>
            </a:extLst>
          </p:cNvPr>
          <p:cNvCxnSpPr>
            <a:cxnSpLocks/>
            <a:endCxn id="144" idx="0"/>
          </p:cNvCxnSpPr>
          <p:nvPr/>
        </p:nvCxnSpPr>
        <p:spPr>
          <a:xfrm flipH="1">
            <a:off x="2053434" y="2574496"/>
            <a:ext cx="1087659" cy="1584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D65834C7-B575-E148-B2BD-2F6F4A0A9C61}"/>
              </a:ext>
            </a:extLst>
          </p:cNvPr>
          <p:cNvSpPr txBox="1"/>
          <p:nvPr/>
        </p:nvSpPr>
        <p:spPr>
          <a:xfrm>
            <a:off x="4467815" y="2904355"/>
            <a:ext cx="1749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035786"/>
                </a:solidFill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Controller Separation Assurance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035786"/>
              </a:solidFill>
              <a:effectLst/>
              <a:uLnTx/>
              <a:uFillTx/>
              <a:latin typeface="Arial" panose="020B0604020202020204" pitchFamily="34" charset="0"/>
              <a:ea typeface="宋体"/>
              <a:cs typeface="Arial" panose="020B0604020202020204" pitchFamily="34" charset="0"/>
            </a:endParaRP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B3D24536-9C7E-3F41-AE0B-07BB4FF78C49}"/>
              </a:ext>
            </a:extLst>
          </p:cNvPr>
          <p:cNvCxnSpPr>
            <a:cxnSpLocks/>
          </p:cNvCxnSpPr>
          <p:nvPr/>
        </p:nvCxnSpPr>
        <p:spPr>
          <a:xfrm flipH="1">
            <a:off x="2429546" y="3374282"/>
            <a:ext cx="2305544" cy="19449"/>
          </a:xfrm>
          <a:prstGeom prst="straightConnector1">
            <a:avLst/>
          </a:prstGeom>
          <a:ln>
            <a:solidFill>
              <a:srgbClr val="03578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F089DAB8-65DA-F84E-81EB-2D0443A8843F}"/>
              </a:ext>
            </a:extLst>
          </p:cNvPr>
          <p:cNvSpPr txBox="1"/>
          <p:nvPr/>
        </p:nvSpPr>
        <p:spPr>
          <a:xfrm>
            <a:off x="5944595" y="3867941"/>
            <a:ext cx="1718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942093"/>
                </a:solidFill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Pilot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942093"/>
                </a:solidFill>
                <a:effectLst/>
                <a:uLnTx/>
                <a:uFillTx/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TCAS Collision Avoidance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8A8AFF11-0D18-2242-909D-0A22F848ADF5}"/>
              </a:ext>
            </a:extLst>
          </p:cNvPr>
          <p:cNvCxnSpPr>
            <a:cxnSpLocks/>
            <a:endCxn id="160" idx="0"/>
          </p:cNvCxnSpPr>
          <p:nvPr/>
        </p:nvCxnSpPr>
        <p:spPr>
          <a:xfrm flipH="1">
            <a:off x="4584377" y="4698938"/>
            <a:ext cx="1912926" cy="1423815"/>
          </a:xfrm>
          <a:prstGeom prst="straightConnector1">
            <a:avLst/>
          </a:prstGeom>
          <a:ln>
            <a:solidFill>
              <a:srgbClr val="9420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C815724-6BC7-0F4F-9026-322E4C9A741F}"/>
              </a:ext>
            </a:extLst>
          </p:cNvPr>
          <p:cNvGrpSpPr/>
          <p:nvPr/>
        </p:nvGrpSpPr>
        <p:grpSpPr>
          <a:xfrm>
            <a:off x="1772348" y="2339572"/>
            <a:ext cx="8302584" cy="3035831"/>
            <a:chOff x="1772348" y="2077992"/>
            <a:chExt cx="8302584" cy="303583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87208F8-6155-8446-BAD8-8CF83E83DA59}"/>
                </a:ext>
              </a:extLst>
            </p:cNvPr>
            <p:cNvSpPr/>
            <p:nvPr/>
          </p:nvSpPr>
          <p:spPr>
            <a:xfrm>
              <a:off x="1772348" y="2082145"/>
              <a:ext cx="4157924" cy="3031678"/>
            </a:xfrm>
            <a:custGeom>
              <a:avLst/>
              <a:gdLst>
                <a:gd name="connsiteX0" fmla="*/ 0 w 2283088"/>
                <a:gd name="connsiteY0" fmla="*/ 0 h 2399572"/>
                <a:gd name="connsiteX1" fmla="*/ 757147 w 2283088"/>
                <a:gd name="connsiteY1" fmla="*/ 1316270 h 2399572"/>
                <a:gd name="connsiteX2" fmla="*/ 1578359 w 2283088"/>
                <a:gd name="connsiteY2" fmla="*/ 2184077 h 2399572"/>
                <a:gd name="connsiteX3" fmla="*/ 2283088 w 2283088"/>
                <a:gd name="connsiteY3" fmla="*/ 2399572 h 239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3088" h="2399572">
                  <a:moveTo>
                    <a:pt x="0" y="0"/>
                  </a:moveTo>
                  <a:cubicBezTo>
                    <a:pt x="247043" y="476128"/>
                    <a:pt x="494087" y="952257"/>
                    <a:pt x="757147" y="1316270"/>
                  </a:cubicBezTo>
                  <a:cubicBezTo>
                    <a:pt x="1020207" y="1680283"/>
                    <a:pt x="1324036" y="2003527"/>
                    <a:pt x="1578359" y="2184077"/>
                  </a:cubicBezTo>
                  <a:cubicBezTo>
                    <a:pt x="1832682" y="2364627"/>
                    <a:pt x="2057885" y="2382099"/>
                    <a:pt x="2283088" y="2399572"/>
                  </a:cubicBezTo>
                </a:path>
              </a:pathLst>
            </a:custGeom>
            <a:noFill/>
            <a:ln w="38100">
              <a:solidFill>
                <a:srgbClr val="00B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571DF480-9C94-BE41-A436-ABFB93CC7E83}"/>
                </a:ext>
              </a:extLst>
            </p:cNvPr>
            <p:cNvSpPr/>
            <p:nvPr/>
          </p:nvSpPr>
          <p:spPr>
            <a:xfrm flipH="1">
              <a:off x="5917008" y="2077992"/>
              <a:ext cx="4157924" cy="3031678"/>
            </a:xfrm>
            <a:custGeom>
              <a:avLst/>
              <a:gdLst>
                <a:gd name="connsiteX0" fmla="*/ 0 w 2283088"/>
                <a:gd name="connsiteY0" fmla="*/ 0 h 2399572"/>
                <a:gd name="connsiteX1" fmla="*/ 757147 w 2283088"/>
                <a:gd name="connsiteY1" fmla="*/ 1316270 h 2399572"/>
                <a:gd name="connsiteX2" fmla="*/ 1578359 w 2283088"/>
                <a:gd name="connsiteY2" fmla="*/ 2184077 h 2399572"/>
                <a:gd name="connsiteX3" fmla="*/ 2283088 w 2283088"/>
                <a:gd name="connsiteY3" fmla="*/ 2399572 h 239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3088" h="2399572">
                  <a:moveTo>
                    <a:pt x="0" y="0"/>
                  </a:moveTo>
                  <a:cubicBezTo>
                    <a:pt x="247043" y="476128"/>
                    <a:pt x="494087" y="952257"/>
                    <a:pt x="757147" y="1316270"/>
                  </a:cubicBezTo>
                  <a:cubicBezTo>
                    <a:pt x="1020207" y="1680283"/>
                    <a:pt x="1324036" y="2003527"/>
                    <a:pt x="1578359" y="2184077"/>
                  </a:cubicBezTo>
                  <a:cubicBezTo>
                    <a:pt x="1832682" y="2364627"/>
                    <a:pt x="2057885" y="2382099"/>
                    <a:pt x="2283088" y="2399572"/>
                  </a:cubicBezTo>
                </a:path>
              </a:pathLst>
            </a:custGeom>
            <a:noFill/>
            <a:ln w="38100">
              <a:solidFill>
                <a:srgbClr val="00B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72E242A-BAA5-3E45-9514-0565D3CBBD55}"/>
              </a:ext>
            </a:extLst>
          </p:cNvPr>
          <p:cNvGrpSpPr/>
          <p:nvPr/>
        </p:nvGrpSpPr>
        <p:grpSpPr>
          <a:xfrm>
            <a:off x="2411781" y="3380712"/>
            <a:ext cx="7692791" cy="2386498"/>
            <a:chOff x="2411781" y="3119132"/>
            <a:chExt cx="7692791" cy="2386498"/>
          </a:xfrm>
        </p:grpSpPr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209594BC-EF59-7040-8C3B-7FCCC4740A95}"/>
                </a:ext>
              </a:extLst>
            </p:cNvPr>
            <p:cNvSpPr/>
            <p:nvPr/>
          </p:nvSpPr>
          <p:spPr>
            <a:xfrm>
              <a:off x="2411781" y="3119132"/>
              <a:ext cx="3848639" cy="2383901"/>
            </a:xfrm>
            <a:custGeom>
              <a:avLst/>
              <a:gdLst>
                <a:gd name="connsiteX0" fmla="*/ 0 w 2283088"/>
                <a:gd name="connsiteY0" fmla="*/ 0 h 2399572"/>
                <a:gd name="connsiteX1" fmla="*/ 757147 w 2283088"/>
                <a:gd name="connsiteY1" fmla="*/ 1316270 h 2399572"/>
                <a:gd name="connsiteX2" fmla="*/ 1578359 w 2283088"/>
                <a:gd name="connsiteY2" fmla="*/ 2184077 h 2399572"/>
                <a:gd name="connsiteX3" fmla="*/ 2283088 w 2283088"/>
                <a:gd name="connsiteY3" fmla="*/ 2399572 h 239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3088" h="2399572">
                  <a:moveTo>
                    <a:pt x="0" y="0"/>
                  </a:moveTo>
                  <a:cubicBezTo>
                    <a:pt x="247043" y="476128"/>
                    <a:pt x="494087" y="952257"/>
                    <a:pt x="757147" y="1316270"/>
                  </a:cubicBezTo>
                  <a:cubicBezTo>
                    <a:pt x="1020207" y="1680283"/>
                    <a:pt x="1324036" y="2003527"/>
                    <a:pt x="1578359" y="2184077"/>
                  </a:cubicBezTo>
                  <a:cubicBezTo>
                    <a:pt x="1832682" y="2364627"/>
                    <a:pt x="2057885" y="2382099"/>
                    <a:pt x="2283088" y="2399572"/>
                  </a:cubicBezTo>
                </a:path>
              </a:pathLst>
            </a:custGeom>
            <a:noFill/>
            <a:ln w="38100">
              <a:solidFill>
                <a:srgbClr val="035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BD9E29F7-B6BB-7F48-BAA8-44C9461D0519}"/>
                </a:ext>
              </a:extLst>
            </p:cNvPr>
            <p:cNvSpPr/>
            <p:nvPr/>
          </p:nvSpPr>
          <p:spPr>
            <a:xfrm flipH="1">
              <a:off x="6255933" y="3121729"/>
              <a:ext cx="3848639" cy="2383901"/>
            </a:xfrm>
            <a:custGeom>
              <a:avLst/>
              <a:gdLst>
                <a:gd name="connsiteX0" fmla="*/ 0 w 2283088"/>
                <a:gd name="connsiteY0" fmla="*/ 0 h 2399572"/>
                <a:gd name="connsiteX1" fmla="*/ 757147 w 2283088"/>
                <a:gd name="connsiteY1" fmla="*/ 1316270 h 2399572"/>
                <a:gd name="connsiteX2" fmla="*/ 1578359 w 2283088"/>
                <a:gd name="connsiteY2" fmla="*/ 2184077 h 2399572"/>
                <a:gd name="connsiteX3" fmla="*/ 2283088 w 2283088"/>
                <a:gd name="connsiteY3" fmla="*/ 2399572 h 239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3088" h="2399572">
                  <a:moveTo>
                    <a:pt x="0" y="0"/>
                  </a:moveTo>
                  <a:cubicBezTo>
                    <a:pt x="247043" y="476128"/>
                    <a:pt x="494087" y="952257"/>
                    <a:pt x="757147" y="1316270"/>
                  </a:cubicBezTo>
                  <a:cubicBezTo>
                    <a:pt x="1020207" y="1680283"/>
                    <a:pt x="1324036" y="2003527"/>
                    <a:pt x="1578359" y="2184077"/>
                  </a:cubicBezTo>
                  <a:cubicBezTo>
                    <a:pt x="1832682" y="2364627"/>
                    <a:pt x="2057885" y="2382099"/>
                    <a:pt x="2283088" y="2399572"/>
                  </a:cubicBezTo>
                </a:path>
              </a:pathLst>
            </a:custGeom>
            <a:noFill/>
            <a:ln w="38100">
              <a:solidFill>
                <a:srgbClr val="035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4" name="Freeform 143">
            <a:extLst>
              <a:ext uri="{FF2B5EF4-FFF2-40B4-BE49-F238E27FC236}">
                <a16:creationId xmlns:a16="http://schemas.microsoft.com/office/drawing/2014/main" id="{B4CF5677-DDDD-FD41-BDEE-A06027C80E78}"/>
              </a:ext>
            </a:extLst>
          </p:cNvPr>
          <p:cNvSpPr/>
          <p:nvPr/>
        </p:nvSpPr>
        <p:spPr>
          <a:xfrm>
            <a:off x="2053434" y="2732938"/>
            <a:ext cx="3805327" cy="3810837"/>
          </a:xfrm>
          <a:custGeom>
            <a:avLst/>
            <a:gdLst>
              <a:gd name="connsiteX0" fmla="*/ 0 w 2283088"/>
              <a:gd name="connsiteY0" fmla="*/ 0 h 2399572"/>
              <a:gd name="connsiteX1" fmla="*/ 757147 w 2283088"/>
              <a:gd name="connsiteY1" fmla="*/ 1316270 h 2399572"/>
              <a:gd name="connsiteX2" fmla="*/ 1578359 w 2283088"/>
              <a:gd name="connsiteY2" fmla="*/ 2184077 h 2399572"/>
              <a:gd name="connsiteX3" fmla="*/ 2283088 w 2283088"/>
              <a:gd name="connsiteY3" fmla="*/ 2399572 h 239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3088" h="2399572">
                <a:moveTo>
                  <a:pt x="0" y="0"/>
                </a:moveTo>
                <a:cubicBezTo>
                  <a:pt x="247043" y="476128"/>
                  <a:pt x="494087" y="952257"/>
                  <a:pt x="757147" y="1316270"/>
                </a:cubicBezTo>
                <a:cubicBezTo>
                  <a:pt x="1020207" y="1680283"/>
                  <a:pt x="1324036" y="2003527"/>
                  <a:pt x="1578359" y="2184077"/>
                </a:cubicBezTo>
                <a:cubicBezTo>
                  <a:pt x="1832682" y="2364627"/>
                  <a:pt x="2057885" y="2382099"/>
                  <a:pt x="2283088" y="239957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EB6D5C-E05A-0A4C-B6F7-51CCF15D7C9C}"/>
              </a:ext>
            </a:extLst>
          </p:cNvPr>
          <p:cNvGrpSpPr/>
          <p:nvPr/>
        </p:nvGrpSpPr>
        <p:grpSpPr>
          <a:xfrm>
            <a:off x="4584377" y="3432063"/>
            <a:ext cx="4538851" cy="2865041"/>
            <a:chOff x="4639797" y="3170483"/>
            <a:chExt cx="4538851" cy="2865041"/>
          </a:xfrm>
        </p:grpSpPr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971B9109-F070-6243-B7D9-FB75152CE289}"/>
                </a:ext>
              </a:extLst>
            </p:cNvPr>
            <p:cNvSpPr/>
            <p:nvPr/>
          </p:nvSpPr>
          <p:spPr>
            <a:xfrm>
              <a:off x="4639797" y="5861173"/>
              <a:ext cx="1085800" cy="174351"/>
            </a:xfrm>
            <a:custGeom>
              <a:avLst/>
              <a:gdLst>
                <a:gd name="connsiteX0" fmla="*/ 0 w 2283088"/>
                <a:gd name="connsiteY0" fmla="*/ 0 h 2399572"/>
                <a:gd name="connsiteX1" fmla="*/ 757147 w 2283088"/>
                <a:gd name="connsiteY1" fmla="*/ 1316270 h 2399572"/>
                <a:gd name="connsiteX2" fmla="*/ 1578359 w 2283088"/>
                <a:gd name="connsiteY2" fmla="*/ 2184077 h 2399572"/>
                <a:gd name="connsiteX3" fmla="*/ 2283088 w 2283088"/>
                <a:gd name="connsiteY3" fmla="*/ 2399572 h 239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3088" h="2399572">
                  <a:moveTo>
                    <a:pt x="0" y="0"/>
                  </a:moveTo>
                  <a:cubicBezTo>
                    <a:pt x="247043" y="476128"/>
                    <a:pt x="494087" y="952257"/>
                    <a:pt x="757147" y="1316270"/>
                  </a:cubicBezTo>
                  <a:cubicBezTo>
                    <a:pt x="1020207" y="1680283"/>
                    <a:pt x="1324036" y="2003527"/>
                    <a:pt x="1578359" y="2184077"/>
                  </a:cubicBezTo>
                  <a:cubicBezTo>
                    <a:pt x="1832682" y="2364627"/>
                    <a:pt x="2057885" y="2382099"/>
                    <a:pt x="2283088" y="2399572"/>
                  </a:cubicBezTo>
                </a:path>
              </a:pathLst>
            </a:custGeom>
            <a:noFill/>
            <a:ln w="38100">
              <a:solidFill>
                <a:srgbClr val="942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44C39F00-A68F-8244-91F3-21E149018DBD}"/>
                </a:ext>
              </a:extLst>
            </p:cNvPr>
            <p:cNvSpPr/>
            <p:nvPr/>
          </p:nvSpPr>
          <p:spPr>
            <a:xfrm flipH="1">
              <a:off x="5714801" y="3170483"/>
              <a:ext cx="3463847" cy="2863251"/>
            </a:xfrm>
            <a:custGeom>
              <a:avLst/>
              <a:gdLst>
                <a:gd name="connsiteX0" fmla="*/ 0 w 2283088"/>
                <a:gd name="connsiteY0" fmla="*/ 0 h 2399572"/>
                <a:gd name="connsiteX1" fmla="*/ 757147 w 2283088"/>
                <a:gd name="connsiteY1" fmla="*/ 1316270 h 2399572"/>
                <a:gd name="connsiteX2" fmla="*/ 1578359 w 2283088"/>
                <a:gd name="connsiteY2" fmla="*/ 2184077 h 2399572"/>
                <a:gd name="connsiteX3" fmla="*/ 2283088 w 2283088"/>
                <a:gd name="connsiteY3" fmla="*/ 2399572 h 2399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3088" h="2399572">
                  <a:moveTo>
                    <a:pt x="0" y="0"/>
                  </a:moveTo>
                  <a:cubicBezTo>
                    <a:pt x="247043" y="476128"/>
                    <a:pt x="494087" y="952257"/>
                    <a:pt x="757147" y="1316270"/>
                  </a:cubicBezTo>
                  <a:cubicBezTo>
                    <a:pt x="1020207" y="1680283"/>
                    <a:pt x="1324036" y="2003527"/>
                    <a:pt x="1578359" y="2184077"/>
                  </a:cubicBezTo>
                  <a:cubicBezTo>
                    <a:pt x="1832682" y="2364627"/>
                    <a:pt x="2057885" y="2382099"/>
                    <a:pt x="2283088" y="2399572"/>
                  </a:cubicBezTo>
                </a:path>
              </a:pathLst>
            </a:custGeom>
            <a:noFill/>
            <a:ln w="38100">
              <a:solidFill>
                <a:srgbClr val="9420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8AF6987B-BA02-D346-B4E5-E4E723A1BEAA}"/>
              </a:ext>
            </a:extLst>
          </p:cNvPr>
          <p:cNvSpPr txBox="1"/>
          <p:nvPr/>
        </p:nvSpPr>
        <p:spPr>
          <a:xfrm>
            <a:off x="2418486" y="1467766"/>
            <a:ext cx="1893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00B500"/>
                </a:solidFill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Conflict-free trajectories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00B500"/>
              </a:solidFill>
              <a:effectLst/>
              <a:uLnTx/>
              <a:uFillTx/>
              <a:latin typeface="Arial" panose="020B0604020202020204" pitchFamily="34" charset="0"/>
              <a:ea typeface="宋体"/>
              <a:cs typeface="Arial" panose="020B0604020202020204" pitchFamily="34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AD08339-AD0E-AD49-A01D-7CFD23E2A5F0}"/>
              </a:ext>
            </a:extLst>
          </p:cNvPr>
          <p:cNvCxnSpPr>
            <a:cxnSpLocks/>
          </p:cNvCxnSpPr>
          <p:nvPr/>
        </p:nvCxnSpPr>
        <p:spPr>
          <a:xfrm flipH="1">
            <a:off x="1873071" y="2064959"/>
            <a:ext cx="842067" cy="404797"/>
          </a:xfrm>
          <a:prstGeom prst="straightConnector1">
            <a:avLst/>
          </a:prstGeom>
          <a:ln>
            <a:solidFill>
              <a:srgbClr val="00B5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4924348A-8687-CAD7-C7AB-DDA0BB95F14F}"/>
              </a:ext>
            </a:extLst>
          </p:cNvPr>
          <p:cNvSpPr txBox="1"/>
          <p:nvPr/>
        </p:nvSpPr>
        <p:spPr>
          <a:xfrm>
            <a:off x="8031357" y="5738137"/>
            <a:ext cx="247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Separation Minima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065B8A8-6852-D851-172E-DC469B1E246A}"/>
              </a:ext>
            </a:extLst>
          </p:cNvPr>
          <p:cNvCxnSpPr>
            <a:cxnSpLocks/>
          </p:cNvCxnSpPr>
          <p:nvPr/>
        </p:nvCxnSpPr>
        <p:spPr>
          <a:xfrm>
            <a:off x="1774250" y="5927084"/>
            <a:ext cx="6266007" cy="0"/>
          </a:xfrm>
          <a:prstGeom prst="line">
            <a:avLst/>
          </a:prstGeom>
          <a:ln w="44450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489FCE6-D4DE-E2DB-A906-FABECED48E89}"/>
              </a:ext>
            </a:extLst>
          </p:cNvPr>
          <p:cNvSpPr txBox="1"/>
          <p:nvPr/>
        </p:nvSpPr>
        <p:spPr>
          <a:xfrm>
            <a:off x="6342962" y="964264"/>
            <a:ext cx="5609233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9575" lvl="0" indent="-396875">
              <a:spcBef>
                <a:spcPts val="300"/>
              </a:spcBef>
              <a:buClrTx/>
              <a:buFont typeface="Wingdings" pitchFamily="2" charset="2"/>
              <a:buChar char="q"/>
            </a:pPr>
            <a:r>
              <a:rPr lang="en-US" sz="1800" dirty="0">
                <a:solidFill>
                  <a:srgbClr val="0174A6"/>
                </a:solidFill>
              </a:rPr>
              <a:t>Nearly all work activities end well</a:t>
            </a:r>
          </a:p>
          <a:p>
            <a:pPr marL="409575" lvl="0" indent="-396875">
              <a:spcBef>
                <a:spcPts val="300"/>
              </a:spcBef>
              <a:buClrTx/>
              <a:buFont typeface="Wingdings" pitchFamily="2" charset="2"/>
              <a:buChar char="q"/>
            </a:pPr>
            <a:r>
              <a:rPr lang="en-US" sz="1800" dirty="0">
                <a:solidFill>
                  <a:srgbClr val="0174A6"/>
                </a:solidFill>
              </a:rPr>
              <a:t>Work that precedes both successful and failed outcomes often occurs in much the same way</a:t>
            </a:r>
          </a:p>
          <a:p>
            <a:pPr marL="409575" lvl="0" indent="-396875">
              <a:spcBef>
                <a:spcPts val="300"/>
              </a:spcBef>
              <a:buClrTx/>
              <a:buFont typeface="Wingdings" pitchFamily="2" charset="2"/>
              <a:buChar char="q"/>
            </a:pPr>
            <a:r>
              <a:rPr lang="en-US" sz="1800" dirty="0">
                <a:solidFill>
                  <a:srgbClr val="0174A6"/>
                </a:solidFill>
              </a:rPr>
              <a:t>Continuous learning requires learning from what goes well, not just what fails</a:t>
            </a:r>
          </a:p>
          <a:p>
            <a:pPr algn="ctr"/>
            <a:endParaRPr lang="en-US" sz="1600" kern="0" dirty="0">
              <a:solidFill>
                <a:srgbClr val="035786"/>
              </a:solidFill>
              <a:latin typeface="Arial" panose="020B0604020202020204" pitchFamily="34" charset="0"/>
              <a:ea typeface="宋体"/>
              <a:cs typeface="Arial" panose="020B0604020202020204" pitchFamily="34" charset="0"/>
            </a:endParaRPr>
          </a:p>
        </p:txBody>
      </p:sp>
      <p:sp>
        <p:nvSpPr>
          <p:cNvPr id="2" name="AutoShape 5">
            <a:extLst>
              <a:ext uri="{FF2B5EF4-FFF2-40B4-BE49-F238E27FC236}">
                <a16:creationId xmlns:a16="http://schemas.microsoft.com/office/drawing/2014/main" id="{5B96B862-C632-E786-0E18-A482958948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61959" y="6334836"/>
            <a:ext cx="634041" cy="383638"/>
          </a:xfrm>
          <a:prstGeom prst="irregularSeal1">
            <a:avLst/>
          </a:prstGeom>
          <a:gradFill rotWithShape="1">
            <a:gsLst>
              <a:gs pos="0">
                <a:srgbClr val="FF6600"/>
              </a:gs>
              <a:gs pos="100000">
                <a:srgbClr val="742E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181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50" grpId="0"/>
      <p:bldP spid="163" grpId="0"/>
      <p:bldP spid="144" grpId="0" animBg="1"/>
      <p:bldP spid="52" grpId="0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17;p19">
            <a:extLst>
              <a:ext uri="{FF2B5EF4-FFF2-40B4-BE49-F238E27FC236}">
                <a16:creationId xmlns:a16="http://schemas.microsoft.com/office/drawing/2014/main" id="{0BB8ADC4-0458-1942-8311-BB3547CD6955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9" name="Google Shape;118;p19">
            <a:extLst>
              <a:ext uri="{FF2B5EF4-FFF2-40B4-BE49-F238E27FC236}">
                <a16:creationId xmlns:a16="http://schemas.microsoft.com/office/drawing/2014/main" id="{92023F1B-3EE9-CE48-A0AB-BB56FDD1548D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Margin DISTRIBUTION </a:t>
            </a: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576FBBE0-4981-1748-A5E1-FF78B474F0E7}"/>
              </a:ext>
            </a:extLst>
          </p:cNvPr>
          <p:cNvSpPr/>
          <p:nvPr/>
        </p:nvSpPr>
        <p:spPr>
          <a:xfrm>
            <a:off x="1875440" y="2006119"/>
            <a:ext cx="9174848" cy="3809987"/>
          </a:xfrm>
          <a:custGeom>
            <a:avLst/>
            <a:gdLst>
              <a:gd name="connsiteX0" fmla="*/ 0 w 6202680"/>
              <a:gd name="connsiteY0" fmla="*/ 3139442 h 3169922"/>
              <a:gd name="connsiteX1" fmla="*/ 1569720 w 6202680"/>
              <a:gd name="connsiteY1" fmla="*/ 2651762 h 3169922"/>
              <a:gd name="connsiteX2" fmla="*/ 3078480 w 6202680"/>
              <a:gd name="connsiteY2" fmla="*/ 2 h 3169922"/>
              <a:gd name="connsiteX3" fmla="*/ 4663440 w 6202680"/>
              <a:gd name="connsiteY3" fmla="*/ 2636522 h 3169922"/>
              <a:gd name="connsiteX4" fmla="*/ 6202680 w 6202680"/>
              <a:gd name="connsiteY4" fmla="*/ 3169922 h 3169922"/>
              <a:gd name="connsiteX0" fmla="*/ 0 w 6202680"/>
              <a:gd name="connsiteY0" fmla="*/ 3150810 h 3181290"/>
              <a:gd name="connsiteX1" fmla="*/ 1889918 w 6202680"/>
              <a:gd name="connsiteY1" fmla="*/ 1750649 h 3181290"/>
              <a:gd name="connsiteX2" fmla="*/ 3078480 w 6202680"/>
              <a:gd name="connsiteY2" fmla="*/ 11370 h 3181290"/>
              <a:gd name="connsiteX3" fmla="*/ 4663440 w 6202680"/>
              <a:gd name="connsiteY3" fmla="*/ 2647890 h 3181290"/>
              <a:gd name="connsiteX4" fmla="*/ 6202680 w 6202680"/>
              <a:gd name="connsiteY4" fmla="*/ 3181290 h 3181290"/>
              <a:gd name="connsiteX0" fmla="*/ 0 w 6202680"/>
              <a:gd name="connsiteY0" fmla="*/ 3153212 h 3189202"/>
              <a:gd name="connsiteX1" fmla="*/ 1889918 w 6202680"/>
              <a:gd name="connsiteY1" fmla="*/ 1753051 h 3189202"/>
              <a:gd name="connsiteX2" fmla="*/ 3078480 w 6202680"/>
              <a:gd name="connsiteY2" fmla="*/ 13772 h 3189202"/>
              <a:gd name="connsiteX3" fmla="*/ 4200931 w 6202680"/>
              <a:gd name="connsiteY3" fmla="*/ 2750094 h 3189202"/>
              <a:gd name="connsiteX4" fmla="*/ 6202680 w 6202680"/>
              <a:gd name="connsiteY4" fmla="*/ 3183692 h 3189202"/>
              <a:gd name="connsiteX0" fmla="*/ 0 w 6202680"/>
              <a:gd name="connsiteY0" fmla="*/ 3096631 h 3132621"/>
              <a:gd name="connsiteX1" fmla="*/ 1889918 w 6202680"/>
              <a:gd name="connsiteY1" fmla="*/ 1696470 h 3132621"/>
              <a:gd name="connsiteX2" fmla="*/ 2971747 w 6202680"/>
              <a:gd name="connsiteY2" fmla="*/ 14221 h 3132621"/>
              <a:gd name="connsiteX3" fmla="*/ 4200931 w 6202680"/>
              <a:gd name="connsiteY3" fmla="*/ 2693513 h 3132621"/>
              <a:gd name="connsiteX4" fmla="*/ 6202680 w 6202680"/>
              <a:gd name="connsiteY4" fmla="*/ 3127111 h 3132621"/>
              <a:gd name="connsiteX0" fmla="*/ 0 w 6202680"/>
              <a:gd name="connsiteY0" fmla="*/ 3096631 h 3132621"/>
              <a:gd name="connsiteX1" fmla="*/ 1889918 w 6202680"/>
              <a:gd name="connsiteY1" fmla="*/ 1696470 h 3132621"/>
              <a:gd name="connsiteX2" fmla="*/ 2971747 w 6202680"/>
              <a:gd name="connsiteY2" fmla="*/ 14221 h 3132621"/>
              <a:gd name="connsiteX3" fmla="*/ 4200931 w 6202680"/>
              <a:gd name="connsiteY3" fmla="*/ 2693513 h 3132621"/>
              <a:gd name="connsiteX4" fmla="*/ 6202680 w 6202680"/>
              <a:gd name="connsiteY4" fmla="*/ 3127111 h 3132621"/>
              <a:gd name="connsiteX0" fmla="*/ 0 w 6202680"/>
              <a:gd name="connsiteY0" fmla="*/ 3099898 h 3135888"/>
              <a:gd name="connsiteX1" fmla="*/ 1787761 w 6202680"/>
              <a:gd name="connsiteY1" fmla="*/ 1614192 h 3135888"/>
              <a:gd name="connsiteX2" fmla="*/ 2971747 w 6202680"/>
              <a:gd name="connsiteY2" fmla="*/ 17488 h 3135888"/>
              <a:gd name="connsiteX3" fmla="*/ 4200931 w 6202680"/>
              <a:gd name="connsiteY3" fmla="*/ 2696780 h 3135888"/>
              <a:gd name="connsiteX4" fmla="*/ 6202680 w 6202680"/>
              <a:gd name="connsiteY4" fmla="*/ 3130378 h 3135888"/>
              <a:gd name="connsiteX0" fmla="*/ 0 w 6202680"/>
              <a:gd name="connsiteY0" fmla="*/ 3043482 h 3079472"/>
              <a:gd name="connsiteX1" fmla="*/ 1787761 w 6202680"/>
              <a:gd name="connsiteY1" fmla="*/ 1557776 h 3079472"/>
              <a:gd name="connsiteX2" fmla="*/ 2890021 w 6202680"/>
              <a:gd name="connsiteY2" fmla="*/ 18102 h 3079472"/>
              <a:gd name="connsiteX3" fmla="*/ 4200931 w 6202680"/>
              <a:gd name="connsiteY3" fmla="*/ 2640364 h 3079472"/>
              <a:gd name="connsiteX4" fmla="*/ 6202680 w 6202680"/>
              <a:gd name="connsiteY4" fmla="*/ 3073962 h 3079472"/>
              <a:gd name="connsiteX0" fmla="*/ 0 w 6202680"/>
              <a:gd name="connsiteY0" fmla="*/ 3026356 h 3062346"/>
              <a:gd name="connsiteX1" fmla="*/ 1787761 w 6202680"/>
              <a:gd name="connsiteY1" fmla="*/ 1540650 h 3062346"/>
              <a:gd name="connsiteX2" fmla="*/ 2890021 w 6202680"/>
              <a:gd name="connsiteY2" fmla="*/ 976 h 3062346"/>
              <a:gd name="connsiteX3" fmla="*/ 4200931 w 6202680"/>
              <a:gd name="connsiteY3" fmla="*/ 2623238 h 3062346"/>
              <a:gd name="connsiteX4" fmla="*/ 6202680 w 6202680"/>
              <a:gd name="connsiteY4" fmla="*/ 3056836 h 3062346"/>
              <a:gd name="connsiteX0" fmla="*/ 0 w 6202680"/>
              <a:gd name="connsiteY0" fmla="*/ 3040622 h 3071102"/>
              <a:gd name="connsiteX1" fmla="*/ 1787761 w 6202680"/>
              <a:gd name="connsiteY1" fmla="*/ 1554916 h 3071102"/>
              <a:gd name="connsiteX2" fmla="*/ 2890021 w 6202680"/>
              <a:gd name="connsiteY2" fmla="*/ 15242 h 3071102"/>
              <a:gd name="connsiteX3" fmla="*/ 3874027 w 6202680"/>
              <a:gd name="connsiteY3" fmla="*/ 2537701 h 3071102"/>
              <a:gd name="connsiteX4" fmla="*/ 6202680 w 6202680"/>
              <a:gd name="connsiteY4" fmla="*/ 3071102 h 3071102"/>
              <a:gd name="connsiteX0" fmla="*/ 0 w 6202680"/>
              <a:gd name="connsiteY0" fmla="*/ 3041116 h 3071596"/>
              <a:gd name="connsiteX1" fmla="*/ 1787761 w 6202680"/>
              <a:gd name="connsiteY1" fmla="*/ 1555410 h 3071596"/>
              <a:gd name="connsiteX2" fmla="*/ 2890021 w 6202680"/>
              <a:gd name="connsiteY2" fmla="*/ 15736 h 3071596"/>
              <a:gd name="connsiteX3" fmla="*/ 3874027 w 6202680"/>
              <a:gd name="connsiteY3" fmla="*/ 2538195 h 3071596"/>
              <a:gd name="connsiteX4" fmla="*/ 6202680 w 6202680"/>
              <a:gd name="connsiteY4" fmla="*/ 3071596 h 3071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2680" h="3071596">
                <a:moveTo>
                  <a:pt x="0" y="3041116"/>
                </a:moveTo>
                <a:cubicBezTo>
                  <a:pt x="528320" y="3058896"/>
                  <a:pt x="1387817" y="2102413"/>
                  <a:pt x="1787761" y="1555410"/>
                </a:cubicBezTo>
                <a:cubicBezTo>
                  <a:pt x="2187705" y="1008407"/>
                  <a:pt x="2542310" y="-148061"/>
                  <a:pt x="2890021" y="15736"/>
                </a:cubicBezTo>
                <a:cubicBezTo>
                  <a:pt x="3237732" y="179533"/>
                  <a:pt x="3353327" y="2009875"/>
                  <a:pt x="3874027" y="2538195"/>
                </a:cubicBezTo>
                <a:cubicBezTo>
                  <a:pt x="4394727" y="3066515"/>
                  <a:pt x="5693410" y="3069056"/>
                  <a:pt x="6202680" y="3071596"/>
                </a:cubicBezTo>
              </a:path>
            </a:pathLst>
          </a:custGeom>
          <a:noFill/>
          <a:ln w="44450">
            <a:solidFill>
              <a:srgbClr val="942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6174FABB-C077-9D46-896E-A7E54D45E291}"/>
              </a:ext>
            </a:extLst>
          </p:cNvPr>
          <p:cNvCxnSpPr>
            <a:cxnSpLocks/>
          </p:cNvCxnSpPr>
          <p:nvPr/>
        </p:nvCxnSpPr>
        <p:spPr>
          <a:xfrm>
            <a:off x="1809916" y="5846552"/>
            <a:ext cx="9968796" cy="34152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199E5CB-9616-A447-A567-2EE55C741E49}"/>
              </a:ext>
            </a:extLst>
          </p:cNvPr>
          <p:cNvSpPr txBox="1"/>
          <p:nvPr/>
        </p:nvSpPr>
        <p:spPr>
          <a:xfrm>
            <a:off x="9949912" y="5956659"/>
            <a:ext cx="200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Margin value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75F92BB8-074F-1D48-9BB1-2C5F86DEE5CE}"/>
              </a:ext>
            </a:extLst>
          </p:cNvPr>
          <p:cNvCxnSpPr>
            <a:cxnSpLocks/>
          </p:cNvCxnSpPr>
          <p:nvPr/>
        </p:nvCxnSpPr>
        <p:spPr>
          <a:xfrm flipV="1">
            <a:off x="1809916" y="1394845"/>
            <a:ext cx="0" cy="444453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A0387BC-F051-D44E-AA56-2F9D058CDFC7}"/>
              </a:ext>
            </a:extLst>
          </p:cNvPr>
          <p:cNvSpPr txBox="1"/>
          <p:nvPr/>
        </p:nvSpPr>
        <p:spPr>
          <a:xfrm>
            <a:off x="2726778" y="32439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7473AE3E-7C8E-154A-B1FE-7FE807494CB8}"/>
              </a:ext>
            </a:extLst>
          </p:cNvPr>
          <p:cNvSpPr/>
          <p:nvPr/>
        </p:nvSpPr>
        <p:spPr>
          <a:xfrm>
            <a:off x="1892046" y="1865566"/>
            <a:ext cx="8982784" cy="3993407"/>
          </a:xfrm>
          <a:custGeom>
            <a:avLst/>
            <a:gdLst>
              <a:gd name="connsiteX0" fmla="*/ 0 w 6202680"/>
              <a:gd name="connsiteY0" fmla="*/ 3139442 h 3169922"/>
              <a:gd name="connsiteX1" fmla="*/ 1569720 w 6202680"/>
              <a:gd name="connsiteY1" fmla="*/ 2651762 h 3169922"/>
              <a:gd name="connsiteX2" fmla="*/ 3078480 w 6202680"/>
              <a:gd name="connsiteY2" fmla="*/ 2 h 3169922"/>
              <a:gd name="connsiteX3" fmla="*/ 4663440 w 6202680"/>
              <a:gd name="connsiteY3" fmla="*/ 2636522 h 3169922"/>
              <a:gd name="connsiteX4" fmla="*/ 6202680 w 6202680"/>
              <a:gd name="connsiteY4" fmla="*/ 3169922 h 3169922"/>
              <a:gd name="connsiteX0" fmla="*/ 0 w 6202680"/>
              <a:gd name="connsiteY0" fmla="*/ 3150810 h 3181290"/>
              <a:gd name="connsiteX1" fmla="*/ 1889918 w 6202680"/>
              <a:gd name="connsiteY1" fmla="*/ 1750649 h 3181290"/>
              <a:gd name="connsiteX2" fmla="*/ 3078480 w 6202680"/>
              <a:gd name="connsiteY2" fmla="*/ 11370 h 3181290"/>
              <a:gd name="connsiteX3" fmla="*/ 4663440 w 6202680"/>
              <a:gd name="connsiteY3" fmla="*/ 2647890 h 3181290"/>
              <a:gd name="connsiteX4" fmla="*/ 6202680 w 6202680"/>
              <a:gd name="connsiteY4" fmla="*/ 3181290 h 3181290"/>
              <a:gd name="connsiteX0" fmla="*/ 0 w 6202680"/>
              <a:gd name="connsiteY0" fmla="*/ 3153212 h 3189202"/>
              <a:gd name="connsiteX1" fmla="*/ 1889918 w 6202680"/>
              <a:gd name="connsiteY1" fmla="*/ 1753051 h 3189202"/>
              <a:gd name="connsiteX2" fmla="*/ 3078480 w 6202680"/>
              <a:gd name="connsiteY2" fmla="*/ 13772 h 3189202"/>
              <a:gd name="connsiteX3" fmla="*/ 4200931 w 6202680"/>
              <a:gd name="connsiteY3" fmla="*/ 2750094 h 3189202"/>
              <a:gd name="connsiteX4" fmla="*/ 6202680 w 6202680"/>
              <a:gd name="connsiteY4" fmla="*/ 3183692 h 3189202"/>
              <a:gd name="connsiteX0" fmla="*/ 0 w 6202680"/>
              <a:gd name="connsiteY0" fmla="*/ 3096631 h 3132621"/>
              <a:gd name="connsiteX1" fmla="*/ 1889918 w 6202680"/>
              <a:gd name="connsiteY1" fmla="*/ 1696470 h 3132621"/>
              <a:gd name="connsiteX2" fmla="*/ 2971747 w 6202680"/>
              <a:gd name="connsiteY2" fmla="*/ 14221 h 3132621"/>
              <a:gd name="connsiteX3" fmla="*/ 4200931 w 6202680"/>
              <a:gd name="connsiteY3" fmla="*/ 2693513 h 3132621"/>
              <a:gd name="connsiteX4" fmla="*/ 6202680 w 6202680"/>
              <a:gd name="connsiteY4" fmla="*/ 3127111 h 3132621"/>
              <a:gd name="connsiteX0" fmla="*/ 0 w 6202680"/>
              <a:gd name="connsiteY0" fmla="*/ 3096631 h 3132621"/>
              <a:gd name="connsiteX1" fmla="*/ 1889918 w 6202680"/>
              <a:gd name="connsiteY1" fmla="*/ 1696470 h 3132621"/>
              <a:gd name="connsiteX2" fmla="*/ 2971747 w 6202680"/>
              <a:gd name="connsiteY2" fmla="*/ 14221 h 3132621"/>
              <a:gd name="connsiteX3" fmla="*/ 4200931 w 6202680"/>
              <a:gd name="connsiteY3" fmla="*/ 2693513 h 3132621"/>
              <a:gd name="connsiteX4" fmla="*/ 6202680 w 6202680"/>
              <a:gd name="connsiteY4" fmla="*/ 3127111 h 3132621"/>
              <a:gd name="connsiteX0" fmla="*/ 0 w 6202680"/>
              <a:gd name="connsiteY0" fmla="*/ 3099898 h 3135888"/>
              <a:gd name="connsiteX1" fmla="*/ 1787761 w 6202680"/>
              <a:gd name="connsiteY1" fmla="*/ 1614192 h 3135888"/>
              <a:gd name="connsiteX2" fmla="*/ 2971747 w 6202680"/>
              <a:gd name="connsiteY2" fmla="*/ 17488 h 3135888"/>
              <a:gd name="connsiteX3" fmla="*/ 4200931 w 6202680"/>
              <a:gd name="connsiteY3" fmla="*/ 2696780 h 3135888"/>
              <a:gd name="connsiteX4" fmla="*/ 6202680 w 6202680"/>
              <a:gd name="connsiteY4" fmla="*/ 3130378 h 3135888"/>
              <a:gd name="connsiteX0" fmla="*/ 0 w 6202680"/>
              <a:gd name="connsiteY0" fmla="*/ 3043482 h 3079472"/>
              <a:gd name="connsiteX1" fmla="*/ 1787761 w 6202680"/>
              <a:gd name="connsiteY1" fmla="*/ 1557776 h 3079472"/>
              <a:gd name="connsiteX2" fmla="*/ 2890021 w 6202680"/>
              <a:gd name="connsiteY2" fmla="*/ 18102 h 3079472"/>
              <a:gd name="connsiteX3" fmla="*/ 4200931 w 6202680"/>
              <a:gd name="connsiteY3" fmla="*/ 2640364 h 3079472"/>
              <a:gd name="connsiteX4" fmla="*/ 6202680 w 6202680"/>
              <a:gd name="connsiteY4" fmla="*/ 3073962 h 3079472"/>
              <a:gd name="connsiteX0" fmla="*/ 0 w 6202680"/>
              <a:gd name="connsiteY0" fmla="*/ 3026356 h 3062346"/>
              <a:gd name="connsiteX1" fmla="*/ 1787761 w 6202680"/>
              <a:gd name="connsiteY1" fmla="*/ 1540650 h 3062346"/>
              <a:gd name="connsiteX2" fmla="*/ 2890021 w 6202680"/>
              <a:gd name="connsiteY2" fmla="*/ 976 h 3062346"/>
              <a:gd name="connsiteX3" fmla="*/ 4200931 w 6202680"/>
              <a:gd name="connsiteY3" fmla="*/ 2623238 h 3062346"/>
              <a:gd name="connsiteX4" fmla="*/ 6202680 w 6202680"/>
              <a:gd name="connsiteY4" fmla="*/ 3056836 h 3062346"/>
              <a:gd name="connsiteX0" fmla="*/ 0 w 6202680"/>
              <a:gd name="connsiteY0" fmla="*/ 3040622 h 3071102"/>
              <a:gd name="connsiteX1" fmla="*/ 1787761 w 6202680"/>
              <a:gd name="connsiteY1" fmla="*/ 1554916 h 3071102"/>
              <a:gd name="connsiteX2" fmla="*/ 2890021 w 6202680"/>
              <a:gd name="connsiteY2" fmla="*/ 15242 h 3071102"/>
              <a:gd name="connsiteX3" fmla="*/ 3874027 w 6202680"/>
              <a:gd name="connsiteY3" fmla="*/ 2537701 h 3071102"/>
              <a:gd name="connsiteX4" fmla="*/ 6202680 w 6202680"/>
              <a:gd name="connsiteY4" fmla="*/ 3071102 h 3071102"/>
              <a:gd name="connsiteX0" fmla="*/ 0 w 6202680"/>
              <a:gd name="connsiteY0" fmla="*/ 3041116 h 3071596"/>
              <a:gd name="connsiteX1" fmla="*/ 1787761 w 6202680"/>
              <a:gd name="connsiteY1" fmla="*/ 1555410 h 3071596"/>
              <a:gd name="connsiteX2" fmla="*/ 2890021 w 6202680"/>
              <a:gd name="connsiteY2" fmla="*/ 15736 h 3071596"/>
              <a:gd name="connsiteX3" fmla="*/ 3874027 w 6202680"/>
              <a:gd name="connsiteY3" fmla="*/ 2538195 h 3071596"/>
              <a:gd name="connsiteX4" fmla="*/ 6202680 w 6202680"/>
              <a:gd name="connsiteY4" fmla="*/ 3071596 h 3071596"/>
              <a:gd name="connsiteX0" fmla="*/ 0 w 6202680"/>
              <a:gd name="connsiteY0" fmla="*/ 3041559 h 3072039"/>
              <a:gd name="connsiteX1" fmla="*/ 1787761 w 6202680"/>
              <a:gd name="connsiteY1" fmla="*/ 1555853 h 3072039"/>
              <a:gd name="connsiteX2" fmla="*/ 2890021 w 6202680"/>
              <a:gd name="connsiteY2" fmla="*/ 16179 h 3072039"/>
              <a:gd name="connsiteX3" fmla="*/ 3623231 w 6202680"/>
              <a:gd name="connsiteY3" fmla="*/ 2554139 h 3072039"/>
              <a:gd name="connsiteX4" fmla="*/ 6202680 w 6202680"/>
              <a:gd name="connsiteY4" fmla="*/ 3072039 h 3072039"/>
              <a:gd name="connsiteX0" fmla="*/ 0 w 6202680"/>
              <a:gd name="connsiteY0" fmla="*/ 3379322 h 3409802"/>
              <a:gd name="connsiteX1" fmla="*/ 1787761 w 6202680"/>
              <a:gd name="connsiteY1" fmla="*/ 1893616 h 3409802"/>
              <a:gd name="connsiteX2" fmla="*/ 2706104 w 6202680"/>
              <a:gd name="connsiteY2" fmla="*/ 12914 h 3409802"/>
              <a:gd name="connsiteX3" fmla="*/ 3623231 w 6202680"/>
              <a:gd name="connsiteY3" fmla="*/ 2891902 h 3409802"/>
              <a:gd name="connsiteX4" fmla="*/ 6202680 w 6202680"/>
              <a:gd name="connsiteY4" fmla="*/ 3409802 h 3409802"/>
              <a:gd name="connsiteX0" fmla="*/ 0 w 6202680"/>
              <a:gd name="connsiteY0" fmla="*/ 3377913 h 3408393"/>
              <a:gd name="connsiteX1" fmla="*/ 1520245 w 6202680"/>
              <a:gd name="connsiteY1" fmla="*/ 1938710 h 3408393"/>
              <a:gd name="connsiteX2" fmla="*/ 2706104 w 6202680"/>
              <a:gd name="connsiteY2" fmla="*/ 11505 h 3408393"/>
              <a:gd name="connsiteX3" fmla="*/ 3623231 w 6202680"/>
              <a:gd name="connsiteY3" fmla="*/ 2890493 h 3408393"/>
              <a:gd name="connsiteX4" fmla="*/ 6202680 w 6202680"/>
              <a:gd name="connsiteY4" fmla="*/ 3408393 h 3408393"/>
              <a:gd name="connsiteX0" fmla="*/ 0 w 6202680"/>
              <a:gd name="connsiteY0" fmla="*/ 3331687 h 3362167"/>
              <a:gd name="connsiteX1" fmla="*/ 1520245 w 6202680"/>
              <a:gd name="connsiteY1" fmla="*/ 1892484 h 3362167"/>
              <a:gd name="connsiteX2" fmla="*/ 2304831 w 6202680"/>
              <a:gd name="connsiteY2" fmla="*/ 11783 h 3362167"/>
              <a:gd name="connsiteX3" fmla="*/ 3623231 w 6202680"/>
              <a:gd name="connsiteY3" fmla="*/ 2844267 h 3362167"/>
              <a:gd name="connsiteX4" fmla="*/ 6202680 w 6202680"/>
              <a:gd name="connsiteY4" fmla="*/ 3362167 h 3362167"/>
              <a:gd name="connsiteX0" fmla="*/ 0 w 6202680"/>
              <a:gd name="connsiteY0" fmla="*/ 3316281 h 3346761"/>
              <a:gd name="connsiteX1" fmla="*/ 1520245 w 6202680"/>
              <a:gd name="connsiteY1" fmla="*/ 1877078 h 3346761"/>
              <a:gd name="connsiteX2" fmla="*/ 2421870 w 6202680"/>
              <a:gd name="connsiteY2" fmla="*/ 11878 h 3346761"/>
              <a:gd name="connsiteX3" fmla="*/ 3623231 w 6202680"/>
              <a:gd name="connsiteY3" fmla="*/ 2828861 h 3346761"/>
              <a:gd name="connsiteX4" fmla="*/ 6202680 w 6202680"/>
              <a:gd name="connsiteY4" fmla="*/ 3346761 h 3346761"/>
              <a:gd name="connsiteX0" fmla="*/ 0 w 6202680"/>
              <a:gd name="connsiteY0" fmla="*/ 3318788 h 3349268"/>
              <a:gd name="connsiteX1" fmla="*/ 1470087 w 6202680"/>
              <a:gd name="connsiteY1" fmla="*/ 1802078 h 3349268"/>
              <a:gd name="connsiteX2" fmla="*/ 2421870 w 6202680"/>
              <a:gd name="connsiteY2" fmla="*/ 14385 h 3349268"/>
              <a:gd name="connsiteX3" fmla="*/ 3623231 w 6202680"/>
              <a:gd name="connsiteY3" fmla="*/ 2831368 h 3349268"/>
              <a:gd name="connsiteX4" fmla="*/ 6202680 w 6202680"/>
              <a:gd name="connsiteY4" fmla="*/ 3349268 h 3349268"/>
              <a:gd name="connsiteX0" fmla="*/ 0 w 6202680"/>
              <a:gd name="connsiteY0" fmla="*/ 3322479 h 3371492"/>
              <a:gd name="connsiteX1" fmla="*/ 1470087 w 6202680"/>
              <a:gd name="connsiteY1" fmla="*/ 1805769 h 3371492"/>
              <a:gd name="connsiteX2" fmla="*/ 2421870 w 6202680"/>
              <a:gd name="connsiteY2" fmla="*/ 18076 h 3371492"/>
              <a:gd name="connsiteX3" fmla="*/ 3506192 w 6202680"/>
              <a:gd name="connsiteY3" fmla="*/ 2974571 h 3371492"/>
              <a:gd name="connsiteX4" fmla="*/ 6202680 w 6202680"/>
              <a:gd name="connsiteY4" fmla="*/ 3352959 h 3371492"/>
              <a:gd name="connsiteX0" fmla="*/ 0 w 6202680"/>
              <a:gd name="connsiteY0" fmla="*/ 3322571 h 3371584"/>
              <a:gd name="connsiteX1" fmla="*/ 1470087 w 6202680"/>
              <a:gd name="connsiteY1" fmla="*/ 1805861 h 3371584"/>
              <a:gd name="connsiteX2" fmla="*/ 2421870 w 6202680"/>
              <a:gd name="connsiteY2" fmla="*/ 18168 h 3371584"/>
              <a:gd name="connsiteX3" fmla="*/ 3506192 w 6202680"/>
              <a:gd name="connsiteY3" fmla="*/ 2974663 h 3371584"/>
              <a:gd name="connsiteX4" fmla="*/ 6202680 w 6202680"/>
              <a:gd name="connsiteY4" fmla="*/ 3353051 h 3371584"/>
              <a:gd name="connsiteX0" fmla="*/ 0 w 6202680"/>
              <a:gd name="connsiteY0" fmla="*/ 3321677 h 3370690"/>
              <a:gd name="connsiteX1" fmla="*/ 840981 w 6202680"/>
              <a:gd name="connsiteY1" fmla="*/ 2869165 h 3370690"/>
              <a:gd name="connsiteX2" fmla="*/ 1470087 w 6202680"/>
              <a:gd name="connsiteY2" fmla="*/ 1804967 h 3370690"/>
              <a:gd name="connsiteX3" fmla="*/ 2421870 w 6202680"/>
              <a:gd name="connsiteY3" fmla="*/ 17274 h 3370690"/>
              <a:gd name="connsiteX4" fmla="*/ 3506192 w 6202680"/>
              <a:gd name="connsiteY4" fmla="*/ 2973769 h 3370690"/>
              <a:gd name="connsiteX5" fmla="*/ 6202680 w 6202680"/>
              <a:gd name="connsiteY5" fmla="*/ 3352157 h 3370690"/>
              <a:gd name="connsiteX0" fmla="*/ 0 w 6202680"/>
              <a:gd name="connsiteY0" fmla="*/ 3321677 h 3370690"/>
              <a:gd name="connsiteX1" fmla="*/ 840981 w 6202680"/>
              <a:gd name="connsiteY1" fmla="*/ 2869165 h 3370690"/>
              <a:gd name="connsiteX2" fmla="*/ 1470087 w 6202680"/>
              <a:gd name="connsiteY2" fmla="*/ 1804967 h 3370690"/>
              <a:gd name="connsiteX3" fmla="*/ 2421870 w 6202680"/>
              <a:gd name="connsiteY3" fmla="*/ 17274 h 3370690"/>
              <a:gd name="connsiteX4" fmla="*/ 3506192 w 6202680"/>
              <a:gd name="connsiteY4" fmla="*/ 2973769 h 3370690"/>
              <a:gd name="connsiteX5" fmla="*/ 6202680 w 6202680"/>
              <a:gd name="connsiteY5" fmla="*/ 3352157 h 3370690"/>
              <a:gd name="connsiteX0" fmla="*/ 0 w 6202680"/>
              <a:gd name="connsiteY0" fmla="*/ 3321649 h 3370662"/>
              <a:gd name="connsiteX1" fmla="*/ 796902 w 6202680"/>
              <a:gd name="connsiteY1" fmla="*/ 2852791 h 3370662"/>
              <a:gd name="connsiteX2" fmla="*/ 1470087 w 6202680"/>
              <a:gd name="connsiteY2" fmla="*/ 1804939 h 3370662"/>
              <a:gd name="connsiteX3" fmla="*/ 2421870 w 6202680"/>
              <a:gd name="connsiteY3" fmla="*/ 17246 h 3370662"/>
              <a:gd name="connsiteX4" fmla="*/ 3506192 w 6202680"/>
              <a:gd name="connsiteY4" fmla="*/ 2973741 h 3370662"/>
              <a:gd name="connsiteX5" fmla="*/ 6202680 w 6202680"/>
              <a:gd name="connsiteY5" fmla="*/ 3352129 h 337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02680" h="3370662">
                <a:moveTo>
                  <a:pt x="0" y="3321649"/>
                </a:moveTo>
                <a:cubicBezTo>
                  <a:pt x="126940" y="3239419"/>
                  <a:pt x="551888" y="3105576"/>
                  <a:pt x="796902" y="2852791"/>
                </a:cubicBezTo>
                <a:cubicBezTo>
                  <a:pt x="989021" y="2591833"/>
                  <a:pt x="1199259" y="2277530"/>
                  <a:pt x="1470087" y="1804939"/>
                </a:cubicBezTo>
                <a:cubicBezTo>
                  <a:pt x="1740915" y="1332348"/>
                  <a:pt x="2082519" y="-177554"/>
                  <a:pt x="2421870" y="17246"/>
                </a:cubicBezTo>
                <a:cubicBezTo>
                  <a:pt x="2761221" y="212046"/>
                  <a:pt x="2985492" y="2445421"/>
                  <a:pt x="3506192" y="2973741"/>
                </a:cubicBezTo>
                <a:cubicBezTo>
                  <a:pt x="4026892" y="3502061"/>
                  <a:pt x="5693410" y="3349589"/>
                  <a:pt x="6202680" y="3352129"/>
                </a:cubicBezTo>
              </a:path>
            </a:pathLst>
          </a:custGeom>
          <a:noFill/>
          <a:ln w="381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5F7B69-5548-9350-9D39-BC429B94EF51}"/>
              </a:ext>
            </a:extLst>
          </p:cNvPr>
          <p:cNvSpPr txBox="1"/>
          <p:nvPr/>
        </p:nvSpPr>
        <p:spPr>
          <a:xfrm>
            <a:off x="151444" y="1056019"/>
            <a:ext cx="1751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宋体"/>
                <a:cs typeface="Arial" panose="020B0604020202020204" pitchFamily="34" charset="0"/>
              </a:rPr>
              <a:t>Number of events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029C70F-6C21-0EEC-578E-CEC7D631E4E8}"/>
              </a:ext>
            </a:extLst>
          </p:cNvPr>
          <p:cNvSpPr/>
          <p:nvPr/>
        </p:nvSpPr>
        <p:spPr>
          <a:xfrm>
            <a:off x="1913518" y="1530463"/>
            <a:ext cx="1267004" cy="4429780"/>
          </a:xfrm>
          <a:prstGeom prst="roundRect">
            <a:avLst>
              <a:gd name="adj" fmla="val 6808"/>
            </a:avLst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cs typeface="Arial"/>
              <a:sym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EFCC1A-A8E6-CD78-8F87-8DEA7F8796C6}"/>
              </a:ext>
            </a:extLst>
          </p:cNvPr>
          <p:cNvSpPr txBox="1"/>
          <p:nvPr/>
        </p:nvSpPr>
        <p:spPr>
          <a:xfrm>
            <a:off x="1857769" y="3099918"/>
            <a:ext cx="14755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cs typeface="Arial"/>
                <a:sym typeface="Arial"/>
              </a:rPr>
              <a:t>Undesired events – e.g., losses of separation between two aircraft  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BEB8FEA-45DA-1F77-8115-11721256763C}"/>
              </a:ext>
            </a:extLst>
          </p:cNvPr>
          <p:cNvCxnSpPr>
            <a:cxnSpLocks/>
          </p:cNvCxnSpPr>
          <p:nvPr/>
        </p:nvCxnSpPr>
        <p:spPr>
          <a:xfrm>
            <a:off x="5232973" y="1700880"/>
            <a:ext cx="1150465" cy="244888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2363A49-1108-1E0B-4AEA-AAEF71F67968}"/>
              </a:ext>
            </a:extLst>
          </p:cNvPr>
          <p:cNvSpPr txBox="1"/>
          <p:nvPr/>
        </p:nvSpPr>
        <p:spPr>
          <a:xfrm>
            <a:off x="6334777" y="999027"/>
            <a:ext cx="562681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9575" indent="-396875">
              <a:spcAft>
                <a:spcPts val="600"/>
              </a:spcAft>
              <a:buClrTx/>
              <a:buFont typeface="Wingdings" pitchFamily="2" charset="2"/>
              <a:buChar char="q"/>
            </a:pPr>
            <a:r>
              <a:rPr lang="en-US" sz="2000" dirty="0">
                <a:solidFill>
                  <a:srgbClr val="0174A6"/>
                </a:solidFill>
              </a:rPr>
              <a:t>Observed shifts in the distribution provide information or early warnings but are undetected in the tails of the distributions </a:t>
            </a:r>
          </a:p>
          <a:p>
            <a:pPr marL="409575" lvl="0" indent="-396875">
              <a:spcAft>
                <a:spcPts val="600"/>
              </a:spcAft>
              <a:buClrTx/>
              <a:buFont typeface="Wingdings" pitchFamily="2" charset="2"/>
              <a:buChar char="q"/>
            </a:pPr>
            <a:endParaRPr lang="en-US" sz="2000" dirty="0">
              <a:solidFill>
                <a:srgbClr val="0174A6"/>
              </a:solidFill>
            </a:endParaRPr>
          </a:p>
          <a:p>
            <a:pPr algn="ctr"/>
            <a:endParaRPr lang="en-US" sz="1600" kern="0" dirty="0">
              <a:solidFill>
                <a:srgbClr val="035786"/>
              </a:solidFill>
              <a:latin typeface="Arial" panose="020B0604020202020204" pitchFamily="34" charset="0"/>
              <a:ea typeface="宋体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793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n-US" sz="3400" b="1" cap="all" dirty="0">
                <a:solidFill>
                  <a:srgbClr val="FFFFFF"/>
                </a:solidFill>
              </a:rPr>
              <a:t>Case study – take off rotation: Problem</a:t>
            </a:r>
          </a:p>
        </p:txBody>
      </p:sp>
      <p:pic>
        <p:nvPicPr>
          <p:cNvPr id="26" name="Grafik 9">
            <a:extLst>
              <a:ext uri="{FF2B5EF4-FFF2-40B4-BE49-F238E27FC236}">
                <a16:creationId xmlns:a16="http://schemas.microsoft.com/office/drawing/2014/main" id="{1A91B8BD-A87A-7821-CBB7-1725F963D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37" y="857200"/>
            <a:ext cx="4352925" cy="288861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EC00114-05B7-A4E6-C4AF-138E6629C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477" y="3745815"/>
            <a:ext cx="6120130" cy="27914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A3A7249-FF37-65F9-8CF0-402E3733F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398" y="857200"/>
            <a:ext cx="5073744" cy="272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6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n-US" sz="3400" b="1" cap="all" dirty="0">
                <a:solidFill>
                  <a:srgbClr val="FFFFFF"/>
                </a:solidFill>
              </a:rPr>
              <a:t>Case study – take off rotation: solution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64AA478-C417-F282-950D-A43B4A450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817" y="904000"/>
            <a:ext cx="9536986" cy="579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64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n-US" sz="3400" b="1" cap="all" dirty="0">
                <a:solidFill>
                  <a:srgbClr val="FFFFFF"/>
                </a:solidFill>
              </a:rPr>
              <a:t>Case study – take off rotation: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F4E361-67CB-887C-E31C-DDF9EE703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" y="1794036"/>
            <a:ext cx="6120130" cy="3060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CCD3F4-60A2-50FA-3A93-A157CDB8A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070" y="1907700"/>
            <a:ext cx="6120130" cy="283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96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 is new?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0803C3-072C-3040-B12D-7C9C72E18B00}"/>
              </a:ext>
            </a:extLst>
          </p:cNvPr>
          <p:cNvSpPr txBox="1"/>
          <p:nvPr/>
        </p:nvSpPr>
        <p:spPr>
          <a:xfrm>
            <a:off x="397565" y="1294797"/>
            <a:ext cx="11110812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+mj-lt"/>
              <a:buAutoNum type="arabicPeriod"/>
            </a:pP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Operational Resilience </a:t>
            </a: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</a:rPr>
              <a:t>– </a:t>
            </a: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more than risk management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+mj-lt"/>
              <a:buAutoNum type="arabicPeriod"/>
            </a:pP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Pressures – more than hazards/threats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+mj-lt"/>
              <a:buAutoNum type="arabicPeriod"/>
            </a:pP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Adaptations – more than errors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+mj-lt"/>
              <a:buAutoNum type="arabicPeriod"/>
            </a:pP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Manifestations – more than undesired aircraft states</a:t>
            </a: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+mj-lt"/>
              <a:buAutoNum type="arabicPeriod"/>
            </a:pP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</a:rPr>
              <a:t>Operational Limits vs. Envelopes – assumptions vs. reality</a:t>
            </a:r>
            <a:endParaRPr lang="en-US" sz="3200" b="1" kern="1200" dirty="0">
              <a:solidFill>
                <a:srgbClr val="0174A6"/>
              </a:solidFill>
              <a:latin typeface="Calibri" panose="020F0502020204030204"/>
              <a:ea typeface="+mn-ea"/>
              <a:cs typeface="+mn-cs"/>
            </a:endParaRPr>
          </a:p>
          <a:p>
            <a:pPr marL="635000" indent="-635000">
              <a:spcBef>
                <a:spcPts val="900"/>
              </a:spcBef>
              <a:spcAft>
                <a:spcPts val="900"/>
              </a:spcAft>
              <a:buClrTx/>
              <a:buFont typeface="+mj-lt"/>
              <a:buAutoNum type="arabicPeriod"/>
            </a:pP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Margins, distributions  </a:t>
            </a:r>
            <a:r>
              <a:rPr lang="en-US" sz="3200" b="1" kern="1200" dirty="0">
                <a:solidFill>
                  <a:srgbClr val="0174A6"/>
                </a:solidFill>
                <a:latin typeface="Calibri" panose="020F0502020204030204"/>
              </a:rPr>
              <a:t>– from ‘big data’ to ‘smart data’ </a:t>
            </a:r>
            <a:endParaRPr lang="en-US" sz="3200" b="1" kern="1200" dirty="0">
              <a:solidFill>
                <a:srgbClr val="0174A6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20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17;p19">
            <a:extLst>
              <a:ext uri="{FF2B5EF4-FFF2-40B4-BE49-F238E27FC236}">
                <a16:creationId xmlns:a16="http://schemas.microsoft.com/office/drawing/2014/main" id="{79B8E33A-BCF4-D54A-A4DD-A452E8214CA6}"/>
              </a:ext>
            </a:extLst>
          </p:cNvPr>
          <p:cNvSpPr/>
          <p:nvPr/>
        </p:nvSpPr>
        <p:spPr>
          <a:xfrm>
            <a:off x="0" y="0"/>
            <a:ext cx="12211600" cy="857200"/>
          </a:xfrm>
          <a:prstGeom prst="rect">
            <a:avLst/>
          </a:prstGeom>
          <a:solidFill>
            <a:srgbClr val="0174A6">
              <a:alpha val="74902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8" name="Google Shape;118;p19">
            <a:extLst>
              <a:ext uri="{FF2B5EF4-FFF2-40B4-BE49-F238E27FC236}">
                <a16:creationId xmlns:a16="http://schemas.microsoft.com/office/drawing/2014/main" id="{10FD9395-9A89-CC40-994F-96735FCFEE59}"/>
              </a:ext>
            </a:extLst>
          </p:cNvPr>
          <p:cNvSpPr txBox="1">
            <a:spLocks/>
          </p:cNvSpPr>
          <p:nvPr/>
        </p:nvSpPr>
        <p:spPr>
          <a:xfrm>
            <a:off x="304800" y="46800"/>
            <a:ext cx="11647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3733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Need-to-do not just nice-to-have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0803C3-072C-3040-B12D-7C9C72E18B00}"/>
              </a:ext>
            </a:extLst>
          </p:cNvPr>
          <p:cNvSpPr txBox="1"/>
          <p:nvPr/>
        </p:nvSpPr>
        <p:spPr>
          <a:xfrm>
            <a:off x="507661" y="1294797"/>
            <a:ext cx="528823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  <a:buClrTx/>
            </a:pPr>
            <a:r>
              <a:rPr lang="en-US" sz="29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People do it, organizations don’t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05E379-EE63-AD77-95B4-A13BBF7A1170}"/>
              </a:ext>
            </a:extLst>
          </p:cNvPr>
          <p:cNvSpPr txBox="1"/>
          <p:nvPr/>
        </p:nvSpPr>
        <p:spPr>
          <a:xfrm>
            <a:off x="6171023" y="1307089"/>
            <a:ext cx="548574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  <a:buClrTx/>
            </a:pPr>
            <a:r>
              <a:rPr lang="en-US" sz="29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Smart Data = insights + algorithms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C70C1E-1BEC-E05E-60FA-1704B603CA9F}"/>
              </a:ext>
            </a:extLst>
          </p:cNvPr>
          <p:cNvSpPr/>
          <p:nvPr/>
        </p:nvSpPr>
        <p:spPr>
          <a:xfrm>
            <a:off x="437321" y="1307089"/>
            <a:ext cx="5471110" cy="48123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B66ABE-25B1-0FB9-4BF5-723AF98F911D}"/>
              </a:ext>
            </a:extLst>
          </p:cNvPr>
          <p:cNvSpPr/>
          <p:nvPr/>
        </p:nvSpPr>
        <p:spPr>
          <a:xfrm>
            <a:off x="6171023" y="1294797"/>
            <a:ext cx="5471110" cy="48123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F03784-86A4-0E5D-A775-8D6E99E9007E}"/>
              </a:ext>
            </a:extLst>
          </p:cNvPr>
          <p:cNvGrpSpPr/>
          <p:nvPr/>
        </p:nvGrpSpPr>
        <p:grpSpPr>
          <a:xfrm>
            <a:off x="2138900" y="3786424"/>
            <a:ext cx="2067951" cy="2067951"/>
            <a:chOff x="7920111" y="3742006"/>
            <a:chExt cx="2067951" cy="206795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E01EB4D-CCEE-FCC0-3373-DF7B01B17F50}"/>
                </a:ext>
              </a:extLst>
            </p:cNvPr>
            <p:cNvSpPr/>
            <p:nvPr/>
          </p:nvSpPr>
          <p:spPr>
            <a:xfrm>
              <a:off x="7920111" y="3742006"/>
              <a:ext cx="2067951" cy="2067951"/>
            </a:xfrm>
            <a:prstGeom prst="ellipse">
              <a:avLst/>
            </a:prstGeom>
            <a:solidFill>
              <a:srgbClr val="0174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C3ABE92-DDF4-D4D4-F8FC-806689E7F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2086" y="3983821"/>
              <a:ext cx="1524000" cy="15240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522B73-7B3E-F61C-321F-D45533B47ECE}"/>
              </a:ext>
            </a:extLst>
          </p:cNvPr>
          <p:cNvGrpSpPr/>
          <p:nvPr/>
        </p:nvGrpSpPr>
        <p:grpSpPr>
          <a:xfrm>
            <a:off x="7879921" y="3772357"/>
            <a:ext cx="2067951" cy="2067951"/>
            <a:chOff x="2138900" y="3211673"/>
            <a:chExt cx="2067951" cy="206795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C987766-0D80-88FB-CC0D-BF1965ADC6E7}"/>
                </a:ext>
              </a:extLst>
            </p:cNvPr>
            <p:cNvSpPr/>
            <p:nvPr/>
          </p:nvSpPr>
          <p:spPr>
            <a:xfrm>
              <a:off x="2138900" y="3211673"/>
              <a:ext cx="2067951" cy="2067951"/>
            </a:xfrm>
            <a:prstGeom prst="ellipse">
              <a:avLst/>
            </a:prstGeom>
            <a:solidFill>
              <a:srgbClr val="0174A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4775962-B81F-3A97-4EAC-4150ECFD8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0875" y="3412053"/>
              <a:ext cx="1524000" cy="15240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FAAFE3E-A429-657F-91C1-53F1E30C8715}"/>
              </a:ext>
            </a:extLst>
          </p:cNvPr>
          <p:cNvSpPr txBox="1"/>
          <p:nvPr/>
        </p:nvSpPr>
        <p:spPr>
          <a:xfrm>
            <a:off x="6344527" y="2106236"/>
            <a:ext cx="51574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  <a:spcAft>
                <a:spcPts val="900"/>
              </a:spcAft>
              <a:buClrTx/>
            </a:pPr>
            <a:r>
              <a:rPr lang="en-US" sz="2800" i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“We have a lot of data now, but we are not sure how to make the best use of it”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CCE44B-DDE5-9077-0670-AB3F3730EFDF}"/>
              </a:ext>
            </a:extLst>
          </p:cNvPr>
          <p:cNvSpPr txBox="1"/>
          <p:nvPr/>
        </p:nvSpPr>
        <p:spPr>
          <a:xfrm>
            <a:off x="553985" y="2106235"/>
            <a:ext cx="51574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  <a:spcAft>
                <a:spcPts val="900"/>
              </a:spcAft>
              <a:buClrTx/>
            </a:pPr>
            <a:r>
              <a:rPr lang="en-US" sz="2800" i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“Professionals know to look at all operations to decide on a change, SMS looks only at hazards”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B70A1C-7273-4C63-8732-1CE91EBAFC9B}"/>
              </a:ext>
            </a:extLst>
          </p:cNvPr>
          <p:cNvSpPr txBox="1"/>
          <p:nvPr/>
        </p:nvSpPr>
        <p:spPr>
          <a:xfrm>
            <a:off x="527799" y="2205815"/>
            <a:ext cx="5288230" cy="12157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  <a:buClrTx/>
            </a:pPr>
            <a:r>
              <a:rPr lang="en-US" sz="2900" b="1" kern="1200" dirty="0">
                <a:solidFill>
                  <a:srgbClr val="0174A6"/>
                </a:solidFill>
                <a:latin typeface="Calibri" panose="020F0502020204030204"/>
                <a:ea typeface="+mn-ea"/>
                <a:cs typeface="+mn-cs"/>
              </a:rPr>
              <a:t>… but organizations CAN do it!</a:t>
            </a:r>
          </a:p>
          <a:p>
            <a:pPr>
              <a:spcBef>
                <a:spcPts val="900"/>
              </a:spcBef>
              <a:spcAft>
                <a:spcPts val="900"/>
              </a:spcAft>
              <a:buClrTx/>
            </a:pPr>
            <a:endParaRPr lang="en-US" sz="2900" b="1" kern="1200" dirty="0">
              <a:solidFill>
                <a:srgbClr val="0174A6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97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 animBg="1"/>
      <p:bldP spid="5" grpId="0" animBg="1"/>
      <p:bldP spid="19" grpId="0"/>
      <p:bldP spid="2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D881-F80A-5740-B0AA-E146CA8E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spc="600" dirty="0">
                <a:solidFill>
                  <a:srgbClr val="0174A6"/>
                </a:solidFill>
                <a:latin typeface="Arial Rounded MT Bold" panose="020F0704030504030204" pitchFamily="34" charset="77"/>
                <a:cs typeface="Arial Narrow" panose="020B0604020202020204" pitchFamily="34" charset="0"/>
              </a:rPr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F98C7F-954F-42F6-B856-D19F56081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476053"/>
            <a:ext cx="1371600" cy="1130301"/>
          </a:xfrm>
          <a:prstGeom prst="rect">
            <a:avLst/>
          </a:prstGeom>
        </p:spPr>
      </p:pic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2F1A4B0B-6698-4840-BEC1-7C31059F8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2" y="4584004"/>
            <a:ext cx="2536298" cy="91440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EDDB7FA7-688F-4BDF-AC85-2BC91EE222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110" y="4584004"/>
            <a:ext cx="259772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45482"/>
      </p:ext>
    </p:extLst>
  </p:cSld>
  <p:clrMapOvr>
    <a:masterClrMapping/>
  </p:clrMapOvr>
</p:sld>
</file>

<file path=ppt/theme/theme1.xml><?xml version="1.0" encoding="utf-8"?>
<a:theme xmlns:a="http://schemas.openxmlformats.org/drawingml/2006/main" name="7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FSF 2018">
      <a:dk1>
        <a:srgbClr val="000000"/>
      </a:dk1>
      <a:lt1>
        <a:srgbClr val="FFCC66"/>
      </a:lt1>
      <a:dk2>
        <a:srgbClr val="3C608C"/>
      </a:dk2>
      <a:lt2>
        <a:srgbClr val="FFFFFF"/>
      </a:lt2>
      <a:accent1>
        <a:srgbClr val="708CB1"/>
      </a:accent1>
      <a:accent2>
        <a:srgbClr val="FFEA89"/>
      </a:accent2>
      <a:accent3>
        <a:srgbClr val="EA7569"/>
      </a:accent3>
      <a:accent4>
        <a:srgbClr val="C3B58B"/>
      </a:accent4>
      <a:accent5>
        <a:srgbClr val="CE9B68"/>
      </a:accent5>
      <a:accent6>
        <a:srgbClr val="81B3AE"/>
      </a:accent6>
      <a:hlink>
        <a:srgbClr val="E35941"/>
      </a:hlink>
      <a:folHlink>
        <a:srgbClr val="708CB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DBB10728-5F69-244C-BFCC-F69F7FD859F8}" vid="{10BFBFFF-3E49-834A-9111-E8C3073A1EB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Theme">
  <a:themeElements>
    <a:clrScheme name="ThemeBMC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779B7"/>
      </a:accent1>
      <a:accent2>
        <a:srgbClr val="019ADD"/>
      </a:accent2>
      <a:accent3>
        <a:srgbClr val="6BC2ED"/>
      </a:accent3>
      <a:accent4>
        <a:srgbClr val="A7CCDF"/>
      </a:accent4>
      <a:accent5>
        <a:srgbClr val="595959"/>
      </a:accent5>
      <a:accent6>
        <a:srgbClr val="3F3F3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SF 2018">
    <a:dk1>
      <a:srgbClr val="000000"/>
    </a:dk1>
    <a:lt1>
      <a:srgbClr val="FFCC66"/>
    </a:lt1>
    <a:dk2>
      <a:srgbClr val="3C608C"/>
    </a:dk2>
    <a:lt2>
      <a:srgbClr val="FFFFFF"/>
    </a:lt2>
    <a:accent1>
      <a:srgbClr val="708CB1"/>
    </a:accent1>
    <a:accent2>
      <a:srgbClr val="FFEA89"/>
    </a:accent2>
    <a:accent3>
      <a:srgbClr val="EA7569"/>
    </a:accent3>
    <a:accent4>
      <a:srgbClr val="C3B58B"/>
    </a:accent4>
    <a:accent5>
      <a:srgbClr val="CE9B68"/>
    </a:accent5>
    <a:accent6>
      <a:srgbClr val="81B3AE"/>
    </a:accent6>
    <a:hlink>
      <a:srgbClr val="E35941"/>
    </a:hlink>
    <a:folHlink>
      <a:srgbClr val="708CB1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FSF 2018">
    <a:dk1>
      <a:srgbClr val="000000"/>
    </a:dk1>
    <a:lt1>
      <a:srgbClr val="FFCC66"/>
    </a:lt1>
    <a:dk2>
      <a:srgbClr val="3C608C"/>
    </a:dk2>
    <a:lt2>
      <a:srgbClr val="FFFFFF"/>
    </a:lt2>
    <a:accent1>
      <a:srgbClr val="708CB1"/>
    </a:accent1>
    <a:accent2>
      <a:srgbClr val="FFEA89"/>
    </a:accent2>
    <a:accent3>
      <a:srgbClr val="EA7569"/>
    </a:accent3>
    <a:accent4>
      <a:srgbClr val="C3B58B"/>
    </a:accent4>
    <a:accent5>
      <a:srgbClr val="CE9B68"/>
    </a:accent5>
    <a:accent6>
      <a:srgbClr val="81B3AE"/>
    </a:accent6>
    <a:hlink>
      <a:srgbClr val="E35941"/>
    </a:hlink>
    <a:folHlink>
      <a:srgbClr val="708CB1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FSF 2018">
    <a:dk1>
      <a:srgbClr val="000000"/>
    </a:dk1>
    <a:lt1>
      <a:srgbClr val="FFCC66"/>
    </a:lt1>
    <a:dk2>
      <a:srgbClr val="3C608C"/>
    </a:dk2>
    <a:lt2>
      <a:srgbClr val="FFFFFF"/>
    </a:lt2>
    <a:accent1>
      <a:srgbClr val="708CB1"/>
    </a:accent1>
    <a:accent2>
      <a:srgbClr val="FFEA89"/>
    </a:accent2>
    <a:accent3>
      <a:srgbClr val="EA7569"/>
    </a:accent3>
    <a:accent4>
      <a:srgbClr val="C3B58B"/>
    </a:accent4>
    <a:accent5>
      <a:srgbClr val="CE9B68"/>
    </a:accent5>
    <a:accent6>
      <a:srgbClr val="81B3AE"/>
    </a:accent6>
    <a:hlink>
      <a:srgbClr val="E35941"/>
    </a:hlink>
    <a:folHlink>
      <a:srgbClr val="708CB1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FSF 2018">
    <a:dk1>
      <a:srgbClr val="000000"/>
    </a:dk1>
    <a:lt1>
      <a:srgbClr val="FFCC66"/>
    </a:lt1>
    <a:dk2>
      <a:srgbClr val="3C608C"/>
    </a:dk2>
    <a:lt2>
      <a:srgbClr val="FFFFFF"/>
    </a:lt2>
    <a:accent1>
      <a:srgbClr val="708CB1"/>
    </a:accent1>
    <a:accent2>
      <a:srgbClr val="FFEA89"/>
    </a:accent2>
    <a:accent3>
      <a:srgbClr val="EA7569"/>
    </a:accent3>
    <a:accent4>
      <a:srgbClr val="C3B58B"/>
    </a:accent4>
    <a:accent5>
      <a:srgbClr val="CE9B68"/>
    </a:accent5>
    <a:accent6>
      <a:srgbClr val="81B3AE"/>
    </a:accent6>
    <a:hlink>
      <a:srgbClr val="E35941"/>
    </a:hlink>
    <a:folHlink>
      <a:srgbClr val="708CB1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BD488DEE42BE48A470DE347FB97936" ma:contentTypeVersion="18" ma:contentTypeDescription="Create a new document." ma:contentTypeScope="" ma:versionID="ac0fd92491318f56642d8c7c960abd90">
  <xsd:schema xmlns:xsd="http://www.w3.org/2001/XMLSchema" xmlns:xs="http://www.w3.org/2001/XMLSchema" xmlns:p="http://schemas.microsoft.com/office/2006/metadata/properties" xmlns:ns1="http://schemas.microsoft.com/sharepoint/v3" xmlns:ns2="f84d436b-9034-4a47-8a5d-a851a08242d0" xmlns:ns3="ed16be14-14c3-4694-acf9-d47725648f5a" targetNamespace="http://schemas.microsoft.com/office/2006/metadata/properties" ma:root="true" ma:fieldsID="4a4b698eea0ad9f83c56aa187f8d6e7f" ns1:_="" ns2:_="" ns3:_="">
    <xsd:import namespace="http://schemas.microsoft.com/sharepoint/v3"/>
    <xsd:import namespace="f84d436b-9034-4a47-8a5d-a851a08242d0"/>
    <xsd:import namespace="ed16be14-14c3-4694-acf9-d47725648f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4d436b-9034-4a47-8a5d-a851a08242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16be14-14c3-4694-acf9-d47725648f5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D2E3072-946D-4422-9835-AFE0F3E14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EF1CB4-1A3F-48CF-8749-8EF6F37DB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84d436b-9034-4a47-8a5d-a851a08242d0"/>
    <ds:schemaRef ds:uri="ed16be14-14c3-4694-acf9-d47725648f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70D842-DD10-4A51-B0EC-700475F09D8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13538</TotalTime>
  <Words>757</Words>
  <Application>Microsoft Office PowerPoint</Application>
  <PresentationFormat>Widescreen</PresentationFormat>
  <Paragraphs>227</Paragraphs>
  <Slides>19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APPLE CHANCERY</vt:lpstr>
      <vt:lpstr>Arial</vt:lpstr>
      <vt:lpstr>Arial Rounded MT Bold</vt:lpstr>
      <vt:lpstr>Calibri</vt:lpstr>
      <vt:lpstr>Calibri Light</vt:lpstr>
      <vt:lpstr>Gill Sans MT</vt:lpstr>
      <vt:lpstr>Verdana</vt:lpstr>
      <vt:lpstr>Wingdings</vt:lpstr>
      <vt:lpstr>7_Office Theme</vt:lpstr>
      <vt:lpstr>1_Custom Design</vt:lpstr>
      <vt:lpstr>Office Theme</vt:lpstr>
      <vt:lpstr>8_Office Theme</vt:lpstr>
      <vt:lpstr>9_Office Theme</vt:lpstr>
      <vt:lpstr>Learning From All Operations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Humanitarian Work Group – Work Program Status</dc:title>
  <dc:creator>Susan Reed</dc:creator>
  <cp:lastModifiedBy>Jon</cp:lastModifiedBy>
  <cp:revision>258</cp:revision>
  <dcterms:created xsi:type="dcterms:W3CDTF">2018-03-09T19:49:10Z</dcterms:created>
  <dcterms:modified xsi:type="dcterms:W3CDTF">2022-10-13T16:13:06Z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0x010100E8BD488DEE42BE48A470DE347FB97936</vt:lpwstr>
  </property>
  <property fmtid="{D5CDD505-2E9C-101B-9397-08002B2CF9AE}" pid="3" name="MSIP_Label_0373f782-5e8c-461e-bbf9-4ae8b61823c0_Enabled">
    <vt:lpwstr>true</vt:lpwstr>
  </property>
  <property fmtid="{D5CDD505-2E9C-101B-9397-08002B2CF9AE}" pid="4" name="MSIP_Label_0373f782-5e8c-461e-bbf9-4ae8b61823c0_SetDate">
    <vt:lpwstr>2021-08-19T08:17:57Z</vt:lpwstr>
  </property>
  <property fmtid="{D5CDD505-2E9C-101B-9397-08002B2CF9AE}" pid="5" name="MSIP_Label_0373f782-5e8c-461e-bbf9-4ae8b61823c0_Method">
    <vt:lpwstr>Privileged</vt:lpwstr>
  </property>
  <property fmtid="{D5CDD505-2E9C-101B-9397-08002B2CF9AE}" pid="6" name="MSIP_Label_0373f782-5e8c-461e-bbf9-4ae8b61823c0_Name">
    <vt:lpwstr>General Use</vt:lpwstr>
  </property>
  <property fmtid="{D5CDD505-2E9C-101B-9397-08002B2CF9AE}" pid="7" name="MSIP_Label_0373f782-5e8c-461e-bbf9-4ae8b61823c0_SiteId">
    <vt:lpwstr>addd3322-84ce-455b-b988-6f7878d93ee6</vt:lpwstr>
  </property>
  <property fmtid="{D5CDD505-2E9C-101B-9397-08002B2CF9AE}" pid="8" name="MSIP_Label_0373f782-5e8c-461e-bbf9-4ae8b61823c0_ActionId">
    <vt:lpwstr>cf74eee0-c032-4e33-b851-2652008ae88c</vt:lpwstr>
  </property>
  <property fmtid="{D5CDD505-2E9C-101B-9397-08002B2CF9AE}" pid="9" name="MSIP_Label_0373f782-5e8c-461e-bbf9-4ae8b61823c0_ContentBits">
    <vt:lpwstr>0</vt:lpwstr>
  </property>
</Properties>
</file>