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6"/>
  </p:notesMasterIdLst>
  <p:handoutMasterIdLst>
    <p:handoutMasterId r:id="rId37"/>
  </p:handoutMasterIdLst>
  <p:sldIdLst>
    <p:sldId id="619" r:id="rId2"/>
    <p:sldId id="620" r:id="rId3"/>
    <p:sldId id="773" r:id="rId4"/>
    <p:sldId id="1736" r:id="rId5"/>
    <p:sldId id="623" r:id="rId6"/>
    <p:sldId id="777" r:id="rId7"/>
    <p:sldId id="776" r:id="rId8"/>
    <p:sldId id="709" r:id="rId9"/>
    <p:sldId id="778" r:id="rId10"/>
    <p:sldId id="1952" r:id="rId11"/>
    <p:sldId id="1898" r:id="rId12"/>
    <p:sldId id="1951" r:id="rId13"/>
    <p:sldId id="676" r:id="rId14"/>
    <p:sldId id="1958" r:id="rId15"/>
    <p:sldId id="1901" r:id="rId16"/>
    <p:sldId id="1956" r:id="rId17"/>
    <p:sldId id="1888" r:id="rId18"/>
    <p:sldId id="513" r:id="rId19"/>
    <p:sldId id="1945" r:id="rId20"/>
    <p:sldId id="1965" r:id="rId21"/>
    <p:sldId id="1959" r:id="rId22"/>
    <p:sldId id="634" r:id="rId23"/>
    <p:sldId id="1889" r:id="rId24"/>
    <p:sldId id="1857" r:id="rId25"/>
    <p:sldId id="1961" r:id="rId26"/>
    <p:sldId id="1962" r:id="rId27"/>
    <p:sldId id="1960" r:id="rId28"/>
    <p:sldId id="1917" r:id="rId29"/>
    <p:sldId id="1963" r:id="rId30"/>
    <p:sldId id="1914" r:id="rId31"/>
    <p:sldId id="1957" r:id="rId32"/>
    <p:sldId id="1964" r:id="rId33"/>
    <p:sldId id="764" r:id="rId34"/>
    <p:sldId id="760" r:id="rId35"/>
  </p:sldIdLst>
  <p:sldSz cx="9144000" cy="6858000" type="screen4x3"/>
  <p:notesSz cx="6858000" cy="9313863"/>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35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CFB751-5DF4-3B15-9290-C03FE9AE097F}" name="Stifel, Daria J. (GSFC-595.0)[Pearl River Technologies]" initials="ST" userId="S::dstifel@ndc.nasa.gov::115476d0-650a-4a39-bd9a-ad3c234d8ab3" providerId="AD"/>
  <p188:author id="{81ECD2AE-6D4F-F718-DF9D-445388BDB15D}" name="Toumey, Eliot W. (GSFC-595.0)[AI SOLUTIONS, INC]" initials="TI" userId="S::etoumey@ndc.nasa.gov::142ae859-a1b4-4505-8f10-a22832c5053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an A. Ojeda Romero" initials="JAOR" lastIdx="4" clrIdx="0">
    <p:extLst>
      <p:ext uri="{19B8F6BF-5375-455C-9EA6-DF929625EA0E}">
        <p15:presenceInfo xmlns:p15="http://schemas.microsoft.com/office/powerpoint/2012/main" userId="S-1-5-21-865672521-1475708268-755745104-21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37801"/>
    <a:srgbClr val="00DFDA"/>
    <a:srgbClr val="13FFFF"/>
    <a:srgbClr val="00B050"/>
    <a:srgbClr val="000066"/>
    <a:srgbClr val="FDAA03"/>
    <a:srgbClr val="C38201"/>
    <a:srgbClr val="000099"/>
    <a:srgbClr val="C0D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94960" autoAdjust="0"/>
  </p:normalViewPr>
  <p:slideViewPr>
    <p:cSldViewPr>
      <p:cViewPr varScale="1">
        <p:scale>
          <a:sx n="81" d="100"/>
          <a:sy n="81" d="100"/>
        </p:scale>
        <p:origin x="1406" y="58"/>
      </p:cViewPr>
      <p:guideLst>
        <p:guide orient="horz" pos="2160"/>
        <p:guide pos="2352"/>
      </p:guideLst>
    </p:cSldViewPr>
  </p:slideViewPr>
  <p:outlineViewPr>
    <p:cViewPr>
      <p:scale>
        <a:sx n="33" d="100"/>
        <a:sy n="33" d="100"/>
      </p:scale>
      <p:origin x="0" y="-3312"/>
    </p:cViewPr>
  </p:outlineViewPr>
  <p:notesTextViewPr>
    <p:cViewPr>
      <p:scale>
        <a:sx n="100" d="100"/>
        <a:sy n="100" d="100"/>
      </p:scale>
      <p:origin x="0" y="0"/>
    </p:cViewPr>
  </p:notesTextViewPr>
  <p:sorterViewPr>
    <p:cViewPr>
      <p:scale>
        <a:sx n="140" d="100"/>
        <a:sy n="140" d="100"/>
      </p:scale>
      <p:origin x="0" y="-12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GS3270-FDSFS\aqua\AquaMissionAnalysis\Fuel%20Analysis%20-%20Exit%20and%20Deorbit\Spring%202022%20Update\Aqua_Power_Gener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sz="1400">
                <a:solidFill>
                  <a:sysClr val="windowText" lastClr="000000"/>
                </a:solidFill>
              </a:rPr>
              <a:t>Aqua Number of Strings Required Projection</a:t>
            </a:r>
          </a:p>
        </c:rich>
      </c:tx>
      <c:layout>
        <c:manualLayout>
          <c:xMode val="edge"/>
          <c:yMode val="edge"/>
          <c:x val="0.2056769596199525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8090507917279575E-2"/>
          <c:y val="6.6712675408327579E-2"/>
          <c:w val="0.87354463866128618"/>
          <c:h val="0.84676347377909078"/>
        </c:manualLayout>
      </c:layout>
      <c:scatterChart>
        <c:scatterStyle val="smoothMarker"/>
        <c:varyColors val="0"/>
        <c:ser>
          <c:idx val="0"/>
          <c:order val="0"/>
          <c:tx>
            <c:v>Strings Remaining - Actual</c:v>
          </c:tx>
          <c:spPr>
            <a:ln w="19050" cap="rnd">
              <a:noFill/>
              <a:round/>
            </a:ln>
            <a:effectLst/>
          </c:spPr>
          <c:marker>
            <c:symbol val="circle"/>
            <c:size val="5"/>
            <c:spPr>
              <a:solidFill>
                <a:schemeClr val="accent3"/>
              </a:solidFill>
              <a:ln w="9525">
                <a:solidFill>
                  <a:schemeClr val="accent3"/>
                </a:solidFill>
              </a:ln>
              <a:effectLst/>
            </c:spPr>
          </c:marker>
          <c:dLbls>
            <c:dLbl>
              <c:idx val="1"/>
              <c:layout>
                <c:manualLayout>
                  <c:x val="-1.0021978021978023E-2"/>
                  <c:y val="-1.61220770247894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4D-4A91-99FC-4212C447FF70}"/>
                </c:ext>
              </c:extLst>
            </c:dLbl>
            <c:dLbl>
              <c:idx val="2"/>
              <c:delete val="1"/>
              <c:extLst>
                <c:ext xmlns:c15="http://schemas.microsoft.com/office/drawing/2012/chart" uri="{CE6537A1-D6FC-4f65-9D91-7224C49458BB}"/>
                <c:ext xmlns:c16="http://schemas.microsoft.com/office/drawing/2014/chart" uri="{C3380CC4-5D6E-409C-BE32-E72D297353CC}">
                  <c16:uniqueId val="{00000001-A04D-4A91-99FC-4212C447FF70}"/>
                </c:ext>
              </c:extLst>
            </c:dLbl>
            <c:dLbl>
              <c:idx val="3"/>
              <c:delete val="1"/>
              <c:extLst>
                <c:ext xmlns:c15="http://schemas.microsoft.com/office/drawing/2012/chart" uri="{CE6537A1-D6FC-4f65-9D91-7224C49458BB}"/>
                <c:ext xmlns:c16="http://schemas.microsoft.com/office/drawing/2014/chart" uri="{C3380CC4-5D6E-409C-BE32-E72D297353CC}">
                  <c16:uniqueId val="{00000002-A04D-4A91-99FC-4212C447FF70}"/>
                </c:ext>
              </c:extLst>
            </c:dLbl>
            <c:dLbl>
              <c:idx val="4"/>
              <c:delete val="1"/>
              <c:extLst>
                <c:ext xmlns:c15="http://schemas.microsoft.com/office/drawing/2012/chart" uri="{CE6537A1-D6FC-4f65-9D91-7224C49458BB}"/>
                <c:ext xmlns:c16="http://schemas.microsoft.com/office/drawing/2014/chart" uri="{C3380CC4-5D6E-409C-BE32-E72D297353CC}">
                  <c16:uniqueId val="{00000003-A04D-4A91-99FC-4212C447FF70}"/>
                </c:ext>
              </c:extLst>
            </c:dLbl>
            <c:dLbl>
              <c:idx val="5"/>
              <c:delete val="1"/>
              <c:extLst>
                <c:ext xmlns:c15="http://schemas.microsoft.com/office/drawing/2012/chart" uri="{CE6537A1-D6FC-4f65-9D91-7224C49458BB}"/>
                <c:ext xmlns:c16="http://schemas.microsoft.com/office/drawing/2014/chart" uri="{C3380CC4-5D6E-409C-BE32-E72D297353CC}">
                  <c16:uniqueId val="{00000004-A04D-4A91-99FC-4212C447FF70}"/>
                </c:ext>
              </c:extLst>
            </c:dLbl>
            <c:dLbl>
              <c:idx val="6"/>
              <c:delete val="1"/>
              <c:extLst>
                <c:ext xmlns:c15="http://schemas.microsoft.com/office/drawing/2012/chart" uri="{CE6537A1-D6FC-4f65-9D91-7224C49458BB}"/>
                <c:ext xmlns:c16="http://schemas.microsoft.com/office/drawing/2014/chart" uri="{C3380CC4-5D6E-409C-BE32-E72D297353CC}">
                  <c16:uniqueId val="{00000005-A04D-4A91-99FC-4212C447FF70}"/>
                </c:ext>
              </c:extLst>
            </c:dLbl>
            <c:dLbl>
              <c:idx val="7"/>
              <c:delete val="1"/>
              <c:extLst>
                <c:ext xmlns:c15="http://schemas.microsoft.com/office/drawing/2012/chart" uri="{CE6537A1-D6FC-4f65-9D91-7224C49458BB}"/>
                <c:ext xmlns:c16="http://schemas.microsoft.com/office/drawing/2014/chart" uri="{C3380CC4-5D6E-409C-BE32-E72D297353CC}">
                  <c16:uniqueId val="{00000006-A04D-4A91-99FC-4212C447FF70}"/>
                </c:ext>
              </c:extLst>
            </c:dLbl>
            <c:dLbl>
              <c:idx val="8"/>
              <c:delete val="1"/>
              <c:extLst>
                <c:ext xmlns:c15="http://schemas.microsoft.com/office/drawing/2012/chart" uri="{CE6537A1-D6FC-4f65-9D91-7224C49458BB}"/>
                <c:ext xmlns:c16="http://schemas.microsoft.com/office/drawing/2014/chart" uri="{C3380CC4-5D6E-409C-BE32-E72D297353CC}">
                  <c16:uniqueId val="{00000007-A04D-4A91-99FC-4212C447FF70}"/>
                </c:ext>
              </c:extLst>
            </c:dLbl>
            <c:dLbl>
              <c:idx val="9"/>
              <c:delete val="1"/>
              <c:extLst>
                <c:ext xmlns:c15="http://schemas.microsoft.com/office/drawing/2012/chart" uri="{CE6537A1-D6FC-4f65-9D91-7224C49458BB}"/>
                <c:ext xmlns:c16="http://schemas.microsoft.com/office/drawing/2014/chart" uri="{C3380CC4-5D6E-409C-BE32-E72D297353CC}">
                  <c16:uniqueId val="{00000008-A04D-4A91-99FC-4212C447FF70}"/>
                </c:ext>
              </c:extLst>
            </c:dLbl>
            <c:dLbl>
              <c:idx val="10"/>
              <c:delete val="1"/>
              <c:extLst>
                <c:ext xmlns:c15="http://schemas.microsoft.com/office/drawing/2012/chart" uri="{CE6537A1-D6FC-4f65-9D91-7224C49458BB}"/>
                <c:ext xmlns:c16="http://schemas.microsoft.com/office/drawing/2014/chart" uri="{C3380CC4-5D6E-409C-BE32-E72D297353CC}">
                  <c16:uniqueId val="{00000009-A04D-4A91-99FC-4212C447FF70}"/>
                </c:ext>
              </c:extLst>
            </c:dLbl>
            <c:dLbl>
              <c:idx val="11"/>
              <c:layout>
                <c:manualLayout>
                  <c:x val="-8.5567765567765835E-3"/>
                  <c:y val="-1.81392227635690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04D-4A91-99FC-4212C447FF70}"/>
                </c:ext>
              </c:extLst>
            </c:dLbl>
            <c:dLbl>
              <c:idx val="12"/>
              <c:delete val="1"/>
              <c:extLst>
                <c:ext xmlns:c15="http://schemas.microsoft.com/office/drawing/2012/chart" uri="{CE6537A1-D6FC-4f65-9D91-7224C49458BB}"/>
                <c:ext xmlns:c16="http://schemas.microsoft.com/office/drawing/2014/chart" uri="{C3380CC4-5D6E-409C-BE32-E72D297353CC}">
                  <c16:uniqueId val="{0000000B-A04D-4A91-99FC-4212C447FF70}"/>
                </c:ext>
              </c:extLst>
            </c:dLbl>
            <c:dLbl>
              <c:idx val="13"/>
              <c:delete val="1"/>
              <c:extLst>
                <c:ext xmlns:c15="http://schemas.microsoft.com/office/drawing/2012/chart" uri="{CE6537A1-D6FC-4f65-9D91-7224C49458BB}"/>
                <c:ext xmlns:c16="http://schemas.microsoft.com/office/drawing/2014/chart" uri="{C3380CC4-5D6E-409C-BE32-E72D297353CC}">
                  <c16:uniqueId val="{0000000C-A04D-4A91-99FC-4212C447FF70}"/>
                </c:ext>
              </c:extLst>
            </c:dLbl>
            <c:dLbl>
              <c:idx val="14"/>
              <c:delete val="1"/>
              <c:extLst>
                <c:ext xmlns:c15="http://schemas.microsoft.com/office/drawing/2012/chart" uri="{CE6537A1-D6FC-4f65-9D91-7224C49458BB}"/>
                <c:ext xmlns:c16="http://schemas.microsoft.com/office/drawing/2014/chart" uri="{C3380CC4-5D6E-409C-BE32-E72D297353CC}">
                  <c16:uniqueId val="{0000000D-A04D-4A91-99FC-4212C447FF70}"/>
                </c:ext>
              </c:extLst>
            </c:dLbl>
            <c:dLbl>
              <c:idx val="15"/>
              <c:layout>
                <c:manualLayout>
                  <c:x val="-8.5567765567765575E-3"/>
                  <c:y val="-1.6122077024789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04D-4A91-99FC-4212C447FF70}"/>
                </c:ext>
              </c:extLst>
            </c:dLbl>
            <c:dLbl>
              <c:idx val="16"/>
              <c:delete val="1"/>
              <c:extLst>
                <c:ext xmlns:c15="http://schemas.microsoft.com/office/drawing/2012/chart" uri="{CE6537A1-D6FC-4f65-9D91-7224C49458BB}"/>
                <c:ext xmlns:c16="http://schemas.microsoft.com/office/drawing/2014/chart" uri="{C3380CC4-5D6E-409C-BE32-E72D297353CC}">
                  <c16:uniqueId val="{0000000F-A04D-4A91-99FC-4212C447FF70}"/>
                </c:ext>
              </c:extLst>
            </c:dLbl>
            <c:dLbl>
              <c:idx val="17"/>
              <c:delete val="1"/>
              <c:extLst>
                <c:ext xmlns:c15="http://schemas.microsoft.com/office/drawing/2012/chart" uri="{CE6537A1-D6FC-4f65-9D91-7224C49458BB}"/>
                <c:ext xmlns:c16="http://schemas.microsoft.com/office/drawing/2014/chart" uri="{C3380CC4-5D6E-409C-BE32-E72D297353CC}">
                  <c16:uniqueId val="{00000010-A04D-4A91-99FC-4212C447FF70}"/>
                </c:ext>
              </c:extLst>
            </c:dLbl>
            <c:dLbl>
              <c:idx val="18"/>
              <c:layout>
                <c:manualLayout>
                  <c:x val="-7.0915750915751452E-3"/>
                  <c:y val="-1.61215345992763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04D-4A91-99FC-4212C447FF70}"/>
                </c:ext>
              </c:extLst>
            </c:dLbl>
            <c:dLbl>
              <c:idx val="19"/>
              <c:delete val="1"/>
              <c:extLst>
                <c:ext xmlns:c15="http://schemas.microsoft.com/office/drawing/2012/chart" uri="{CE6537A1-D6FC-4f65-9D91-7224C49458BB}"/>
                <c:ext xmlns:c16="http://schemas.microsoft.com/office/drawing/2014/chart" uri="{C3380CC4-5D6E-409C-BE32-E72D297353CC}">
                  <c16:uniqueId val="{00000012-A04D-4A91-99FC-4212C447FF70}"/>
                </c:ext>
              </c:extLst>
            </c:dLbl>
            <c:dLbl>
              <c:idx val="20"/>
              <c:layout>
                <c:manualLayout>
                  <c:x val="-1.1721611721611722E-2"/>
                  <c:y val="-1.6141234531184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04D-4A91-99FC-4212C447FF70}"/>
                </c:ext>
              </c:extLst>
            </c:dLbl>
            <c:dLbl>
              <c:idx val="21"/>
              <c:delete val="1"/>
              <c:extLst>
                <c:ext xmlns:c15="http://schemas.microsoft.com/office/drawing/2012/chart" uri="{CE6537A1-D6FC-4f65-9D91-7224C49458BB}"/>
                <c:ext xmlns:c16="http://schemas.microsoft.com/office/drawing/2014/chart" uri="{C3380CC4-5D6E-409C-BE32-E72D297353CC}">
                  <c16:uniqueId val="{00000014-A04D-4A91-99FC-4212C447FF70}"/>
                </c:ext>
              </c:extLst>
            </c:dLbl>
            <c:dLbl>
              <c:idx val="22"/>
              <c:delete val="1"/>
              <c:extLst>
                <c:ext xmlns:c15="http://schemas.microsoft.com/office/drawing/2012/chart" uri="{CE6537A1-D6FC-4f65-9D91-7224C49458BB}"/>
                <c:ext xmlns:c16="http://schemas.microsoft.com/office/drawing/2014/chart" uri="{C3380CC4-5D6E-409C-BE32-E72D297353CC}">
                  <c16:uniqueId val="{00000015-A04D-4A91-99FC-4212C447FF70}"/>
                </c:ext>
              </c:extLst>
            </c:dLbl>
            <c:dLbl>
              <c:idx val="23"/>
              <c:delete val="1"/>
              <c:extLst>
                <c:ext xmlns:c15="http://schemas.microsoft.com/office/drawing/2012/chart" uri="{CE6537A1-D6FC-4f65-9D91-7224C49458BB}"/>
                <c:ext xmlns:c16="http://schemas.microsoft.com/office/drawing/2014/chart" uri="{C3380CC4-5D6E-409C-BE32-E72D297353CC}">
                  <c16:uniqueId val="{00000016-A04D-4A91-99FC-4212C447FF70}"/>
                </c:ext>
              </c:extLst>
            </c:dLbl>
            <c:dLbl>
              <c:idx val="24"/>
              <c:delete val="1"/>
              <c:extLst>
                <c:ext xmlns:c15="http://schemas.microsoft.com/office/drawing/2012/chart" uri="{CE6537A1-D6FC-4f65-9D91-7224C49458BB}"/>
                <c:ext xmlns:c16="http://schemas.microsoft.com/office/drawing/2014/chart" uri="{C3380CC4-5D6E-409C-BE32-E72D297353CC}">
                  <c16:uniqueId val="{00000017-A04D-4A91-99FC-4212C447FF70}"/>
                </c:ext>
              </c:extLst>
            </c:dLbl>
            <c:dLbl>
              <c:idx val="25"/>
              <c:delete val="1"/>
              <c:extLst>
                <c:ext xmlns:c15="http://schemas.microsoft.com/office/drawing/2012/chart" uri="{CE6537A1-D6FC-4f65-9D91-7224C49458BB}"/>
                <c:ext xmlns:c16="http://schemas.microsoft.com/office/drawing/2014/chart" uri="{C3380CC4-5D6E-409C-BE32-E72D297353CC}">
                  <c16:uniqueId val="{00000018-A04D-4A91-99FC-4212C447FF70}"/>
                </c:ext>
              </c:extLst>
            </c:dLbl>
            <c:dLbl>
              <c:idx val="26"/>
              <c:layout>
                <c:manualLayout>
                  <c:x val="-2.7604395604395659E-2"/>
                  <c:y val="-1.61210579880206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04D-4A91-99FC-4212C447FF70}"/>
                </c:ext>
              </c:extLst>
            </c:dLbl>
            <c:dLbl>
              <c:idx val="27"/>
              <c:layout>
                <c:manualLayout>
                  <c:x val="-1.2952380952380953E-2"/>
                  <c:y val="-1.61226466922066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A04D-4A91-99FC-4212C447FF70}"/>
                </c:ext>
              </c:extLst>
            </c:dLbl>
            <c:dLbl>
              <c:idx val="28"/>
              <c:delete val="1"/>
              <c:extLst>
                <c:ext xmlns:c15="http://schemas.microsoft.com/office/drawing/2012/chart" uri="{CE6537A1-D6FC-4f65-9D91-7224C49458BB}"/>
                <c:ext xmlns:c16="http://schemas.microsoft.com/office/drawing/2014/chart" uri="{C3380CC4-5D6E-409C-BE32-E72D297353CC}">
                  <c16:uniqueId val="{0000001B-A04D-4A91-99FC-4212C447FF70}"/>
                </c:ext>
              </c:extLst>
            </c:dLbl>
            <c:dLbl>
              <c:idx val="29"/>
              <c:layout>
                <c:manualLayout>
                  <c:x val="-1.3836307676599579E-2"/>
                  <c:y val="-2.01615052944421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A04D-4A91-99FC-4212C447FF70}"/>
                </c:ext>
              </c:extLst>
            </c:dLbl>
            <c:dLbl>
              <c:idx val="30"/>
              <c:delete val="1"/>
              <c:extLst>
                <c:ext xmlns:c15="http://schemas.microsoft.com/office/drawing/2012/chart" uri="{CE6537A1-D6FC-4f65-9D91-7224C49458BB}"/>
                <c:ext xmlns:c16="http://schemas.microsoft.com/office/drawing/2014/chart" uri="{C3380CC4-5D6E-409C-BE32-E72D297353CC}">
                  <c16:uniqueId val="{0000001D-A04D-4A91-99FC-4212C447FF70}"/>
                </c:ext>
              </c:extLst>
            </c:dLbl>
            <c:dLbl>
              <c:idx val="31"/>
              <c:delete val="1"/>
              <c:extLst>
                <c:ext xmlns:c15="http://schemas.microsoft.com/office/drawing/2012/chart" uri="{CE6537A1-D6FC-4f65-9D91-7224C49458BB}"/>
                <c:ext xmlns:c16="http://schemas.microsoft.com/office/drawing/2014/chart" uri="{C3380CC4-5D6E-409C-BE32-E72D297353CC}">
                  <c16:uniqueId val="{0000001E-A04D-4A91-99FC-4212C447FF70}"/>
                </c:ext>
              </c:extLst>
            </c:dLbl>
            <c:dLbl>
              <c:idx val="34"/>
              <c:delete val="1"/>
              <c:extLst>
                <c:ext xmlns:c15="http://schemas.microsoft.com/office/drawing/2012/chart" uri="{CE6537A1-D6FC-4f65-9D91-7224C49458BB}"/>
                <c:ext xmlns:c16="http://schemas.microsoft.com/office/drawing/2014/chart" uri="{C3380CC4-5D6E-409C-BE32-E72D297353CC}">
                  <c16:uniqueId val="{0000001F-A04D-4A91-99FC-4212C447FF70}"/>
                </c:ext>
              </c:extLst>
            </c:dLbl>
            <c:dLbl>
              <c:idx val="35"/>
              <c:delete val="1"/>
              <c:extLst>
                <c:ext xmlns:c15="http://schemas.microsoft.com/office/drawing/2012/chart" uri="{CE6537A1-D6FC-4f65-9D91-7224C49458BB}"/>
                <c:ext xmlns:c16="http://schemas.microsoft.com/office/drawing/2014/chart" uri="{C3380CC4-5D6E-409C-BE32-E72D297353CC}">
                  <c16:uniqueId val="{00000020-A04D-4A91-99FC-4212C447FF70}"/>
                </c:ext>
              </c:extLst>
            </c:dLbl>
            <c:dLbl>
              <c:idx val="37"/>
              <c:delete val="1"/>
              <c:extLst>
                <c:ext xmlns:c15="http://schemas.microsoft.com/office/drawing/2012/chart" uri="{CE6537A1-D6FC-4f65-9D91-7224C49458BB}"/>
                <c:ext xmlns:c16="http://schemas.microsoft.com/office/drawing/2014/chart" uri="{C3380CC4-5D6E-409C-BE32-E72D297353CC}">
                  <c16:uniqueId val="{00000021-A04D-4A91-99FC-4212C447FF70}"/>
                </c:ext>
              </c:extLst>
            </c:dLbl>
            <c:dLbl>
              <c:idx val="38"/>
              <c:delete val="1"/>
              <c:extLst>
                <c:ext xmlns:c15="http://schemas.microsoft.com/office/drawing/2012/chart" uri="{CE6537A1-D6FC-4f65-9D91-7224C49458BB}"/>
                <c:ext xmlns:c16="http://schemas.microsoft.com/office/drawing/2014/chart" uri="{C3380CC4-5D6E-409C-BE32-E72D297353CC}">
                  <c16:uniqueId val="{00000022-A04D-4A91-99FC-4212C447FF70}"/>
                </c:ext>
              </c:extLst>
            </c:dLbl>
            <c:dLbl>
              <c:idx val="40"/>
              <c:delete val="1"/>
              <c:extLst>
                <c:ext xmlns:c15="http://schemas.microsoft.com/office/drawing/2012/chart" uri="{CE6537A1-D6FC-4f65-9D91-7224C49458BB}"/>
                <c:ext xmlns:c16="http://schemas.microsoft.com/office/drawing/2014/chart" uri="{C3380CC4-5D6E-409C-BE32-E72D297353CC}">
                  <c16:uniqueId val="{00000023-A04D-4A91-99FC-4212C447FF70}"/>
                </c:ext>
              </c:extLst>
            </c:dLbl>
            <c:dLbl>
              <c:idx val="42"/>
              <c:delete val="1"/>
              <c:extLst>
                <c:ext xmlns:c15="http://schemas.microsoft.com/office/drawing/2012/chart" uri="{CE6537A1-D6FC-4f65-9D91-7224C49458BB}"/>
                <c:ext xmlns:c16="http://schemas.microsoft.com/office/drawing/2014/chart" uri="{C3380CC4-5D6E-409C-BE32-E72D297353CC}">
                  <c16:uniqueId val="{00000024-A04D-4A91-99FC-4212C447FF70}"/>
                </c:ext>
              </c:extLst>
            </c:dLbl>
            <c:dLbl>
              <c:idx val="43"/>
              <c:delete val="1"/>
              <c:extLst>
                <c:ext xmlns:c15="http://schemas.microsoft.com/office/drawing/2012/chart" uri="{CE6537A1-D6FC-4f65-9D91-7224C49458BB}"/>
                <c:ext xmlns:c16="http://schemas.microsoft.com/office/drawing/2014/chart" uri="{C3380CC4-5D6E-409C-BE32-E72D297353CC}">
                  <c16:uniqueId val="{00000025-A04D-4A91-99FC-4212C447FF70}"/>
                </c:ext>
              </c:extLst>
            </c:dLbl>
            <c:dLbl>
              <c:idx val="44"/>
              <c:delete val="1"/>
              <c:extLst>
                <c:ext xmlns:c15="http://schemas.microsoft.com/office/drawing/2012/chart" uri="{CE6537A1-D6FC-4f65-9D91-7224C49458BB}"/>
                <c:ext xmlns:c16="http://schemas.microsoft.com/office/drawing/2014/chart" uri="{C3380CC4-5D6E-409C-BE32-E72D297353CC}">
                  <c16:uniqueId val="{00000026-A04D-4A91-99FC-4212C447FF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'Power Data - Projections'!$A$4:$A$106</c:f>
              <c:numCache>
                <c:formatCode>m/d/yyyy</c:formatCode>
                <c:ptCount val="103"/>
                <c:pt idx="0">
                  <c:v>36526</c:v>
                </c:pt>
                <c:pt idx="1">
                  <c:v>37866</c:v>
                </c:pt>
                <c:pt idx="2">
                  <c:v>38232</c:v>
                </c:pt>
                <c:pt idx="3">
                  <c:v>38430</c:v>
                </c:pt>
                <c:pt idx="4">
                  <c:v>38795</c:v>
                </c:pt>
                <c:pt idx="5">
                  <c:v>38982</c:v>
                </c:pt>
                <c:pt idx="6">
                  <c:v>39161</c:v>
                </c:pt>
                <c:pt idx="7">
                  <c:v>39347</c:v>
                </c:pt>
                <c:pt idx="8">
                  <c:v>39526</c:v>
                </c:pt>
                <c:pt idx="9">
                  <c:v>39713</c:v>
                </c:pt>
                <c:pt idx="10">
                  <c:v>39892</c:v>
                </c:pt>
                <c:pt idx="11">
                  <c:v>40078</c:v>
                </c:pt>
                <c:pt idx="12">
                  <c:v>40257</c:v>
                </c:pt>
                <c:pt idx="13">
                  <c:v>40444</c:v>
                </c:pt>
                <c:pt idx="14">
                  <c:v>40622</c:v>
                </c:pt>
                <c:pt idx="15">
                  <c:v>40809</c:v>
                </c:pt>
                <c:pt idx="16">
                  <c:v>40987</c:v>
                </c:pt>
                <c:pt idx="17">
                  <c:v>41174</c:v>
                </c:pt>
                <c:pt idx="18">
                  <c:v>41353</c:v>
                </c:pt>
                <c:pt idx="19">
                  <c:v>41539</c:v>
                </c:pt>
                <c:pt idx="20">
                  <c:v>41718</c:v>
                </c:pt>
                <c:pt idx="21">
                  <c:v>41905</c:v>
                </c:pt>
                <c:pt idx="22">
                  <c:v>42083</c:v>
                </c:pt>
                <c:pt idx="23">
                  <c:v>42269</c:v>
                </c:pt>
                <c:pt idx="24">
                  <c:v>42448</c:v>
                </c:pt>
                <c:pt idx="25">
                  <c:v>42635</c:v>
                </c:pt>
                <c:pt idx="26">
                  <c:v>42814</c:v>
                </c:pt>
                <c:pt idx="27">
                  <c:v>43000</c:v>
                </c:pt>
                <c:pt idx="28">
                  <c:v>43179</c:v>
                </c:pt>
                <c:pt idx="29">
                  <c:v>43365</c:v>
                </c:pt>
                <c:pt idx="30">
                  <c:v>43497</c:v>
                </c:pt>
                <c:pt idx="31">
                  <c:v>43544</c:v>
                </c:pt>
                <c:pt idx="32">
                  <c:v>43558</c:v>
                </c:pt>
                <c:pt idx="33">
                  <c:v>43565</c:v>
                </c:pt>
                <c:pt idx="34">
                  <c:v>43730</c:v>
                </c:pt>
                <c:pt idx="35">
                  <c:v>43760</c:v>
                </c:pt>
                <c:pt idx="36">
                  <c:v>43863</c:v>
                </c:pt>
                <c:pt idx="37">
                  <c:v>43909</c:v>
                </c:pt>
                <c:pt idx="38">
                  <c:v>44096</c:v>
                </c:pt>
                <c:pt idx="39">
                  <c:v>44125</c:v>
                </c:pt>
                <c:pt idx="40">
                  <c:v>44228</c:v>
                </c:pt>
                <c:pt idx="41">
                  <c:v>44275</c:v>
                </c:pt>
                <c:pt idx="42">
                  <c:v>44461</c:v>
                </c:pt>
                <c:pt idx="43">
                  <c:v>44491</c:v>
                </c:pt>
                <c:pt idx="44">
                  <c:v>44593</c:v>
                </c:pt>
                <c:pt idx="45">
                  <c:v>44640</c:v>
                </c:pt>
                <c:pt idx="46">
                  <c:v>44826</c:v>
                </c:pt>
                <c:pt idx="47">
                  <c:v>45005</c:v>
                </c:pt>
                <c:pt idx="48">
                  <c:v>45191</c:v>
                </c:pt>
                <c:pt idx="49">
                  <c:v>45371</c:v>
                </c:pt>
                <c:pt idx="50">
                  <c:v>45557</c:v>
                </c:pt>
                <c:pt idx="51">
                  <c:v>45736</c:v>
                </c:pt>
                <c:pt idx="52">
                  <c:v>45922</c:v>
                </c:pt>
                <c:pt idx="53">
                  <c:v>46101</c:v>
                </c:pt>
                <c:pt idx="54">
                  <c:v>46287</c:v>
                </c:pt>
                <c:pt idx="55">
                  <c:v>46466</c:v>
                </c:pt>
                <c:pt idx="56">
                  <c:v>46652</c:v>
                </c:pt>
                <c:pt idx="57">
                  <c:v>46832</c:v>
                </c:pt>
                <c:pt idx="58">
                  <c:v>47018</c:v>
                </c:pt>
                <c:pt idx="59">
                  <c:v>47197</c:v>
                </c:pt>
                <c:pt idx="60">
                  <c:v>47383</c:v>
                </c:pt>
                <c:pt idx="61">
                  <c:v>47562</c:v>
                </c:pt>
                <c:pt idx="62">
                  <c:v>47748</c:v>
                </c:pt>
                <c:pt idx="63">
                  <c:v>47927</c:v>
                </c:pt>
                <c:pt idx="64">
                  <c:v>48113</c:v>
                </c:pt>
                <c:pt idx="65">
                  <c:v>48293</c:v>
                </c:pt>
                <c:pt idx="66">
                  <c:v>48479</c:v>
                </c:pt>
                <c:pt idx="67">
                  <c:v>48658</c:v>
                </c:pt>
                <c:pt idx="68">
                  <c:v>48844</c:v>
                </c:pt>
                <c:pt idx="69">
                  <c:v>49023</c:v>
                </c:pt>
                <c:pt idx="70">
                  <c:v>49209</c:v>
                </c:pt>
                <c:pt idx="71">
                  <c:v>49388</c:v>
                </c:pt>
                <c:pt idx="72">
                  <c:v>49574</c:v>
                </c:pt>
                <c:pt idx="73">
                  <c:v>49754</c:v>
                </c:pt>
                <c:pt idx="74">
                  <c:v>49940</c:v>
                </c:pt>
                <c:pt idx="75">
                  <c:v>50119</c:v>
                </c:pt>
                <c:pt idx="76">
                  <c:v>50305</c:v>
                </c:pt>
                <c:pt idx="77">
                  <c:v>50484</c:v>
                </c:pt>
                <c:pt idx="78">
                  <c:v>50670</c:v>
                </c:pt>
                <c:pt idx="79">
                  <c:v>50849</c:v>
                </c:pt>
                <c:pt idx="80">
                  <c:v>51035</c:v>
                </c:pt>
                <c:pt idx="81">
                  <c:v>51215</c:v>
                </c:pt>
                <c:pt idx="82">
                  <c:v>51401</c:v>
                </c:pt>
                <c:pt idx="83">
                  <c:v>51580</c:v>
                </c:pt>
                <c:pt idx="84">
                  <c:v>51766</c:v>
                </c:pt>
                <c:pt idx="85">
                  <c:v>51945</c:v>
                </c:pt>
                <c:pt idx="86">
                  <c:v>52131</c:v>
                </c:pt>
                <c:pt idx="87">
                  <c:v>52310</c:v>
                </c:pt>
                <c:pt idx="88">
                  <c:v>52496</c:v>
                </c:pt>
                <c:pt idx="89">
                  <c:v>52676</c:v>
                </c:pt>
                <c:pt idx="90">
                  <c:v>52862</c:v>
                </c:pt>
                <c:pt idx="91">
                  <c:v>53041</c:v>
                </c:pt>
                <c:pt idx="92">
                  <c:v>53227</c:v>
                </c:pt>
                <c:pt idx="93">
                  <c:v>53406</c:v>
                </c:pt>
                <c:pt idx="94">
                  <c:v>53592</c:v>
                </c:pt>
                <c:pt idx="95">
                  <c:v>53771</c:v>
                </c:pt>
                <c:pt idx="96">
                  <c:v>53957</c:v>
                </c:pt>
                <c:pt idx="97">
                  <c:v>54137</c:v>
                </c:pt>
                <c:pt idx="98">
                  <c:v>54323</c:v>
                </c:pt>
                <c:pt idx="99">
                  <c:v>54502</c:v>
                </c:pt>
                <c:pt idx="100">
                  <c:v>54688</c:v>
                </c:pt>
                <c:pt idx="101">
                  <c:v>54867</c:v>
                </c:pt>
                <c:pt idx="102">
                  <c:v>55053</c:v>
                </c:pt>
              </c:numCache>
            </c:numRef>
          </c:xVal>
          <c:yVal>
            <c:numRef>
              <c:f>'Power Data - Projections'!$Q$4:$Q$106</c:f>
              <c:numCache>
                <c:formatCode>General</c:formatCode>
                <c:ptCount val="103"/>
                <c:pt idx="1">
                  <c:v>132</c:v>
                </c:pt>
                <c:pt idx="2">
                  <c:v>132</c:v>
                </c:pt>
                <c:pt idx="3">
                  <c:v>132</c:v>
                </c:pt>
                <c:pt idx="4">
                  <c:v>132</c:v>
                </c:pt>
                <c:pt idx="5">
                  <c:v>132</c:v>
                </c:pt>
                <c:pt idx="6">
                  <c:v>132</c:v>
                </c:pt>
                <c:pt idx="7">
                  <c:v>132</c:v>
                </c:pt>
                <c:pt idx="8">
                  <c:v>132</c:v>
                </c:pt>
                <c:pt idx="9">
                  <c:v>132</c:v>
                </c:pt>
                <c:pt idx="10">
                  <c:v>132</c:v>
                </c:pt>
                <c:pt idx="11">
                  <c:v>131</c:v>
                </c:pt>
                <c:pt idx="12">
                  <c:v>131</c:v>
                </c:pt>
                <c:pt idx="13">
                  <c:v>130</c:v>
                </c:pt>
                <c:pt idx="14">
                  <c:v>129</c:v>
                </c:pt>
                <c:pt idx="15">
                  <c:v>128</c:v>
                </c:pt>
                <c:pt idx="16">
                  <c:v>126</c:v>
                </c:pt>
                <c:pt idx="17">
                  <c:v>125</c:v>
                </c:pt>
                <c:pt idx="18">
                  <c:v>124</c:v>
                </c:pt>
                <c:pt idx="19">
                  <c:v>122</c:v>
                </c:pt>
                <c:pt idx="20">
                  <c:v>121</c:v>
                </c:pt>
                <c:pt idx="21">
                  <c:v>121</c:v>
                </c:pt>
                <c:pt idx="22">
                  <c:v>121</c:v>
                </c:pt>
                <c:pt idx="23">
                  <c:v>120</c:v>
                </c:pt>
                <c:pt idx="24">
                  <c:v>120</c:v>
                </c:pt>
                <c:pt idx="25">
                  <c:v>119</c:v>
                </c:pt>
                <c:pt idx="26">
                  <c:v>119</c:v>
                </c:pt>
                <c:pt idx="27">
                  <c:v>119</c:v>
                </c:pt>
                <c:pt idx="28">
                  <c:v>117</c:v>
                </c:pt>
                <c:pt idx="29">
                  <c:v>117</c:v>
                </c:pt>
                <c:pt idx="30">
                  <c:v>116</c:v>
                </c:pt>
                <c:pt idx="31">
                  <c:v>116</c:v>
                </c:pt>
                <c:pt idx="34">
                  <c:v>113</c:v>
                </c:pt>
                <c:pt idx="35">
                  <c:v>113</c:v>
                </c:pt>
                <c:pt idx="36">
                  <c:v>113</c:v>
                </c:pt>
                <c:pt idx="37">
                  <c:v>113</c:v>
                </c:pt>
                <c:pt idx="38">
                  <c:v>111</c:v>
                </c:pt>
                <c:pt idx="39">
                  <c:v>111</c:v>
                </c:pt>
                <c:pt idx="40">
                  <c:v>110</c:v>
                </c:pt>
                <c:pt idx="41">
                  <c:v>110</c:v>
                </c:pt>
                <c:pt idx="42">
                  <c:v>109</c:v>
                </c:pt>
                <c:pt idx="43">
                  <c:v>109</c:v>
                </c:pt>
                <c:pt idx="44">
                  <c:v>109</c:v>
                </c:pt>
                <c:pt idx="45">
                  <c:v>109</c:v>
                </c:pt>
              </c:numCache>
            </c:numRef>
          </c:yVal>
          <c:smooth val="1"/>
          <c:extLst>
            <c:ext xmlns:c16="http://schemas.microsoft.com/office/drawing/2014/chart" uri="{C3380CC4-5D6E-409C-BE32-E72D297353CC}">
              <c16:uniqueId val="{00000027-A04D-4A91-99FC-4212C447FF70}"/>
            </c:ext>
          </c:extLst>
        </c:ser>
        <c:ser>
          <c:idx val="3"/>
          <c:order val="1"/>
          <c:tx>
            <c:v>Strings Remaining - Weibull Projection</c:v>
          </c:tx>
          <c:spPr>
            <a:ln w="19050" cap="rnd">
              <a:solidFill>
                <a:schemeClr val="tx1"/>
              </a:solidFill>
              <a:round/>
            </a:ln>
            <a:effectLst/>
          </c:spPr>
          <c:marker>
            <c:symbol val="circle"/>
            <c:size val="5"/>
            <c:spPr>
              <a:solidFill>
                <a:schemeClr val="tx1"/>
              </a:solidFill>
              <a:ln w="9525">
                <a:solidFill>
                  <a:schemeClr val="tx1"/>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28-A04D-4A91-99FC-4212C447FF70}"/>
                </c:ext>
              </c:extLst>
            </c:dLbl>
            <c:numFmt formatCode="#,##0" sourceLinked="0"/>
            <c:spPr>
              <a:noFill/>
              <a:ln>
                <a:noFill/>
              </a:ln>
              <a:effectLst/>
            </c:spPr>
            <c:txPr>
              <a:bodyPr rot="0" spcFirstLastPara="1" vertOverflow="ellipsis" vert="horz" wrap="square" lIns="38100" tIns="19050" rIns="38100" bIns="19050" anchor="b" anchorCtr="0">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Weibull!$A$3:$A$21</c:f>
              <c:numCache>
                <c:formatCode>m/d/yyyy</c:formatCode>
                <c:ptCount val="19"/>
                <c:pt idx="0">
                  <c:v>44706</c:v>
                </c:pt>
                <c:pt idx="1">
                  <c:v>45071</c:v>
                </c:pt>
                <c:pt idx="2">
                  <c:v>45437</c:v>
                </c:pt>
                <c:pt idx="3">
                  <c:v>45802</c:v>
                </c:pt>
                <c:pt idx="4">
                  <c:v>46167</c:v>
                </c:pt>
                <c:pt idx="5">
                  <c:v>46532</c:v>
                </c:pt>
                <c:pt idx="6">
                  <c:v>46898</c:v>
                </c:pt>
                <c:pt idx="7">
                  <c:v>47263</c:v>
                </c:pt>
                <c:pt idx="8">
                  <c:v>47628</c:v>
                </c:pt>
                <c:pt idx="9">
                  <c:v>47993</c:v>
                </c:pt>
                <c:pt idx="10">
                  <c:v>48359</c:v>
                </c:pt>
                <c:pt idx="11">
                  <c:v>48724</c:v>
                </c:pt>
                <c:pt idx="12">
                  <c:v>49089</c:v>
                </c:pt>
                <c:pt idx="13">
                  <c:v>49454</c:v>
                </c:pt>
                <c:pt idx="14">
                  <c:v>49820</c:v>
                </c:pt>
                <c:pt idx="15">
                  <c:v>50185</c:v>
                </c:pt>
                <c:pt idx="16">
                  <c:v>50550</c:v>
                </c:pt>
                <c:pt idx="17">
                  <c:v>50915</c:v>
                </c:pt>
                <c:pt idx="18">
                  <c:v>51281</c:v>
                </c:pt>
              </c:numCache>
            </c:numRef>
          </c:xVal>
          <c:yVal>
            <c:numRef>
              <c:f>Weibull!$E$3:$E$21</c:f>
              <c:numCache>
                <c:formatCode>0.0</c:formatCode>
                <c:ptCount val="19"/>
                <c:pt idx="0">
                  <c:v>109</c:v>
                </c:pt>
                <c:pt idx="1">
                  <c:v>107.32199122627357</c:v>
                </c:pt>
                <c:pt idx="2">
                  <c:v>105.66548234344923</c:v>
                </c:pt>
                <c:pt idx="3">
                  <c:v>104.03054983490067</c:v>
                </c:pt>
                <c:pt idx="4">
                  <c:v>102.41722062415246</c:v>
                </c:pt>
                <c:pt idx="5">
                  <c:v>100.82548089669997</c:v>
                </c:pt>
                <c:pt idx="6">
                  <c:v>99.255283052617301</c:v>
                </c:pt>
                <c:pt idx="7">
                  <c:v>97.706551266141787</c:v>
                </c:pt>
                <c:pt idx="8">
                  <c:v>96.179185988577487</c:v>
                </c:pt>
                <c:pt idx="9">
                  <c:v>94.673067636939791</c:v>
                </c:pt>
                <c:pt idx="10">
                  <c:v>93.188059646250593</c:v>
                </c:pt>
                <c:pt idx="11">
                  <c:v>91.724011018180491</c:v>
                </c:pt>
                <c:pt idx="12">
                  <c:v>90.280758466466153</c:v>
                </c:pt>
                <c:pt idx="13">
                  <c:v>88.858128236126618</c:v>
                </c:pt>
                <c:pt idx="14">
                  <c:v>87.455937656266912</c:v>
                </c:pt>
                <c:pt idx="15">
                  <c:v>86.073996473397969</c:v>
                </c:pt>
                <c:pt idx="16">
                  <c:v>84.712108002481358</c:v>
                </c:pt>
                <c:pt idx="17">
                  <c:v>83.370070125480453</c:v>
                </c:pt>
                <c:pt idx="18">
                  <c:v>82.047676161460998</c:v>
                </c:pt>
              </c:numCache>
            </c:numRef>
          </c:yVal>
          <c:smooth val="1"/>
          <c:extLst>
            <c:ext xmlns:c16="http://schemas.microsoft.com/office/drawing/2014/chart" uri="{C3380CC4-5D6E-409C-BE32-E72D297353CC}">
              <c16:uniqueId val="{00000029-A04D-4A91-99FC-4212C447FF70}"/>
            </c:ext>
          </c:extLst>
        </c:ser>
        <c:ser>
          <c:idx val="2"/>
          <c:order val="2"/>
          <c:tx>
            <c:v>Required Strings (2773 W) - Free Drift - Jul 2026 PLMs</c:v>
          </c:tx>
          <c:spPr>
            <a:ln w="25400" cap="rnd">
              <a:solidFill>
                <a:schemeClr val="accent1"/>
              </a:solidFill>
              <a:round/>
            </a:ln>
            <a:effectLst/>
          </c:spPr>
          <c:marker>
            <c:symbol val="none"/>
          </c:marker>
          <c:xVal>
            <c:numRef>
              <c:f>'Input - Free Drift Jul 2026 PLM'!$A$4555:$A$6216</c:f>
              <c:numCache>
                <c:formatCode>m/d/yyyy</c:formatCode>
                <c:ptCount val="1662"/>
                <c:pt idx="0">
                  <c:v>44726</c:v>
                </c:pt>
                <c:pt idx="1">
                  <c:v>44727</c:v>
                </c:pt>
                <c:pt idx="2">
                  <c:v>44728</c:v>
                </c:pt>
                <c:pt idx="3">
                  <c:v>44729</c:v>
                </c:pt>
                <c:pt idx="4">
                  <c:v>44730</c:v>
                </c:pt>
                <c:pt idx="5">
                  <c:v>44731</c:v>
                </c:pt>
                <c:pt idx="6">
                  <c:v>44732</c:v>
                </c:pt>
                <c:pt idx="7">
                  <c:v>44733</c:v>
                </c:pt>
                <c:pt idx="8">
                  <c:v>44734</c:v>
                </c:pt>
                <c:pt idx="9">
                  <c:v>44735</c:v>
                </c:pt>
                <c:pt idx="10">
                  <c:v>44736</c:v>
                </c:pt>
                <c:pt idx="11">
                  <c:v>44737</c:v>
                </c:pt>
                <c:pt idx="12">
                  <c:v>44738</c:v>
                </c:pt>
                <c:pt idx="13">
                  <c:v>44739</c:v>
                </c:pt>
                <c:pt idx="14">
                  <c:v>44740</c:v>
                </c:pt>
                <c:pt idx="15">
                  <c:v>44741</c:v>
                </c:pt>
                <c:pt idx="16">
                  <c:v>44742</c:v>
                </c:pt>
                <c:pt idx="17">
                  <c:v>44743</c:v>
                </c:pt>
                <c:pt idx="18">
                  <c:v>44744</c:v>
                </c:pt>
                <c:pt idx="19">
                  <c:v>44745</c:v>
                </c:pt>
                <c:pt idx="20">
                  <c:v>44746</c:v>
                </c:pt>
                <c:pt idx="21">
                  <c:v>44747</c:v>
                </c:pt>
                <c:pt idx="22">
                  <c:v>44748</c:v>
                </c:pt>
                <c:pt idx="23">
                  <c:v>44749</c:v>
                </c:pt>
                <c:pt idx="24">
                  <c:v>44750</c:v>
                </c:pt>
                <c:pt idx="25">
                  <c:v>44751</c:v>
                </c:pt>
                <c:pt idx="26">
                  <c:v>44752</c:v>
                </c:pt>
                <c:pt idx="27">
                  <c:v>44753</c:v>
                </c:pt>
                <c:pt idx="28">
                  <c:v>44754</c:v>
                </c:pt>
                <c:pt idx="29">
                  <c:v>44755</c:v>
                </c:pt>
                <c:pt idx="30">
                  <c:v>44756</c:v>
                </c:pt>
                <c:pt idx="31">
                  <c:v>44757</c:v>
                </c:pt>
                <c:pt idx="32">
                  <c:v>44758</c:v>
                </c:pt>
                <c:pt idx="33">
                  <c:v>44759</c:v>
                </c:pt>
                <c:pt idx="34">
                  <c:v>44760</c:v>
                </c:pt>
                <c:pt idx="35">
                  <c:v>44761</c:v>
                </c:pt>
                <c:pt idx="36">
                  <c:v>44762</c:v>
                </c:pt>
                <c:pt idx="37">
                  <c:v>44763</c:v>
                </c:pt>
                <c:pt idx="38">
                  <c:v>44764</c:v>
                </c:pt>
                <c:pt idx="39">
                  <c:v>44765</c:v>
                </c:pt>
                <c:pt idx="40">
                  <c:v>44766</c:v>
                </c:pt>
                <c:pt idx="41">
                  <c:v>44767</c:v>
                </c:pt>
                <c:pt idx="42">
                  <c:v>44768</c:v>
                </c:pt>
                <c:pt idx="43">
                  <c:v>44769</c:v>
                </c:pt>
                <c:pt idx="44">
                  <c:v>44770</c:v>
                </c:pt>
                <c:pt idx="45">
                  <c:v>44771</c:v>
                </c:pt>
                <c:pt idx="46">
                  <c:v>44772</c:v>
                </c:pt>
                <c:pt idx="47">
                  <c:v>44773</c:v>
                </c:pt>
                <c:pt idx="48">
                  <c:v>44774</c:v>
                </c:pt>
                <c:pt idx="49">
                  <c:v>44775</c:v>
                </c:pt>
                <c:pt idx="50">
                  <c:v>44776</c:v>
                </c:pt>
                <c:pt idx="51">
                  <c:v>44777</c:v>
                </c:pt>
                <c:pt idx="52">
                  <c:v>44778</c:v>
                </c:pt>
                <c:pt idx="53">
                  <c:v>44779</c:v>
                </c:pt>
                <c:pt idx="54">
                  <c:v>44780</c:v>
                </c:pt>
                <c:pt idx="55">
                  <c:v>44781</c:v>
                </c:pt>
                <c:pt idx="56">
                  <c:v>44782</c:v>
                </c:pt>
                <c:pt idx="57">
                  <c:v>44783</c:v>
                </c:pt>
                <c:pt idx="58">
                  <c:v>44784</c:v>
                </c:pt>
                <c:pt idx="59">
                  <c:v>44785</c:v>
                </c:pt>
                <c:pt idx="60">
                  <c:v>44786</c:v>
                </c:pt>
                <c:pt idx="61">
                  <c:v>44787</c:v>
                </c:pt>
                <c:pt idx="62">
                  <c:v>44788</c:v>
                </c:pt>
                <c:pt idx="63">
                  <c:v>44789</c:v>
                </c:pt>
                <c:pt idx="64">
                  <c:v>44790</c:v>
                </c:pt>
                <c:pt idx="65">
                  <c:v>44791</c:v>
                </c:pt>
                <c:pt idx="66">
                  <c:v>44792</c:v>
                </c:pt>
                <c:pt idx="67">
                  <c:v>44793</c:v>
                </c:pt>
                <c:pt idx="68">
                  <c:v>44794</c:v>
                </c:pt>
                <c:pt idx="69">
                  <c:v>44795</c:v>
                </c:pt>
                <c:pt idx="70">
                  <c:v>44796</c:v>
                </c:pt>
                <c:pt idx="71">
                  <c:v>44797</c:v>
                </c:pt>
                <c:pt idx="72">
                  <c:v>44798</c:v>
                </c:pt>
                <c:pt idx="73">
                  <c:v>44799</c:v>
                </c:pt>
                <c:pt idx="74">
                  <c:v>44800</c:v>
                </c:pt>
                <c:pt idx="75">
                  <c:v>44801</c:v>
                </c:pt>
                <c:pt idx="76">
                  <c:v>44802</c:v>
                </c:pt>
                <c:pt idx="77">
                  <c:v>44803</c:v>
                </c:pt>
                <c:pt idx="78">
                  <c:v>44804</c:v>
                </c:pt>
                <c:pt idx="79">
                  <c:v>44805</c:v>
                </c:pt>
                <c:pt idx="80">
                  <c:v>44806</c:v>
                </c:pt>
                <c:pt idx="81">
                  <c:v>44807</c:v>
                </c:pt>
                <c:pt idx="82">
                  <c:v>44808</c:v>
                </c:pt>
                <c:pt idx="83">
                  <c:v>44809</c:v>
                </c:pt>
                <c:pt idx="84">
                  <c:v>44810</c:v>
                </c:pt>
                <c:pt idx="85">
                  <c:v>44811</c:v>
                </c:pt>
                <c:pt idx="86">
                  <c:v>44812</c:v>
                </c:pt>
                <c:pt idx="87">
                  <c:v>44813</c:v>
                </c:pt>
                <c:pt idx="88">
                  <c:v>44814</c:v>
                </c:pt>
                <c:pt idx="89">
                  <c:v>44815</c:v>
                </c:pt>
                <c:pt idx="90">
                  <c:v>44816</c:v>
                </c:pt>
                <c:pt idx="91">
                  <c:v>44817</c:v>
                </c:pt>
                <c:pt idx="92">
                  <c:v>44818</c:v>
                </c:pt>
                <c:pt idx="93">
                  <c:v>44819</c:v>
                </c:pt>
                <c:pt idx="94">
                  <c:v>44820</c:v>
                </c:pt>
                <c:pt idx="95">
                  <c:v>44821</c:v>
                </c:pt>
                <c:pt idx="96">
                  <c:v>44822</c:v>
                </c:pt>
                <c:pt idx="97">
                  <c:v>44823</c:v>
                </c:pt>
                <c:pt idx="98">
                  <c:v>44824</c:v>
                </c:pt>
                <c:pt idx="99">
                  <c:v>44825</c:v>
                </c:pt>
                <c:pt idx="100">
                  <c:v>44826</c:v>
                </c:pt>
                <c:pt idx="101">
                  <c:v>44827</c:v>
                </c:pt>
                <c:pt idx="102">
                  <c:v>44828</c:v>
                </c:pt>
                <c:pt idx="103">
                  <c:v>44829</c:v>
                </c:pt>
                <c:pt idx="104">
                  <c:v>44830</c:v>
                </c:pt>
                <c:pt idx="105">
                  <c:v>44831</c:v>
                </c:pt>
                <c:pt idx="106">
                  <c:v>44832</c:v>
                </c:pt>
                <c:pt idx="107">
                  <c:v>44833</c:v>
                </c:pt>
                <c:pt idx="108">
                  <c:v>44834</c:v>
                </c:pt>
                <c:pt idx="109">
                  <c:v>44835</c:v>
                </c:pt>
                <c:pt idx="110">
                  <c:v>44836</c:v>
                </c:pt>
                <c:pt idx="111">
                  <c:v>44837</c:v>
                </c:pt>
                <c:pt idx="112">
                  <c:v>44838</c:v>
                </c:pt>
                <c:pt idx="113">
                  <c:v>44839</c:v>
                </c:pt>
                <c:pt idx="114">
                  <c:v>44840</c:v>
                </c:pt>
                <c:pt idx="115">
                  <c:v>44841</c:v>
                </c:pt>
                <c:pt idx="116">
                  <c:v>44842</c:v>
                </c:pt>
                <c:pt idx="117">
                  <c:v>44843</c:v>
                </c:pt>
                <c:pt idx="118">
                  <c:v>44844</c:v>
                </c:pt>
                <c:pt idx="119">
                  <c:v>44845</c:v>
                </c:pt>
                <c:pt idx="120">
                  <c:v>44846</c:v>
                </c:pt>
                <c:pt idx="121">
                  <c:v>44847</c:v>
                </c:pt>
                <c:pt idx="122">
                  <c:v>44848</c:v>
                </c:pt>
                <c:pt idx="123">
                  <c:v>44849</c:v>
                </c:pt>
                <c:pt idx="124">
                  <c:v>44850</c:v>
                </c:pt>
                <c:pt idx="125">
                  <c:v>44851</c:v>
                </c:pt>
                <c:pt idx="126">
                  <c:v>44852</c:v>
                </c:pt>
                <c:pt idx="127">
                  <c:v>44853</c:v>
                </c:pt>
                <c:pt idx="128">
                  <c:v>44854</c:v>
                </c:pt>
                <c:pt idx="129">
                  <c:v>44855</c:v>
                </c:pt>
                <c:pt idx="130">
                  <c:v>44856</c:v>
                </c:pt>
                <c:pt idx="131">
                  <c:v>44857</c:v>
                </c:pt>
                <c:pt idx="132">
                  <c:v>44858</c:v>
                </c:pt>
                <c:pt idx="133">
                  <c:v>44859</c:v>
                </c:pt>
                <c:pt idx="134">
                  <c:v>44860</c:v>
                </c:pt>
                <c:pt idx="135">
                  <c:v>44861</c:v>
                </c:pt>
                <c:pt idx="136">
                  <c:v>44862</c:v>
                </c:pt>
                <c:pt idx="137">
                  <c:v>44863</c:v>
                </c:pt>
                <c:pt idx="138">
                  <c:v>44864</c:v>
                </c:pt>
                <c:pt idx="139">
                  <c:v>44865</c:v>
                </c:pt>
                <c:pt idx="140">
                  <c:v>44866</c:v>
                </c:pt>
                <c:pt idx="141">
                  <c:v>44867</c:v>
                </c:pt>
                <c:pt idx="142">
                  <c:v>44868</c:v>
                </c:pt>
                <c:pt idx="143">
                  <c:v>44869</c:v>
                </c:pt>
                <c:pt idx="144">
                  <c:v>44870</c:v>
                </c:pt>
                <c:pt idx="145">
                  <c:v>44871</c:v>
                </c:pt>
                <c:pt idx="146">
                  <c:v>44872</c:v>
                </c:pt>
                <c:pt idx="147">
                  <c:v>44873</c:v>
                </c:pt>
                <c:pt idx="148">
                  <c:v>44874</c:v>
                </c:pt>
                <c:pt idx="149">
                  <c:v>44875</c:v>
                </c:pt>
                <c:pt idx="150">
                  <c:v>44876</c:v>
                </c:pt>
                <c:pt idx="151">
                  <c:v>44877</c:v>
                </c:pt>
                <c:pt idx="152">
                  <c:v>44878</c:v>
                </c:pt>
                <c:pt idx="153">
                  <c:v>44879</c:v>
                </c:pt>
                <c:pt idx="154">
                  <c:v>44880</c:v>
                </c:pt>
                <c:pt idx="155">
                  <c:v>44881</c:v>
                </c:pt>
                <c:pt idx="156">
                  <c:v>44882</c:v>
                </c:pt>
                <c:pt idx="157">
                  <c:v>44883</c:v>
                </c:pt>
                <c:pt idx="158">
                  <c:v>44884</c:v>
                </c:pt>
                <c:pt idx="159">
                  <c:v>44885</c:v>
                </c:pt>
                <c:pt idx="160">
                  <c:v>44886</c:v>
                </c:pt>
                <c:pt idx="161">
                  <c:v>44887</c:v>
                </c:pt>
                <c:pt idx="162">
                  <c:v>44888</c:v>
                </c:pt>
                <c:pt idx="163">
                  <c:v>44889</c:v>
                </c:pt>
                <c:pt idx="164">
                  <c:v>44890</c:v>
                </c:pt>
                <c:pt idx="165">
                  <c:v>44891</c:v>
                </c:pt>
                <c:pt idx="166">
                  <c:v>44892</c:v>
                </c:pt>
                <c:pt idx="167">
                  <c:v>44893</c:v>
                </c:pt>
                <c:pt idx="168">
                  <c:v>44894</c:v>
                </c:pt>
                <c:pt idx="169">
                  <c:v>44895</c:v>
                </c:pt>
                <c:pt idx="170">
                  <c:v>44896</c:v>
                </c:pt>
                <c:pt idx="171">
                  <c:v>44897</c:v>
                </c:pt>
                <c:pt idx="172">
                  <c:v>44898</c:v>
                </c:pt>
                <c:pt idx="173">
                  <c:v>44899</c:v>
                </c:pt>
                <c:pt idx="174">
                  <c:v>44900</c:v>
                </c:pt>
                <c:pt idx="175">
                  <c:v>44901</c:v>
                </c:pt>
                <c:pt idx="176">
                  <c:v>44902</c:v>
                </c:pt>
                <c:pt idx="177">
                  <c:v>44903</c:v>
                </c:pt>
                <c:pt idx="178">
                  <c:v>44904</c:v>
                </c:pt>
                <c:pt idx="179">
                  <c:v>44905</c:v>
                </c:pt>
                <c:pt idx="180">
                  <c:v>44906</c:v>
                </c:pt>
                <c:pt idx="181">
                  <c:v>44907</c:v>
                </c:pt>
                <c:pt idx="182">
                  <c:v>44908</c:v>
                </c:pt>
                <c:pt idx="183">
                  <c:v>44909</c:v>
                </c:pt>
                <c:pt idx="184">
                  <c:v>44910</c:v>
                </c:pt>
                <c:pt idx="185">
                  <c:v>44911</c:v>
                </c:pt>
                <c:pt idx="186">
                  <c:v>44912</c:v>
                </c:pt>
                <c:pt idx="187">
                  <c:v>44913</c:v>
                </c:pt>
                <c:pt idx="188">
                  <c:v>44914</c:v>
                </c:pt>
                <c:pt idx="189">
                  <c:v>44915</c:v>
                </c:pt>
                <c:pt idx="190">
                  <c:v>44916</c:v>
                </c:pt>
                <c:pt idx="191">
                  <c:v>44917</c:v>
                </c:pt>
                <c:pt idx="192">
                  <c:v>44918</c:v>
                </c:pt>
                <c:pt idx="193">
                  <c:v>44919</c:v>
                </c:pt>
                <c:pt idx="194">
                  <c:v>44920</c:v>
                </c:pt>
                <c:pt idx="195">
                  <c:v>44921</c:v>
                </c:pt>
                <c:pt idx="196">
                  <c:v>44922</c:v>
                </c:pt>
                <c:pt idx="197">
                  <c:v>44923</c:v>
                </c:pt>
                <c:pt idx="198">
                  <c:v>44924</c:v>
                </c:pt>
                <c:pt idx="199">
                  <c:v>44925</c:v>
                </c:pt>
                <c:pt idx="200">
                  <c:v>44926</c:v>
                </c:pt>
                <c:pt idx="201">
                  <c:v>44927</c:v>
                </c:pt>
                <c:pt idx="202">
                  <c:v>44928</c:v>
                </c:pt>
                <c:pt idx="203">
                  <c:v>44929</c:v>
                </c:pt>
                <c:pt idx="204">
                  <c:v>44930</c:v>
                </c:pt>
                <c:pt idx="205">
                  <c:v>44931</c:v>
                </c:pt>
                <c:pt idx="206">
                  <c:v>44932</c:v>
                </c:pt>
                <c:pt idx="207">
                  <c:v>44933</c:v>
                </c:pt>
                <c:pt idx="208">
                  <c:v>44934</c:v>
                </c:pt>
                <c:pt idx="209">
                  <c:v>44935</c:v>
                </c:pt>
                <c:pt idx="210">
                  <c:v>44936</c:v>
                </c:pt>
                <c:pt idx="211">
                  <c:v>44937</c:v>
                </c:pt>
                <c:pt idx="212">
                  <c:v>44938</c:v>
                </c:pt>
                <c:pt idx="213">
                  <c:v>44939</c:v>
                </c:pt>
                <c:pt idx="214">
                  <c:v>44940</c:v>
                </c:pt>
                <c:pt idx="215">
                  <c:v>44941</c:v>
                </c:pt>
                <c:pt idx="216">
                  <c:v>44942</c:v>
                </c:pt>
                <c:pt idx="217">
                  <c:v>44943</c:v>
                </c:pt>
                <c:pt idx="218">
                  <c:v>44944</c:v>
                </c:pt>
                <c:pt idx="219">
                  <c:v>44945</c:v>
                </c:pt>
                <c:pt idx="220">
                  <c:v>44946</c:v>
                </c:pt>
                <c:pt idx="221">
                  <c:v>44947</c:v>
                </c:pt>
                <c:pt idx="222">
                  <c:v>44948</c:v>
                </c:pt>
                <c:pt idx="223">
                  <c:v>44949</c:v>
                </c:pt>
                <c:pt idx="224">
                  <c:v>44950</c:v>
                </c:pt>
                <c:pt idx="225">
                  <c:v>44951</c:v>
                </c:pt>
                <c:pt idx="226">
                  <c:v>44952</c:v>
                </c:pt>
                <c:pt idx="227">
                  <c:v>44953</c:v>
                </c:pt>
                <c:pt idx="228">
                  <c:v>44954</c:v>
                </c:pt>
                <c:pt idx="229">
                  <c:v>44955</c:v>
                </c:pt>
                <c:pt idx="230">
                  <c:v>44956</c:v>
                </c:pt>
                <c:pt idx="231">
                  <c:v>44957</c:v>
                </c:pt>
                <c:pt idx="232">
                  <c:v>44958</c:v>
                </c:pt>
                <c:pt idx="233">
                  <c:v>44959</c:v>
                </c:pt>
                <c:pt idx="234">
                  <c:v>44960</c:v>
                </c:pt>
                <c:pt idx="235">
                  <c:v>44961</c:v>
                </c:pt>
                <c:pt idx="236">
                  <c:v>44962</c:v>
                </c:pt>
                <c:pt idx="237">
                  <c:v>44963</c:v>
                </c:pt>
                <c:pt idx="238">
                  <c:v>44964</c:v>
                </c:pt>
                <c:pt idx="239">
                  <c:v>44965</c:v>
                </c:pt>
                <c:pt idx="240">
                  <c:v>44966</c:v>
                </c:pt>
                <c:pt idx="241">
                  <c:v>44967</c:v>
                </c:pt>
                <c:pt idx="242">
                  <c:v>44968</c:v>
                </c:pt>
                <c:pt idx="243">
                  <c:v>44969</c:v>
                </c:pt>
                <c:pt idx="244">
                  <c:v>44970</c:v>
                </c:pt>
                <c:pt idx="245">
                  <c:v>44971</c:v>
                </c:pt>
                <c:pt idx="246">
                  <c:v>44972</c:v>
                </c:pt>
                <c:pt idx="247">
                  <c:v>44973</c:v>
                </c:pt>
                <c:pt idx="248">
                  <c:v>44974</c:v>
                </c:pt>
                <c:pt idx="249">
                  <c:v>44975</c:v>
                </c:pt>
                <c:pt idx="250">
                  <c:v>44976</c:v>
                </c:pt>
                <c:pt idx="251">
                  <c:v>44977</c:v>
                </c:pt>
                <c:pt idx="252">
                  <c:v>44978</c:v>
                </c:pt>
                <c:pt idx="253">
                  <c:v>44979</c:v>
                </c:pt>
                <c:pt idx="254">
                  <c:v>44980</c:v>
                </c:pt>
                <c:pt idx="255">
                  <c:v>44981</c:v>
                </c:pt>
                <c:pt idx="256">
                  <c:v>44982</c:v>
                </c:pt>
                <c:pt idx="257">
                  <c:v>44983</c:v>
                </c:pt>
                <c:pt idx="258">
                  <c:v>44984</c:v>
                </c:pt>
                <c:pt idx="259">
                  <c:v>44985</c:v>
                </c:pt>
                <c:pt idx="260">
                  <c:v>44986</c:v>
                </c:pt>
                <c:pt idx="261">
                  <c:v>44987</c:v>
                </c:pt>
                <c:pt idx="262">
                  <c:v>44988</c:v>
                </c:pt>
                <c:pt idx="263">
                  <c:v>44989</c:v>
                </c:pt>
                <c:pt idx="264">
                  <c:v>44990</c:v>
                </c:pt>
                <c:pt idx="265">
                  <c:v>44991</c:v>
                </c:pt>
                <c:pt idx="266">
                  <c:v>44992</c:v>
                </c:pt>
                <c:pt idx="267">
                  <c:v>44993</c:v>
                </c:pt>
                <c:pt idx="268">
                  <c:v>44994</c:v>
                </c:pt>
                <c:pt idx="269">
                  <c:v>44995</c:v>
                </c:pt>
                <c:pt idx="270">
                  <c:v>44996</c:v>
                </c:pt>
                <c:pt idx="271">
                  <c:v>44997</c:v>
                </c:pt>
                <c:pt idx="272">
                  <c:v>44998</c:v>
                </c:pt>
                <c:pt idx="273">
                  <c:v>44999</c:v>
                </c:pt>
                <c:pt idx="274">
                  <c:v>45000</c:v>
                </c:pt>
                <c:pt idx="275">
                  <c:v>45001</c:v>
                </c:pt>
                <c:pt idx="276">
                  <c:v>45002</c:v>
                </c:pt>
                <c:pt idx="277">
                  <c:v>45003</c:v>
                </c:pt>
                <c:pt idx="278">
                  <c:v>45004</c:v>
                </c:pt>
                <c:pt idx="279">
                  <c:v>45005</c:v>
                </c:pt>
                <c:pt idx="280">
                  <c:v>45006</c:v>
                </c:pt>
                <c:pt idx="281">
                  <c:v>45007</c:v>
                </c:pt>
                <c:pt idx="282">
                  <c:v>45008</c:v>
                </c:pt>
                <c:pt idx="283">
                  <c:v>45009</c:v>
                </c:pt>
                <c:pt idx="284">
                  <c:v>45010</c:v>
                </c:pt>
                <c:pt idx="285">
                  <c:v>45011</c:v>
                </c:pt>
                <c:pt idx="286">
                  <c:v>45012</c:v>
                </c:pt>
                <c:pt idx="287">
                  <c:v>45013</c:v>
                </c:pt>
                <c:pt idx="288">
                  <c:v>45014</c:v>
                </c:pt>
                <c:pt idx="289">
                  <c:v>45015</c:v>
                </c:pt>
                <c:pt idx="290">
                  <c:v>45016</c:v>
                </c:pt>
                <c:pt idx="291">
                  <c:v>45017</c:v>
                </c:pt>
                <c:pt idx="292">
                  <c:v>45018</c:v>
                </c:pt>
                <c:pt idx="293">
                  <c:v>45019</c:v>
                </c:pt>
                <c:pt idx="294">
                  <c:v>45020</c:v>
                </c:pt>
                <c:pt idx="295">
                  <c:v>45021</c:v>
                </c:pt>
                <c:pt idx="296">
                  <c:v>45022</c:v>
                </c:pt>
                <c:pt idx="297">
                  <c:v>45023</c:v>
                </c:pt>
                <c:pt idx="298">
                  <c:v>45024</c:v>
                </c:pt>
                <c:pt idx="299">
                  <c:v>45025</c:v>
                </c:pt>
                <c:pt idx="300">
                  <c:v>45026</c:v>
                </c:pt>
                <c:pt idx="301">
                  <c:v>45027</c:v>
                </c:pt>
                <c:pt idx="302">
                  <c:v>45028</c:v>
                </c:pt>
                <c:pt idx="303">
                  <c:v>45029</c:v>
                </c:pt>
                <c:pt idx="304">
                  <c:v>45030</c:v>
                </c:pt>
                <c:pt idx="305">
                  <c:v>45031</c:v>
                </c:pt>
                <c:pt idx="306">
                  <c:v>45032</c:v>
                </c:pt>
                <c:pt idx="307">
                  <c:v>45033</c:v>
                </c:pt>
                <c:pt idx="308">
                  <c:v>45034</c:v>
                </c:pt>
                <c:pt idx="309">
                  <c:v>45035</c:v>
                </c:pt>
                <c:pt idx="310">
                  <c:v>45036</c:v>
                </c:pt>
                <c:pt idx="311">
                  <c:v>45037</c:v>
                </c:pt>
                <c:pt idx="312">
                  <c:v>45038</c:v>
                </c:pt>
                <c:pt idx="313">
                  <c:v>45039</c:v>
                </c:pt>
                <c:pt idx="314">
                  <c:v>45040</c:v>
                </c:pt>
                <c:pt idx="315">
                  <c:v>45041</c:v>
                </c:pt>
                <c:pt idx="316">
                  <c:v>45042</c:v>
                </c:pt>
                <c:pt idx="317">
                  <c:v>45043</c:v>
                </c:pt>
                <c:pt idx="318">
                  <c:v>45044</c:v>
                </c:pt>
                <c:pt idx="319">
                  <c:v>45045</c:v>
                </c:pt>
                <c:pt idx="320">
                  <c:v>45046</c:v>
                </c:pt>
                <c:pt idx="321">
                  <c:v>45047</c:v>
                </c:pt>
                <c:pt idx="322">
                  <c:v>45048</c:v>
                </c:pt>
                <c:pt idx="323">
                  <c:v>45049</c:v>
                </c:pt>
                <c:pt idx="324">
                  <c:v>45050</c:v>
                </c:pt>
                <c:pt idx="325">
                  <c:v>45051</c:v>
                </c:pt>
                <c:pt idx="326">
                  <c:v>45052</c:v>
                </c:pt>
                <c:pt idx="327">
                  <c:v>45053</c:v>
                </c:pt>
                <c:pt idx="328">
                  <c:v>45054</c:v>
                </c:pt>
                <c:pt idx="329">
                  <c:v>45055</c:v>
                </c:pt>
                <c:pt idx="330">
                  <c:v>45056</c:v>
                </c:pt>
                <c:pt idx="331">
                  <c:v>45057</c:v>
                </c:pt>
                <c:pt idx="332">
                  <c:v>45058</c:v>
                </c:pt>
                <c:pt idx="333">
                  <c:v>45059</c:v>
                </c:pt>
                <c:pt idx="334">
                  <c:v>45060</c:v>
                </c:pt>
                <c:pt idx="335">
                  <c:v>45061</c:v>
                </c:pt>
                <c:pt idx="336">
                  <c:v>45062</c:v>
                </c:pt>
                <c:pt idx="337">
                  <c:v>45063</c:v>
                </c:pt>
                <c:pt idx="338">
                  <c:v>45064</c:v>
                </c:pt>
                <c:pt idx="339">
                  <c:v>45065</c:v>
                </c:pt>
                <c:pt idx="340">
                  <c:v>45066</c:v>
                </c:pt>
                <c:pt idx="341">
                  <c:v>45067</c:v>
                </c:pt>
                <c:pt idx="342">
                  <c:v>45068</c:v>
                </c:pt>
                <c:pt idx="343">
                  <c:v>45069</c:v>
                </c:pt>
                <c:pt idx="344">
                  <c:v>45070</c:v>
                </c:pt>
                <c:pt idx="345">
                  <c:v>45071</c:v>
                </c:pt>
                <c:pt idx="346">
                  <c:v>45072</c:v>
                </c:pt>
                <c:pt idx="347">
                  <c:v>45073</c:v>
                </c:pt>
                <c:pt idx="348">
                  <c:v>45074</c:v>
                </c:pt>
                <c:pt idx="349">
                  <c:v>45075</c:v>
                </c:pt>
                <c:pt idx="350">
                  <c:v>45076</c:v>
                </c:pt>
                <c:pt idx="351">
                  <c:v>45077</c:v>
                </c:pt>
                <c:pt idx="352">
                  <c:v>45078</c:v>
                </c:pt>
                <c:pt idx="353">
                  <c:v>45079</c:v>
                </c:pt>
                <c:pt idx="354">
                  <c:v>45080</c:v>
                </c:pt>
                <c:pt idx="355">
                  <c:v>45081</c:v>
                </c:pt>
                <c:pt idx="356">
                  <c:v>45082</c:v>
                </c:pt>
                <c:pt idx="357">
                  <c:v>45083</c:v>
                </c:pt>
                <c:pt idx="358">
                  <c:v>45084</c:v>
                </c:pt>
                <c:pt idx="359">
                  <c:v>45085</c:v>
                </c:pt>
                <c:pt idx="360">
                  <c:v>45086</c:v>
                </c:pt>
                <c:pt idx="361">
                  <c:v>45087</c:v>
                </c:pt>
                <c:pt idx="362">
                  <c:v>45088</c:v>
                </c:pt>
                <c:pt idx="363">
                  <c:v>45089</c:v>
                </c:pt>
                <c:pt idx="364">
                  <c:v>45090</c:v>
                </c:pt>
                <c:pt idx="365">
                  <c:v>45091</c:v>
                </c:pt>
                <c:pt idx="366">
                  <c:v>45092</c:v>
                </c:pt>
                <c:pt idx="367">
                  <c:v>45093</c:v>
                </c:pt>
                <c:pt idx="368">
                  <c:v>45094</c:v>
                </c:pt>
                <c:pt idx="369">
                  <c:v>45095</c:v>
                </c:pt>
                <c:pt idx="370">
                  <c:v>45096</c:v>
                </c:pt>
                <c:pt idx="371">
                  <c:v>45097</c:v>
                </c:pt>
                <c:pt idx="372">
                  <c:v>45098</c:v>
                </c:pt>
                <c:pt idx="373">
                  <c:v>45099</c:v>
                </c:pt>
                <c:pt idx="374">
                  <c:v>45100</c:v>
                </c:pt>
                <c:pt idx="375">
                  <c:v>45101</c:v>
                </c:pt>
                <c:pt idx="376">
                  <c:v>45102</c:v>
                </c:pt>
                <c:pt idx="377">
                  <c:v>45103</c:v>
                </c:pt>
                <c:pt idx="378">
                  <c:v>45104</c:v>
                </c:pt>
                <c:pt idx="379">
                  <c:v>45105</c:v>
                </c:pt>
                <c:pt idx="380">
                  <c:v>45106</c:v>
                </c:pt>
                <c:pt idx="381">
                  <c:v>45107</c:v>
                </c:pt>
                <c:pt idx="382">
                  <c:v>45108</c:v>
                </c:pt>
                <c:pt idx="383">
                  <c:v>45109</c:v>
                </c:pt>
                <c:pt idx="384">
                  <c:v>45110</c:v>
                </c:pt>
                <c:pt idx="385">
                  <c:v>45111</c:v>
                </c:pt>
                <c:pt idx="386">
                  <c:v>45112</c:v>
                </c:pt>
                <c:pt idx="387">
                  <c:v>45113</c:v>
                </c:pt>
                <c:pt idx="388">
                  <c:v>45114</c:v>
                </c:pt>
                <c:pt idx="389">
                  <c:v>45115</c:v>
                </c:pt>
                <c:pt idx="390">
                  <c:v>45116</c:v>
                </c:pt>
                <c:pt idx="391">
                  <c:v>45117</c:v>
                </c:pt>
                <c:pt idx="392">
                  <c:v>45118</c:v>
                </c:pt>
                <c:pt idx="393">
                  <c:v>45119</c:v>
                </c:pt>
                <c:pt idx="394">
                  <c:v>45120</c:v>
                </c:pt>
                <c:pt idx="395">
                  <c:v>45121</c:v>
                </c:pt>
                <c:pt idx="396">
                  <c:v>45122</c:v>
                </c:pt>
                <c:pt idx="397">
                  <c:v>45123</c:v>
                </c:pt>
                <c:pt idx="398">
                  <c:v>45124</c:v>
                </c:pt>
                <c:pt idx="399">
                  <c:v>45125</c:v>
                </c:pt>
                <c:pt idx="400">
                  <c:v>45126</c:v>
                </c:pt>
                <c:pt idx="401">
                  <c:v>45127</c:v>
                </c:pt>
                <c:pt idx="402">
                  <c:v>45128</c:v>
                </c:pt>
                <c:pt idx="403">
                  <c:v>45129</c:v>
                </c:pt>
                <c:pt idx="404">
                  <c:v>45130</c:v>
                </c:pt>
                <c:pt idx="405">
                  <c:v>45131</c:v>
                </c:pt>
                <c:pt idx="406">
                  <c:v>45132</c:v>
                </c:pt>
                <c:pt idx="407">
                  <c:v>45133</c:v>
                </c:pt>
                <c:pt idx="408">
                  <c:v>45134</c:v>
                </c:pt>
                <c:pt idx="409">
                  <c:v>45135</c:v>
                </c:pt>
                <c:pt idx="410">
                  <c:v>45136</c:v>
                </c:pt>
                <c:pt idx="411">
                  <c:v>45137</c:v>
                </c:pt>
                <c:pt idx="412">
                  <c:v>45138</c:v>
                </c:pt>
                <c:pt idx="413">
                  <c:v>45139</c:v>
                </c:pt>
                <c:pt idx="414">
                  <c:v>45140</c:v>
                </c:pt>
                <c:pt idx="415">
                  <c:v>45141</c:v>
                </c:pt>
                <c:pt idx="416">
                  <c:v>45142</c:v>
                </c:pt>
                <c:pt idx="417">
                  <c:v>45143</c:v>
                </c:pt>
                <c:pt idx="418">
                  <c:v>45144</c:v>
                </c:pt>
                <c:pt idx="419">
                  <c:v>45145</c:v>
                </c:pt>
                <c:pt idx="420">
                  <c:v>45146</c:v>
                </c:pt>
                <c:pt idx="421">
                  <c:v>45147</c:v>
                </c:pt>
                <c:pt idx="422">
                  <c:v>45148</c:v>
                </c:pt>
                <c:pt idx="423">
                  <c:v>45149</c:v>
                </c:pt>
                <c:pt idx="424">
                  <c:v>45150</c:v>
                </c:pt>
                <c:pt idx="425">
                  <c:v>45151</c:v>
                </c:pt>
                <c:pt idx="426">
                  <c:v>45152</c:v>
                </c:pt>
                <c:pt idx="427">
                  <c:v>45153</c:v>
                </c:pt>
                <c:pt idx="428">
                  <c:v>45154</c:v>
                </c:pt>
                <c:pt idx="429">
                  <c:v>45155</c:v>
                </c:pt>
                <c:pt idx="430">
                  <c:v>45156</c:v>
                </c:pt>
                <c:pt idx="431">
                  <c:v>45157</c:v>
                </c:pt>
                <c:pt idx="432">
                  <c:v>45158</c:v>
                </c:pt>
                <c:pt idx="433">
                  <c:v>45159</c:v>
                </c:pt>
                <c:pt idx="434">
                  <c:v>45160</c:v>
                </c:pt>
                <c:pt idx="435">
                  <c:v>45161</c:v>
                </c:pt>
                <c:pt idx="436">
                  <c:v>45162</c:v>
                </c:pt>
                <c:pt idx="437">
                  <c:v>45163</c:v>
                </c:pt>
                <c:pt idx="438">
                  <c:v>45164</c:v>
                </c:pt>
                <c:pt idx="439">
                  <c:v>45165</c:v>
                </c:pt>
                <c:pt idx="440">
                  <c:v>45166</c:v>
                </c:pt>
                <c:pt idx="441">
                  <c:v>45167</c:v>
                </c:pt>
                <c:pt idx="442">
                  <c:v>45168</c:v>
                </c:pt>
                <c:pt idx="443">
                  <c:v>45169</c:v>
                </c:pt>
                <c:pt idx="444">
                  <c:v>45170</c:v>
                </c:pt>
                <c:pt idx="445">
                  <c:v>45171</c:v>
                </c:pt>
                <c:pt idx="446">
                  <c:v>45172</c:v>
                </c:pt>
                <c:pt idx="447">
                  <c:v>45173</c:v>
                </c:pt>
                <c:pt idx="448">
                  <c:v>45174</c:v>
                </c:pt>
                <c:pt idx="449">
                  <c:v>45175</c:v>
                </c:pt>
                <c:pt idx="450">
                  <c:v>45176</c:v>
                </c:pt>
                <c:pt idx="451">
                  <c:v>45177</c:v>
                </c:pt>
                <c:pt idx="452">
                  <c:v>45178</c:v>
                </c:pt>
                <c:pt idx="453">
                  <c:v>45179</c:v>
                </c:pt>
                <c:pt idx="454">
                  <c:v>45180</c:v>
                </c:pt>
                <c:pt idx="455">
                  <c:v>45181</c:v>
                </c:pt>
                <c:pt idx="456">
                  <c:v>45182</c:v>
                </c:pt>
                <c:pt idx="457">
                  <c:v>45183</c:v>
                </c:pt>
                <c:pt idx="458">
                  <c:v>45184</c:v>
                </c:pt>
                <c:pt idx="459">
                  <c:v>45185</c:v>
                </c:pt>
                <c:pt idx="460">
                  <c:v>45186</c:v>
                </c:pt>
                <c:pt idx="461">
                  <c:v>45187</c:v>
                </c:pt>
                <c:pt idx="462">
                  <c:v>45188</c:v>
                </c:pt>
                <c:pt idx="463">
                  <c:v>45189</c:v>
                </c:pt>
                <c:pt idx="464">
                  <c:v>45190</c:v>
                </c:pt>
                <c:pt idx="465">
                  <c:v>45191</c:v>
                </c:pt>
                <c:pt idx="466">
                  <c:v>45192</c:v>
                </c:pt>
                <c:pt idx="467">
                  <c:v>45193</c:v>
                </c:pt>
                <c:pt idx="468">
                  <c:v>45194</c:v>
                </c:pt>
                <c:pt idx="469">
                  <c:v>45195</c:v>
                </c:pt>
                <c:pt idx="470">
                  <c:v>45196</c:v>
                </c:pt>
                <c:pt idx="471">
                  <c:v>45197</c:v>
                </c:pt>
                <c:pt idx="472">
                  <c:v>45198</c:v>
                </c:pt>
                <c:pt idx="473">
                  <c:v>45199</c:v>
                </c:pt>
                <c:pt idx="474">
                  <c:v>45200</c:v>
                </c:pt>
                <c:pt idx="475">
                  <c:v>45201</c:v>
                </c:pt>
                <c:pt idx="476">
                  <c:v>45202</c:v>
                </c:pt>
                <c:pt idx="477">
                  <c:v>45203</c:v>
                </c:pt>
                <c:pt idx="478">
                  <c:v>45204</c:v>
                </c:pt>
                <c:pt idx="479">
                  <c:v>45205</c:v>
                </c:pt>
                <c:pt idx="480">
                  <c:v>45206</c:v>
                </c:pt>
                <c:pt idx="481">
                  <c:v>45207</c:v>
                </c:pt>
                <c:pt idx="482">
                  <c:v>45208</c:v>
                </c:pt>
                <c:pt idx="483">
                  <c:v>45209</c:v>
                </c:pt>
                <c:pt idx="484">
                  <c:v>45210</c:v>
                </c:pt>
                <c:pt idx="485">
                  <c:v>45211</c:v>
                </c:pt>
                <c:pt idx="486">
                  <c:v>45212</c:v>
                </c:pt>
                <c:pt idx="487">
                  <c:v>45213</c:v>
                </c:pt>
                <c:pt idx="488">
                  <c:v>45214</c:v>
                </c:pt>
                <c:pt idx="489">
                  <c:v>45215</c:v>
                </c:pt>
                <c:pt idx="490">
                  <c:v>45216</c:v>
                </c:pt>
                <c:pt idx="491">
                  <c:v>45217</c:v>
                </c:pt>
                <c:pt idx="492">
                  <c:v>45218</c:v>
                </c:pt>
                <c:pt idx="493">
                  <c:v>45219</c:v>
                </c:pt>
                <c:pt idx="494">
                  <c:v>45220</c:v>
                </c:pt>
                <c:pt idx="495">
                  <c:v>45221</c:v>
                </c:pt>
                <c:pt idx="496">
                  <c:v>45222</c:v>
                </c:pt>
                <c:pt idx="497">
                  <c:v>45223</c:v>
                </c:pt>
                <c:pt idx="498">
                  <c:v>45224</c:v>
                </c:pt>
                <c:pt idx="499">
                  <c:v>45225</c:v>
                </c:pt>
                <c:pt idx="500">
                  <c:v>45226</c:v>
                </c:pt>
                <c:pt idx="501">
                  <c:v>45227</c:v>
                </c:pt>
                <c:pt idx="502">
                  <c:v>45228</c:v>
                </c:pt>
                <c:pt idx="503">
                  <c:v>45229</c:v>
                </c:pt>
                <c:pt idx="504">
                  <c:v>45230</c:v>
                </c:pt>
                <c:pt idx="505">
                  <c:v>45231</c:v>
                </c:pt>
                <c:pt idx="506">
                  <c:v>45232</c:v>
                </c:pt>
                <c:pt idx="507">
                  <c:v>45233</c:v>
                </c:pt>
                <c:pt idx="508">
                  <c:v>45234</c:v>
                </c:pt>
                <c:pt idx="509">
                  <c:v>45235</c:v>
                </c:pt>
                <c:pt idx="510">
                  <c:v>45236</c:v>
                </c:pt>
                <c:pt idx="511">
                  <c:v>45237</c:v>
                </c:pt>
                <c:pt idx="512">
                  <c:v>45238</c:v>
                </c:pt>
                <c:pt idx="513">
                  <c:v>45239</c:v>
                </c:pt>
                <c:pt idx="514">
                  <c:v>45240</c:v>
                </c:pt>
                <c:pt idx="515">
                  <c:v>45241</c:v>
                </c:pt>
                <c:pt idx="516">
                  <c:v>45242</c:v>
                </c:pt>
                <c:pt idx="517">
                  <c:v>45243</c:v>
                </c:pt>
                <c:pt idx="518">
                  <c:v>45244</c:v>
                </c:pt>
                <c:pt idx="519">
                  <c:v>45245</c:v>
                </c:pt>
                <c:pt idx="520">
                  <c:v>45246</c:v>
                </c:pt>
                <c:pt idx="521">
                  <c:v>45247</c:v>
                </c:pt>
                <c:pt idx="522">
                  <c:v>45248</c:v>
                </c:pt>
                <c:pt idx="523">
                  <c:v>45249</c:v>
                </c:pt>
                <c:pt idx="524">
                  <c:v>45250</c:v>
                </c:pt>
                <c:pt idx="525">
                  <c:v>45251</c:v>
                </c:pt>
                <c:pt idx="526">
                  <c:v>45252</c:v>
                </c:pt>
                <c:pt idx="527">
                  <c:v>45253</c:v>
                </c:pt>
                <c:pt idx="528">
                  <c:v>45254</c:v>
                </c:pt>
                <c:pt idx="529">
                  <c:v>45255</c:v>
                </c:pt>
                <c:pt idx="530">
                  <c:v>45256</c:v>
                </c:pt>
                <c:pt idx="531">
                  <c:v>45257</c:v>
                </c:pt>
                <c:pt idx="532">
                  <c:v>45258</c:v>
                </c:pt>
                <c:pt idx="533">
                  <c:v>45259</c:v>
                </c:pt>
                <c:pt idx="534">
                  <c:v>45260</c:v>
                </c:pt>
                <c:pt idx="535">
                  <c:v>45261</c:v>
                </c:pt>
                <c:pt idx="536">
                  <c:v>45262</c:v>
                </c:pt>
                <c:pt idx="537">
                  <c:v>45263</c:v>
                </c:pt>
                <c:pt idx="538">
                  <c:v>45264</c:v>
                </c:pt>
                <c:pt idx="539">
                  <c:v>45265</c:v>
                </c:pt>
                <c:pt idx="540">
                  <c:v>45266</c:v>
                </c:pt>
                <c:pt idx="541">
                  <c:v>45267</c:v>
                </c:pt>
                <c:pt idx="542">
                  <c:v>45268</c:v>
                </c:pt>
                <c:pt idx="543">
                  <c:v>45269</c:v>
                </c:pt>
                <c:pt idx="544">
                  <c:v>45270</c:v>
                </c:pt>
                <c:pt idx="545">
                  <c:v>45271</c:v>
                </c:pt>
                <c:pt idx="546">
                  <c:v>45272</c:v>
                </c:pt>
                <c:pt idx="547">
                  <c:v>45273</c:v>
                </c:pt>
                <c:pt idx="548">
                  <c:v>45274</c:v>
                </c:pt>
                <c:pt idx="549">
                  <c:v>45275</c:v>
                </c:pt>
                <c:pt idx="550">
                  <c:v>45276</c:v>
                </c:pt>
                <c:pt idx="551">
                  <c:v>45277</c:v>
                </c:pt>
                <c:pt idx="552">
                  <c:v>45278</c:v>
                </c:pt>
                <c:pt idx="553">
                  <c:v>45279</c:v>
                </c:pt>
                <c:pt idx="554">
                  <c:v>45280</c:v>
                </c:pt>
                <c:pt idx="555">
                  <c:v>45281</c:v>
                </c:pt>
                <c:pt idx="556">
                  <c:v>45282</c:v>
                </c:pt>
                <c:pt idx="557">
                  <c:v>45283</c:v>
                </c:pt>
                <c:pt idx="558">
                  <c:v>45284</c:v>
                </c:pt>
                <c:pt idx="559">
                  <c:v>45285</c:v>
                </c:pt>
                <c:pt idx="560">
                  <c:v>45286</c:v>
                </c:pt>
                <c:pt idx="561">
                  <c:v>45287</c:v>
                </c:pt>
                <c:pt idx="562">
                  <c:v>45288</c:v>
                </c:pt>
                <c:pt idx="563">
                  <c:v>45289</c:v>
                </c:pt>
                <c:pt idx="564">
                  <c:v>45290</c:v>
                </c:pt>
                <c:pt idx="565">
                  <c:v>45291</c:v>
                </c:pt>
                <c:pt idx="566">
                  <c:v>45292</c:v>
                </c:pt>
                <c:pt idx="567">
                  <c:v>45293</c:v>
                </c:pt>
                <c:pt idx="568">
                  <c:v>45294</c:v>
                </c:pt>
                <c:pt idx="569">
                  <c:v>45295</c:v>
                </c:pt>
                <c:pt idx="570">
                  <c:v>45296</c:v>
                </c:pt>
                <c:pt idx="571">
                  <c:v>45297</c:v>
                </c:pt>
                <c:pt idx="572">
                  <c:v>45298</c:v>
                </c:pt>
                <c:pt idx="573">
                  <c:v>45299</c:v>
                </c:pt>
                <c:pt idx="574">
                  <c:v>45300</c:v>
                </c:pt>
                <c:pt idx="575">
                  <c:v>45301</c:v>
                </c:pt>
                <c:pt idx="576">
                  <c:v>45302</c:v>
                </c:pt>
                <c:pt idx="577">
                  <c:v>45303</c:v>
                </c:pt>
                <c:pt idx="578">
                  <c:v>45304</c:v>
                </c:pt>
                <c:pt idx="579">
                  <c:v>45305</c:v>
                </c:pt>
                <c:pt idx="580">
                  <c:v>45306</c:v>
                </c:pt>
                <c:pt idx="581">
                  <c:v>45307</c:v>
                </c:pt>
                <c:pt idx="582">
                  <c:v>45308</c:v>
                </c:pt>
                <c:pt idx="583">
                  <c:v>45309</c:v>
                </c:pt>
                <c:pt idx="584">
                  <c:v>45310</c:v>
                </c:pt>
                <c:pt idx="585">
                  <c:v>45311</c:v>
                </c:pt>
                <c:pt idx="586">
                  <c:v>45312</c:v>
                </c:pt>
                <c:pt idx="587">
                  <c:v>45313</c:v>
                </c:pt>
                <c:pt idx="588">
                  <c:v>45314</c:v>
                </c:pt>
                <c:pt idx="589">
                  <c:v>45315</c:v>
                </c:pt>
                <c:pt idx="590">
                  <c:v>45316</c:v>
                </c:pt>
                <c:pt idx="591">
                  <c:v>45317</c:v>
                </c:pt>
                <c:pt idx="592">
                  <c:v>45318</c:v>
                </c:pt>
                <c:pt idx="593">
                  <c:v>45319</c:v>
                </c:pt>
                <c:pt idx="594">
                  <c:v>45320</c:v>
                </c:pt>
                <c:pt idx="595">
                  <c:v>45321</c:v>
                </c:pt>
                <c:pt idx="596">
                  <c:v>45322</c:v>
                </c:pt>
                <c:pt idx="597">
                  <c:v>45323</c:v>
                </c:pt>
                <c:pt idx="598">
                  <c:v>45324</c:v>
                </c:pt>
                <c:pt idx="599">
                  <c:v>45325</c:v>
                </c:pt>
                <c:pt idx="600">
                  <c:v>45326</c:v>
                </c:pt>
                <c:pt idx="601">
                  <c:v>45327</c:v>
                </c:pt>
                <c:pt idx="602">
                  <c:v>45328</c:v>
                </c:pt>
                <c:pt idx="603">
                  <c:v>45329</c:v>
                </c:pt>
                <c:pt idx="604">
                  <c:v>45330</c:v>
                </c:pt>
                <c:pt idx="605">
                  <c:v>45331</c:v>
                </c:pt>
                <c:pt idx="606">
                  <c:v>45332</c:v>
                </c:pt>
                <c:pt idx="607">
                  <c:v>45333</c:v>
                </c:pt>
                <c:pt idx="608">
                  <c:v>45334</c:v>
                </c:pt>
                <c:pt idx="609">
                  <c:v>45335</c:v>
                </c:pt>
                <c:pt idx="610">
                  <c:v>45336</c:v>
                </c:pt>
                <c:pt idx="611">
                  <c:v>45337</c:v>
                </c:pt>
                <c:pt idx="612">
                  <c:v>45338</c:v>
                </c:pt>
                <c:pt idx="613">
                  <c:v>45339</c:v>
                </c:pt>
                <c:pt idx="614">
                  <c:v>45340</c:v>
                </c:pt>
                <c:pt idx="615">
                  <c:v>45341</c:v>
                </c:pt>
                <c:pt idx="616">
                  <c:v>45342</c:v>
                </c:pt>
                <c:pt idx="617">
                  <c:v>45343</c:v>
                </c:pt>
                <c:pt idx="618">
                  <c:v>45344</c:v>
                </c:pt>
                <c:pt idx="619">
                  <c:v>45345</c:v>
                </c:pt>
                <c:pt idx="620">
                  <c:v>45346</c:v>
                </c:pt>
                <c:pt idx="621">
                  <c:v>45347</c:v>
                </c:pt>
                <c:pt idx="622">
                  <c:v>45348</c:v>
                </c:pt>
                <c:pt idx="623">
                  <c:v>45349</c:v>
                </c:pt>
                <c:pt idx="624">
                  <c:v>45350</c:v>
                </c:pt>
                <c:pt idx="625">
                  <c:v>45351</c:v>
                </c:pt>
                <c:pt idx="626">
                  <c:v>45352</c:v>
                </c:pt>
                <c:pt idx="627">
                  <c:v>45353</c:v>
                </c:pt>
                <c:pt idx="628">
                  <c:v>45354</c:v>
                </c:pt>
                <c:pt idx="629">
                  <c:v>45355</c:v>
                </c:pt>
                <c:pt idx="630">
                  <c:v>45356</c:v>
                </c:pt>
                <c:pt idx="631">
                  <c:v>45357</c:v>
                </c:pt>
                <c:pt idx="632">
                  <c:v>45358</c:v>
                </c:pt>
                <c:pt idx="633">
                  <c:v>45359</c:v>
                </c:pt>
                <c:pt idx="634">
                  <c:v>45360</c:v>
                </c:pt>
                <c:pt idx="635">
                  <c:v>45361</c:v>
                </c:pt>
                <c:pt idx="636">
                  <c:v>45362</c:v>
                </c:pt>
                <c:pt idx="637">
                  <c:v>45363</c:v>
                </c:pt>
                <c:pt idx="638">
                  <c:v>45364</c:v>
                </c:pt>
                <c:pt idx="639">
                  <c:v>45365</c:v>
                </c:pt>
                <c:pt idx="640">
                  <c:v>45366</c:v>
                </c:pt>
                <c:pt idx="641">
                  <c:v>45367</c:v>
                </c:pt>
                <c:pt idx="642">
                  <c:v>45368</c:v>
                </c:pt>
                <c:pt idx="643">
                  <c:v>45369</c:v>
                </c:pt>
                <c:pt idx="644">
                  <c:v>45370</c:v>
                </c:pt>
                <c:pt idx="645">
                  <c:v>45371</c:v>
                </c:pt>
                <c:pt idx="646">
                  <c:v>45372</c:v>
                </c:pt>
                <c:pt idx="647">
                  <c:v>45373</c:v>
                </c:pt>
                <c:pt idx="648">
                  <c:v>45374</c:v>
                </c:pt>
                <c:pt idx="649">
                  <c:v>45375</c:v>
                </c:pt>
                <c:pt idx="650">
                  <c:v>45376</c:v>
                </c:pt>
                <c:pt idx="651">
                  <c:v>45377</c:v>
                </c:pt>
                <c:pt idx="652">
                  <c:v>45378</c:v>
                </c:pt>
                <c:pt idx="653">
                  <c:v>45379</c:v>
                </c:pt>
                <c:pt idx="654">
                  <c:v>45380</c:v>
                </c:pt>
                <c:pt idx="655">
                  <c:v>45381</c:v>
                </c:pt>
                <c:pt idx="656">
                  <c:v>45382</c:v>
                </c:pt>
                <c:pt idx="657">
                  <c:v>45383</c:v>
                </c:pt>
                <c:pt idx="658">
                  <c:v>45384</c:v>
                </c:pt>
                <c:pt idx="659">
                  <c:v>45385</c:v>
                </c:pt>
                <c:pt idx="660">
                  <c:v>45386</c:v>
                </c:pt>
                <c:pt idx="661">
                  <c:v>45387</c:v>
                </c:pt>
                <c:pt idx="662">
                  <c:v>45388</c:v>
                </c:pt>
                <c:pt idx="663">
                  <c:v>45389</c:v>
                </c:pt>
                <c:pt idx="664">
                  <c:v>45390</c:v>
                </c:pt>
                <c:pt idx="665">
                  <c:v>45391</c:v>
                </c:pt>
                <c:pt idx="666">
                  <c:v>45392</c:v>
                </c:pt>
                <c:pt idx="667">
                  <c:v>45393</c:v>
                </c:pt>
                <c:pt idx="668">
                  <c:v>45394</c:v>
                </c:pt>
                <c:pt idx="669">
                  <c:v>45395</c:v>
                </c:pt>
                <c:pt idx="670">
                  <c:v>45396</c:v>
                </c:pt>
                <c:pt idx="671">
                  <c:v>45397</c:v>
                </c:pt>
                <c:pt idx="672">
                  <c:v>45398</c:v>
                </c:pt>
                <c:pt idx="673">
                  <c:v>45399</c:v>
                </c:pt>
                <c:pt idx="674">
                  <c:v>45400</c:v>
                </c:pt>
                <c:pt idx="675">
                  <c:v>45401</c:v>
                </c:pt>
                <c:pt idx="676">
                  <c:v>45402</c:v>
                </c:pt>
                <c:pt idx="677">
                  <c:v>45403</c:v>
                </c:pt>
                <c:pt idx="678">
                  <c:v>45404</c:v>
                </c:pt>
                <c:pt idx="679">
                  <c:v>45405</c:v>
                </c:pt>
                <c:pt idx="680">
                  <c:v>45406</c:v>
                </c:pt>
                <c:pt idx="681">
                  <c:v>45407</c:v>
                </c:pt>
                <c:pt idx="682">
                  <c:v>45408</c:v>
                </c:pt>
                <c:pt idx="683">
                  <c:v>45409</c:v>
                </c:pt>
                <c:pt idx="684">
                  <c:v>45410</c:v>
                </c:pt>
                <c:pt idx="685">
                  <c:v>45411</c:v>
                </c:pt>
                <c:pt idx="686">
                  <c:v>45412</c:v>
                </c:pt>
                <c:pt idx="687">
                  <c:v>45413</c:v>
                </c:pt>
                <c:pt idx="688">
                  <c:v>45414</c:v>
                </c:pt>
                <c:pt idx="689">
                  <c:v>45415</c:v>
                </c:pt>
                <c:pt idx="690">
                  <c:v>45416</c:v>
                </c:pt>
                <c:pt idx="691">
                  <c:v>45417</c:v>
                </c:pt>
                <c:pt idx="692">
                  <c:v>45418</c:v>
                </c:pt>
                <c:pt idx="693">
                  <c:v>45419</c:v>
                </c:pt>
                <c:pt idx="694">
                  <c:v>45420</c:v>
                </c:pt>
                <c:pt idx="695">
                  <c:v>45421</c:v>
                </c:pt>
                <c:pt idx="696">
                  <c:v>45422</c:v>
                </c:pt>
                <c:pt idx="697">
                  <c:v>45423</c:v>
                </c:pt>
                <c:pt idx="698">
                  <c:v>45424</c:v>
                </c:pt>
                <c:pt idx="699">
                  <c:v>45425</c:v>
                </c:pt>
                <c:pt idx="700">
                  <c:v>45426</c:v>
                </c:pt>
                <c:pt idx="701">
                  <c:v>45427</c:v>
                </c:pt>
                <c:pt idx="702">
                  <c:v>45428</c:v>
                </c:pt>
                <c:pt idx="703">
                  <c:v>45429</c:v>
                </c:pt>
                <c:pt idx="704">
                  <c:v>45430</c:v>
                </c:pt>
                <c:pt idx="705">
                  <c:v>45431</c:v>
                </c:pt>
                <c:pt idx="706">
                  <c:v>45432</c:v>
                </c:pt>
                <c:pt idx="707">
                  <c:v>45433</c:v>
                </c:pt>
                <c:pt idx="708">
                  <c:v>45434</c:v>
                </c:pt>
                <c:pt idx="709">
                  <c:v>45435</c:v>
                </c:pt>
                <c:pt idx="710">
                  <c:v>45436</c:v>
                </c:pt>
                <c:pt idx="711">
                  <c:v>45437</c:v>
                </c:pt>
                <c:pt idx="712">
                  <c:v>45438</c:v>
                </c:pt>
                <c:pt idx="713">
                  <c:v>45439</c:v>
                </c:pt>
                <c:pt idx="714">
                  <c:v>45440</c:v>
                </c:pt>
                <c:pt idx="715">
                  <c:v>45441</c:v>
                </c:pt>
                <c:pt idx="716">
                  <c:v>45442</c:v>
                </c:pt>
                <c:pt idx="717">
                  <c:v>45443</c:v>
                </c:pt>
                <c:pt idx="718">
                  <c:v>45444</c:v>
                </c:pt>
                <c:pt idx="719">
                  <c:v>45445</c:v>
                </c:pt>
                <c:pt idx="720">
                  <c:v>45446</c:v>
                </c:pt>
                <c:pt idx="721">
                  <c:v>45447</c:v>
                </c:pt>
                <c:pt idx="722">
                  <c:v>45448</c:v>
                </c:pt>
                <c:pt idx="723">
                  <c:v>45449</c:v>
                </c:pt>
                <c:pt idx="724">
                  <c:v>45450</c:v>
                </c:pt>
                <c:pt idx="725">
                  <c:v>45451</c:v>
                </c:pt>
                <c:pt idx="726">
                  <c:v>45452</c:v>
                </c:pt>
                <c:pt idx="727">
                  <c:v>45453</c:v>
                </c:pt>
                <c:pt idx="728">
                  <c:v>45454</c:v>
                </c:pt>
                <c:pt idx="729">
                  <c:v>45455</c:v>
                </c:pt>
                <c:pt idx="730">
                  <c:v>45456</c:v>
                </c:pt>
                <c:pt idx="731">
                  <c:v>45457</c:v>
                </c:pt>
                <c:pt idx="732">
                  <c:v>45458</c:v>
                </c:pt>
                <c:pt idx="733">
                  <c:v>45459</c:v>
                </c:pt>
                <c:pt idx="734">
                  <c:v>45460</c:v>
                </c:pt>
                <c:pt idx="735">
                  <c:v>45461</c:v>
                </c:pt>
                <c:pt idx="736">
                  <c:v>45462</c:v>
                </c:pt>
                <c:pt idx="737">
                  <c:v>45463</c:v>
                </c:pt>
                <c:pt idx="738">
                  <c:v>45464</c:v>
                </c:pt>
                <c:pt idx="739">
                  <c:v>45465</c:v>
                </c:pt>
                <c:pt idx="740">
                  <c:v>45466</c:v>
                </c:pt>
                <c:pt idx="741">
                  <c:v>45467</c:v>
                </c:pt>
                <c:pt idx="742">
                  <c:v>45468</c:v>
                </c:pt>
                <c:pt idx="743">
                  <c:v>45469</c:v>
                </c:pt>
                <c:pt idx="744">
                  <c:v>45470</c:v>
                </c:pt>
                <c:pt idx="745">
                  <c:v>45471</c:v>
                </c:pt>
                <c:pt idx="746">
                  <c:v>45472</c:v>
                </c:pt>
                <c:pt idx="747">
                  <c:v>45473</c:v>
                </c:pt>
                <c:pt idx="748">
                  <c:v>45474</c:v>
                </c:pt>
                <c:pt idx="749">
                  <c:v>45475</c:v>
                </c:pt>
                <c:pt idx="750">
                  <c:v>45476</c:v>
                </c:pt>
                <c:pt idx="751">
                  <c:v>45477</c:v>
                </c:pt>
                <c:pt idx="752">
                  <c:v>45478</c:v>
                </c:pt>
                <c:pt idx="753">
                  <c:v>45479</c:v>
                </c:pt>
                <c:pt idx="754">
                  <c:v>45480</c:v>
                </c:pt>
                <c:pt idx="755">
                  <c:v>45481</c:v>
                </c:pt>
                <c:pt idx="756">
                  <c:v>45482</c:v>
                </c:pt>
                <c:pt idx="757">
                  <c:v>45483</c:v>
                </c:pt>
                <c:pt idx="758">
                  <c:v>45484</c:v>
                </c:pt>
                <c:pt idx="759">
                  <c:v>45485</c:v>
                </c:pt>
                <c:pt idx="760">
                  <c:v>45486</c:v>
                </c:pt>
                <c:pt idx="761">
                  <c:v>45487</c:v>
                </c:pt>
                <c:pt idx="762">
                  <c:v>45488</c:v>
                </c:pt>
                <c:pt idx="763">
                  <c:v>45489</c:v>
                </c:pt>
                <c:pt idx="764">
                  <c:v>45490</c:v>
                </c:pt>
                <c:pt idx="765">
                  <c:v>45491</c:v>
                </c:pt>
                <c:pt idx="766">
                  <c:v>45492</c:v>
                </c:pt>
                <c:pt idx="767">
                  <c:v>45493</c:v>
                </c:pt>
                <c:pt idx="768">
                  <c:v>45494</c:v>
                </c:pt>
                <c:pt idx="769">
                  <c:v>45495</c:v>
                </c:pt>
                <c:pt idx="770">
                  <c:v>45496</c:v>
                </c:pt>
                <c:pt idx="771">
                  <c:v>45497</c:v>
                </c:pt>
                <c:pt idx="772">
                  <c:v>45498</c:v>
                </c:pt>
                <c:pt idx="773">
                  <c:v>45499</c:v>
                </c:pt>
                <c:pt idx="774">
                  <c:v>45500</c:v>
                </c:pt>
                <c:pt idx="775">
                  <c:v>45501</c:v>
                </c:pt>
                <c:pt idx="776">
                  <c:v>45502</c:v>
                </c:pt>
                <c:pt idx="777">
                  <c:v>45503</c:v>
                </c:pt>
                <c:pt idx="778">
                  <c:v>45504</c:v>
                </c:pt>
                <c:pt idx="779">
                  <c:v>45505</c:v>
                </c:pt>
                <c:pt idx="780">
                  <c:v>45506</c:v>
                </c:pt>
                <c:pt idx="781">
                  <c:v>45507</c:v>
                </c:pt>
                <c:pt idx="782">
                  <c:v>45508</c:v>
                </c:pt>
                <c:pt idx="783">
                  <c:v>45509</c:v>
                </c:pt>
                <c:pt idx="784">
                  <c:v>45510</c:v>
                </c:pt>
                <c:pt idx="785">
                  <c:v>45511</c:v>
                </c:pt>
                <c:pt idx="786">
                  <c:v>45512</c:v>
                </c:pt>
                <c:pt idx="787">
                  <c:v>45513</c:v>
                </c:pt>
                <c:pt idx="788">
                  <c:v>45514</c:v>
                </c:pt>
                <c:pt idx="789">
                  <c:v>45515</c:v>
                </c:pt>
                <c:pt idx="790">
                  <c:v>45516</c:v>
                </c:pt>
                <c:pt idx="791">
                  <c:v>45517</c:v>
                </c:pt>
                <c:pt idx="792">
                  <c:v>45518</c:v>
                </c:pt>
                <c:pt idx="793">
                  <c:v>45519</c:v>
                </c:pt>
                <c:pt idx="794">
                  <c:v>45520</c:v>
                </c:pt>
                <c:pt idx="795">
                  <c:v>45521</c:v>
                </c:pt>
                <c:pt idx="796">
                  <c:v>45522</c:v>
                </c:pt>
                <c:pt idx="797">
                  <c:v>45523</c:v>
                </c:pt>
                <c:pt idx="798">
                  <c:v>45524</c:v>
                </c:pt>
                <c:pt idx="799">
                  <c:v>45525</c:v>
                </c:pt>
                <c:pt idx="800">
                  <c:v>45526</c:v>
                </c:pt>
                <c:pt idx="801">
                  <c:v>45527</c:v>
                </c:pt>
                <c:pt idx="802">
                  <c:v>45528</c:v>
                </c:pt>
                <c:pt idx="803">
                  <c:v>45529</c:v>
                </c:pt>
                <c:pt idx="804">
                  <c:v>45530</c:v>
                </c:pt>
                <c:pt idx="805">
                  <c:v>45531</c:v>
                </c:pt>
                <c:pt idx="806">
                  <c:v>45532</c:v>
                </c:pt>
                <c:pt idx="807">
                  <c:v>45533</c:v>
                </c:pt>
                <c:pt idx="808">
                  <c:v>45534</c:v>
                </c:pt>
                <c:pt idx="809">
                  <c:v>45535</c:v>
                </c:pt>
                <c:pt idx="810">
                  <c:v>45536</c:v>
                </c:pt>
                <c:pt idx="811">
                  <c:v>45537</c:v>
                </c:pt>
                <c:pt idx="812">
                  <c:v>45538</c:v>
                </c:pt>
                <c:pt idx="813">
                  <c:v>45539</c:v>
                </c:pt>
                <c:pt idx="814">
                  <c:v>45540</c:v>
                </c:pt>
                <c:pt idx="815">
                  <c:v>45541</c:v>
                </c:pt>
                <c:pt idx="816">
                  <c:v>45542</c:v>
                </c:pt>
                <c:pt idx="817">
                  <c:v>45543</c:v>
                </c:pt>
                <c:pt idx="818">
                  <c:v>45544</c:v>
                </c:pt>
                <c:pt idx="819">
                  <c:v>45545</c:v>
                </c:pt>
                <c:pt idx="820">
                  <c:v>45546</c:v>
                </c:pt>
                <c:pt idx="821">
                  <c:v>45547</c:v>
                </c:pt>
                <c:pt idx="822">
                  <c:v>45548</c:v>
                </c:pt>
                <c:pt idx="823">
                  <c:v>45549</c:v>
                </c:pt>
                <c:pt idx="824">
                  <c:v>45550</c:v>
                </c:pt>
                <c:pt idx="825">
                  <c:v>45551</c:v>
                </c:pt>
                <c:pt idx="826">
                  <c:v>45552</c:v>
                </c:pt>
                <c:pt idx="827">
                  <c:v>45553</c:v>
                </c:pt>
                <c:pt idx="828">
                  <c:v>45554</c:v>
                </c:pt>
                <c:pt idx="829">
                  <c:v>45555</c:v>
                </c:pt>
                <c:pt idx="830">
                  <c:v>45556</c:v>
                </c:pt>
                <c:pt idx="831">
                  <c:v>45557</c:v>
                </c:pt>
                <c:pt idx="832">
                  <c:v>45558</c:v>
                </c:pt>
                <c:pt idx="833">
                  <c:v>45559</c:v>
                </c:pt>
                <c:pt idx="834">
                  <c:v>45560</c:v>
                </c:pt>
                <c:pt idx="835">
                  <c:v>45561</c:v>
                </c:pt>
                <c:pt idx="836">
                  <c:v>45562</c:v>
                </c:pt>
                <c:pt idx="837">
                  <c:v>45563</c:v>
                </c:pt>
                <c:pt idx="838">
                  <c:v>45564</c:v>
                </c:pt>
                <c:pt idx="839">
                  <c:v>45565</c:v>
                </c:pt>
                <c:pt idx="840">
                  <c:v>45566</c:v>
                </c:pt>
                <c:pt idx="841">
                  <c:v>45567</c:v>
                </c:pt>
                <c:pt idx="842">
                  <c:v>45568</c:v>
                </c:pt>
                <c:pt idx="843">
                  <c:v>45569</c:v>
                </c:pt>
                <c:pt idx="844">
                  <c:v>45570</c:v>
                </c:pt>
                <c:pt idx="845">
                  <c:v>45571</c:v>
                </c:pt>
                <c:pt idx="846">
                  <c:v>45572</c:v>
                </c:pt>
                <c:pt idx="847">
                  <c:v>45573</c:v>
                </c:pt>
                <c:pt idx="848">
                  <c:v>45574</c:v>
                </c:pt>
                <c:pt idx="849">
                  <c:v>45575</c:v>
                </c:pt>
                <c:pt idx="850">
                  <c:v>45576</c:v>
                </c:pt>
                <c:pt idx="851">
                  <c:v>45577</c:v>
                </c:pt>
                <c:pt idx="852">
                  <c:v>45578</c:v>
                </c:pt>
                <c:pt idx="853">
                  <c:v>45579</c:v>
                </c:pt>
                <c:pt idx="854">
                  <c:v>45580</c:v>
                </c:pt>
                <c:pt idx="855">
                  <c:v>45581</c:v>
                </c:pt>
                <c:pt idx="856">
                  <c:v>45582</c:v>
                </c:pt>
                <c:pt idx="857">
                  <c:v>45583</c:v>
                </c:pt>
                <c:pt idx="858">
                  <c:v>45584</c:v>
                </c:pt>
                <c:pt idx="859">
                  <c:v>45585</c:v>
                </c:pt>
                <c:pt idx="860">
                  <c:v>45586</c:v>
                </c:pt>
                <c:pt idx="861">
                  <c:v>45587</c:v>
                </c:pt>
                <c:pt idx="862">
                  <c:v>45588</c:v>
                </c:pt>
                <c:pt idx="863">
                  <c:v>45589</c:v>
                </c:pt>
                <c:pt idx="864">
                  <c:v>45590</c:v>
                </c:pt>
                <c:pt idx="865">
                  <c:v>45591</c:v>
                </c:pt>
                <c:pt idx="866">
                  <c:v>45592</c:v>
                </c:pt>
                <c:pt idx="867">
                  <c:v>45593</c:v>
                </c:pt>
                <c:pt idx="868">
                  <c:v>45594</c:v>
                </c:pt>
                <c:pt idx="869">
                  <c:v>45595</c:v>
                </c:pt>
                <c:pt idx="870">
                  <c:v>45596</c:v>
                </c:pt>
                <c:pt idx="871">
                  <c:v>45597</c:v>
                </c:pt>
                <c:pt idx="872">
                  <c:v>45598</c:v>
                </c:pt>
                <c:pt idx="873">
                  <c:v>45599</c:v>
                </c:pt>
                <c:pt idx="874">
                  <c:v>45600</c:v>
                </c:pt>
                <c:pt idx="875">
                  <c:v>45601</c:v>
                </c:pt>
                <c:pt idx="876">
                  <c:v>45602</c:v>
                </c:pt>
                <c:pt idx="877">
                  <c:v>45603</c:v>
                </c:pt>
                <c:pt idx="878">
                  <c:v>45604</c:v>
                </c:pt>
                <c:pt idx="879">
                  <c:v>45605</c:v>
                </c:pt>
                <c:pt idx="880">
                  <c:v>45606</c:v>
                </c:pt>
                <c:pt idx="881">
                  <c:v>45607</c:v>
                </c:pt>
                <c:pt idx="882">
                  <c:v>45608</c:v>
                </c:pt>
                <c:pt idx="883">
                  <c:v>45609</c:v>
                </c:pt>
                <c:pt idx="884">
                  <c:v>45610</c:v>
                </c:pt>
                <c:pt idx="885">
                  <c:v>45611</c:v>
                </c:pt>
                <c:pt idx="886">
                  <c:v>45612</c:v>
                </c:pt>
                <c:pt idx="887">
                  <c:v>45613</c:v>
                </c:pt>
                <c:pt idx="888">
                  <c:v>45614</c:v>
                </c:pt>
                <c:pt idx="889">
                  <c:v>45615</c:v>
                </c:pt>
                <c:pt idx="890">
                  <c:v>45616</c:v>
                </c:pt>
                <c:pt idx="891">
                  <c:v>45617</c:v>
                </c:pt>
                <c:pt idx="892">
                  <c:v>45618</c:v>
                </c:pt>
                <c:pt idx="893">
                  <c:v>45619</c:v>
                </c:pt>
                <c:pt idx="894">
                  <c:v>45620</c:v>
                </c:pt>
                <c:pt idx="895">
                  <c:v>45621</c:v>
                </c:pt>
                <c:pt idx="896">
                  <c:v>45622</c:v>
                </c:pt>
                <c:pt idx="897">
                  <c:v>45623</c:v>
                </c:pt>
                <c:pt idx="898">
                  <c:v>45624</c:v>
                </c:pt>
                <c:pt idx="899">
                  <c:v>45625</c:v>
                </c:pt>
                <c:pt idx="900">
                  <c:v>45626</c:v>
                </c:pt>
                <c:pt idx="901">
                  <c:v>45627</c:v>
                </c:pt>
                <c:pt idx="902">
                  <c:v>45628</c:v>
                </c:pt>
                <c:pt idx="903">
                  <c:v>45629</c:v>
                </c:pt>
                <c:pt idx="904">
                  <c:v>45630</c:v>
                </c:pt>
                <c:pt idx="905">
                  <c:v>45631</c:v>
                </c:pt>
                <c:pt idx="906">
                  <c:v>45632</c:v>
                </c:pt>
                <c:pt idx="907">
                  <c:v>45633</c:v>
                </c:pt>
                <c:pt idx="908">
                  <c:v>45634</c:v>
                </c:pt>
                <c:pt idx="909">
                  <c:v>45635</c:v>
                </c:pt>
                <c:pt idx="910">
                  <c:v>45636</c:v>
                </c:pt>
                <c:pt idx="911">
                  <c:v>45637</c:v>
                </c:pt>
                <c:pt idx="912">
                  <c:v>45638</c:v>
                </c:pt>
                <c:pt idx="913">
                  <c:v>45639</c:v>
                </c:pt>
                <c:pt idx="914">
                  <c:v>45640</c:v>
                </c:pt>
                <c:pt idx="915">
                  <c:v>45641</c:v>
                </c:pt>
                <c:pt idx="916">
                  <c:v>45642</c:v>
                </c:pt>
                <c:pt idx="917">
                  <c:v>45643</c:v>
                </c:pt>
                <c:pt idx="918">
                  <c:v>45644</c:v>
                </c:pt>
                <c:pt idx="919">
                  <c:v>45645</c:v>
                </c:pt>
                <c:pt idx="920">
                  <c:v>45646</c:v>
                </c:pt>
                <c:pt idx="921">
                  <c:v>45647</c:v>
                </c:pt>
                <c:pt idx="922">
                  <c:v>45648</c:v>
                </c:pt>
                <c:pt idx="923">
                  <c:v>45649</c:v>
                </c:pt>
                <c:pt idx="924">
                  <c:v>45650</c:v>
                </c:pt>
                <c:pt idx="925">
                  <c:v>45651</c:v>
                </c:pt>
                <c:pt idx="926">
                  <c:v>45652</c:v>
                </c:pt>
                <c:pt idx="927">
                  <c:v>45653</c:v>
                </c:pt>
                <c:pt idx="928">
                  <c:v>45654</c:v>
                </c:pt>
                <c:pt idx="929">
                  <c:v>45655</c:v>
                </c:pt>
                <c:pt idx="930">
                  <c:v>45656</c:v>
                </c:pt>
                <c:pt idx="931">
                  <c:v>45657</c:v>
                </c:pt>
                <c:pt idx="932">
                  <c:v>45658</c:v>
                </c:pt>
                <c:pt idx="933">
                  <c:v>45659</c:v>
                </c:pt>
                <c:pt idx="934">
                  <c:v>45660</c:v>
                </c:pt>
                <c:pt idx="935">
                  <c:v>45661</c:v>
                </c:pt>
                <c:pt idx="936">
                  <c:v>45662</c:v>
                </c:pt>
                <c:pt idx="937">
                  <c:v>45663</c:v>
                </c:pt>
                <c:pt idx="938">
                  <c:v>45664</c:v>
                </c:pt>
                <c:pt idx="939">
                  <c:v>45665</c:v>
                </c:pt>
                <c:pt idx="940">
                  <c:v>45666</c:v>
                </c:pt>
                <c:pt idx="941">
                  <c:v>45667</c:v>
                </c:pt>
                <c:pt idx="942">
                  <c:v>45668</c:v>
                </c:pt>
                <c:pt idx="943">
                  <c:v>45669</c:v>
                </c:pt>
                <c:pt idx="944">
                  <c:v>45670</c:v>
                </c:pt>
                <c:pt idx="945">
                  <c:v>45671</c:v>
                </c:pt>
                <c:pt idx="946">
                  <c:v>45672</c:v>
                </c:pt>
                <c:pt idx="947">
                  <c:v>45673</c:v>
                </c:pt>
                <c:pt idx="948">
                  <c:v>45674</c:v>
                </c:pt>
                <c:pt idx="949">
                  <c:v>45675</c:v>
                </c:pt>
                <c:pt idx="950">
                  <c:v>45676</c:v>
                </c:pt>
                <c:pt idx="951">
                  <c:v>45677</c:v>
                </c:pt>
                <c:pt idx="952">
                  <c:v>45678</c:v>
                </c:pt>
                <c:pt idx="953">
                  <c:v>45679</c:v>
                </c:pt>
                <c:pt idx="954">
                  <c:v>45680</c:v>
                </c:pt>
                <c:pt idx="955">
                  <c:v>45681</c:v>
                </c:pt>
                <c:pt idx="956">
                  <c:v>45682</c:v>
                </c:pt>
                <c:pt idx="957">
                  <c:v>45683</c:v>
                </c:pt>
                <c:pt idx="958">
                  <c:v>45684</c:v>
                </c:pt>
                <c:pt idx="959">
                  <c:v>45685</c:v>
                </c:pt>
                <c:pt idx="960">
                  <c:v>45686</c:v>
                </c:pt>
                <c:pt idx="961">
                  <c:v>45687</c:v>
                </c:pt>
                <c:pt idx="962">
                  <c:v>45688</c:v>
                </c:pt>
                <c:pt idx="963">
                  <c:v>45689</c:v>
                </c:pt>
                <c:pt idx="964">
                  <c:v>45690</c:v>
                </c:pt>
                <c:pt idx="965">
                  <c:v>45691</c:v>
                </c:pt>
                <c:pt idx="966">
                  <c:v>45692</c:v>
                </c:pt>
                <c:pt idx="967">
                  <c:v>45693</c:v>
                </c:pt>
                <c:pt idx="968">
                  <c:v>45694</c:v>
                </c:pt>
                <c:pt idx="969">
                  <c:v>45695</c:v>
                </c:pt>
                <c:pt idx="970">
                  <c:v>45696</c:v>
                </c:pt>
                <c:pt idx="971">
                  <c:v>45697</c:v>
                </c:pt>
                <c:pt idx="972">
                  <c:v>45698</c:v>
                </c:pt>
                <c:pt idx="973">
                  <c:v>45699</c:v>
                </c:pt>
                <c:pt idx="974">
                  <c:v>45700</c:v>
                </c:pt>
                <c:pt idx="975">
                  <c:v>45701</c:v>
                </c:pt>
                <c:pt idx="976">
                  <c:v>45702</c:v>
                </c:pt>
                <c:pt idx="977">
                  <c:v>45703</c:v>
                </c:pt>
                <c:pt idx="978">
                  <c:v>45704</c:v>
                </c:pt>
                <c:pt idx="979">
                  <c:v>45705</c:v>
                </c:pt>
                <c:pt idx="980">
                  <c:v>45706</c:v>
                </c:pt>
                <c:pt idx="981">
                  <c:v>45707</c:v>
                </c:pt>
                <c:pt idx="982">
                  <c:v>45708</c:v>
                </c:pt>
                <c:pt idx="983">
                  <c:v>45709</c:v>
                </c:pt>
                <c:pt idx="984">
                  <c:v>45710</c:v>
                </c:pt>
                <c:pt idx="985">
                  <c:v>45711</c:v>
                </c:pt>
                <c:pt idx="986">
                  <c:v>45712</c:v>
                </c:pt>
                <c:pt idx="987">
                  <c:v>45713</c:v>
                </c:pt>
                <c:pt idx="988">
                  <c:v>45714</c:v>
                </c:pt>
                <c:pt idx="989">
                  <c:v>45715</c:v>
                </c:pt>
                <c:pt idx="990">
                  <c:v>45716</c:v>
                </c:pt>
                <c:pt idx="991">
                  <c:v>45717</c:v>
                </c:pt>
                <c:pt idx="992">
                  <c:v>45718</c:v>
                </c:pt>
                <c:pt idx="993">
                  <c:v>45719</c:v>
                </c:pt>
                <c:pt idx="994">
                  <c:v>45720</c:v>
                </c:pt>
                <c:pt idx="995">
                  <c:v>45721</c:v>
                </c:pt>
                <c:pt idx="996">
                  <c:v>45722</c:v>
                </c:pt>
                <c:pt idx="997">
                  <c:v>45723</c:v>
                </c:pt>
                <c:pt idx="998">
                  <c:v>45724</c:v>
                </c:pt>
                <c:pt idx="999">
                  <c:v>45725</c:v>
                </c:pt>
                <c:pt idx="1000">
                  <c:v>45726</c:v>
                </c:pt>
                <c:pt idx="1001">
                  <c:v>45727</c:v>
                </c:pt>
                <c:pt idx="1002">
                  <c:v>45728</c:v>
                </c:pt>
                <c:pt idx="1003">
                  <c:v>45729</c:v>
                </c:pt>
                <c:pt idx="1004">
                  <c:v>45730</c:v>
                </c:pt>
                <c:pt idx="1005">
                  <c:v>45731</c:v>
                </c:pt>
                <c:pt idx="1006">
                  <c:v>45732</c:v>
                </c:pt>
                <c:pt idx="1007">
                  <c:v>45733</c:v>
                </c:pt>
                <c:pt idx="1008">
                  <c:v>45734</c:v>
                </c:pt>
                <c:pt idx="1009">
                  <c:v>45735</c:v>
                </c:pt>
                <c:pt idx="1010">
                  <c:v>45736</c:v>
                </c:pt>
                <c:pt idx="1011">
                  <c:v>45737</c:v>
                </c:pt>
                <c:pt idx="1012">
                  <c:v>45738</c:v>
                </c:pt>
                <c:pt idx="1013">
                  <c:v>45739</c:v>
                </c:pt>
                <c:pt idx="1014">
                  <c:v>45740</c:v>
                </c:pt>
                <c:pt idx="1015">
                  <c:v>45741</c:v>
                </c:pt>
                <c:pt idx="1016">
                  <c:v>45742</c:v>
                </c:pt>
                <c:pt idx="1017">
                  <c:v>45743</c:v>
                </c:pt>
                <c:pt idx="1018">
                  <c:v>45744</c:v>
                </c:pt>
                <c:pt idx="1019">
                  <c:v>45745</c:v>
                </c:pt>
                <c:pt idx="1020">
                  <c:v>45746</c:v>
                </c:pt>
                <c:pt idx="1021">
                  <c:v>45747</c:v>
                </c:pt>
                <c:pt idx="1022">
                  <c:v>45748</c:v>
                </c:pt>
                <c:pt idx="1023">
                  <c:v>45749</c:v>
                </c:pt>
                <c:pt idx="1024">
                  <c:v>45750</c:v>
                </c:pt>
                <c:pt idx="1025">
                  <c:v>45751</c:v>
                </c:pt>
                <c:pt idx="1026">
                  <c:v>45752</c:v>
                </c:pt>
                <c:pt idx="1027">
                  <c:v>45753</c:v>
                </c:pt>
                <c:pt idx="1028">
                  <c:v>45754</c:v>
                </c:pt>
                <c:pt idx="1029">
                  <c:v>45755</c:v>
                </c:pt>
                <c:pt idx="1030">
                  <c:v>45756</c:v>
                </c:pt>
                <c:pt idx="1031">
                  <c:v>45757</c:v>
                </c:pt>
                <c:pt idx="1032">
                  <c:v>45758</c:v>
                </c:pt>
                <c:pt idx="1033">
                  <c:v>45759</c:v>
                </c:pt>
                <c:pt idx="1034">
                  <c:v>45760</c:v>
                </c:pt>
                <c:pt idx="1035">
                  <c:v>45761</c:v>
                </c:pt>
                <c:pt idx="1036">
                  <c:v>45762</c:v>
                </c:pt>
                <c:pt idx="1037">
                  <c:v>45763</c:v>
                </c:pt>
                <c:pt idx="1038">
                  <c:v>45764</c:v>
                </c:pt>
                <c:pt idx="1039">
                  <c:v>45765</c:v>
                </c:pt>
                <c:pt idx="1040">
                  <c:v>45766</c:v>
                </c:pt>
                <c:pt idx="1041">
                  <c:v>45767</c:v>
                </c:pt>
                <c:pt idx="1042">
                  <c:v>45768</c:v>
                </c:pt>
                <c:pt idx="1043">
                  <c:v>45769</c:v>
                </c:pt>
                <c:pt idx="1044">
                  <c:v>45770</c:v>
                </c:pt>
                <c:pt idx="1045">
                  <c:v>45771</c:v>
                </c:pt>
                <c:pt idx="1046">
                  <c:v>45772</c:v>
                </c:pt>
                <c:pt idx="1047">
                  <c:v>45773</c:v>
                </c:pt>
                <c:pt idx="1048">
                  <c:v>45774</c:v>
                </c:pt>
                <c:pt idx="1049">
                  <c:v>45775</c:v>
                </c:pt>
                <c:pt idx="1050">
                  <c:v>45776</c:v>
                </c:pt>
                <c:pt idx="1051">
                  <c:v>45777</c:v>
                </c:pt>
                <c:pt idx="1052">
                  <c:v>45778</c:v>
                </c:pt>
                <c:pt idx="1053">
                  <c:v>45779</c:v>
                </c:pt>
                <c:pt idx="1054">
                  <c:v>45780</c:v>
                </c:pt>
                <c:pt idx="1055">
                  <c:v>45781</c:v>
                </c:pt>
                <c:pt idx="1056">
                  <c:v>45782</c:v>
                </c:pt>
                <c:pt idx="1057">
                  <c:v>45783</c:v>
                </c:pt>
                <c:pt idx="1058">
                  <c:v>45784</c:v>
                </c:pt>
                <c:pt idx="1059">
                  <c:v>45785</c:v>
                </c:pt>
                <c:pt idx="1060">
                  <c:v>45786</c:v>
                </c:pt>
                <c:pt idx="1061">
                  <c:v>45787</c:v>
                </c:pt>
                <c:pt idx="1062">
                  <c:v>45788</c:v>
                </c:pt>
                <c:pt idx="1063">
                  <c:v>45789</c:v>
                </c:pt>
                <c:pt idx="1064">
                  <c:v>45790</c:v>
                </c:pt>
                <c:pt idx="1065">
                  <c:v>45791</c:v>
                </c:pt>
                <c:pt idx="1066">
                  <c:v>45792</c:v>
                </c:pt>
                <c:pt idx="1067">
                  <c:v>45793</c:v>
                </c:pt>
                <c:pt idx="1068">
                  <c:v>45794</c:v>
                </c:pt>
                <c:pt idx="1069">
                  <c:v>45795</c:v>
                </c:pt>
                <c:pt idx="1070">
                  <c:v>45796</c:v>
                </c:pt>
                <c:pt idx="1071">
                  <c:v>45797</c:v>
                </c:pt>
                <c:pt idx="1072">
                  <c:v>45798</c:v>
                </c:pt>
                <c:pt idx="1073">
                  <c:v>45799</c:v>
                </c:pt>
                <c:pt idx="1074">
                  <c:v>45800</c:v>
                </c:pt>
                <c:pt idx="1075">
                  <c:v>45801</c:v>
                </c:pt>
                <c:pt idx="1076">
                  <c:v>45802</c:v>
                </c:pt>
                <c:pt idx="1077">
                  <c:v>45803</c:v>
                </c:pt>
                <c:pt idx="1078">
                  <c:v>45804</c:v>
                </c:pt>
                <c:pt idx="1079">
                  <c:v>45805</c:v>
                </c:pt>
                <c:pt idx="1080">
                  <c:v>45806</c:v>
                </c:pt>
                <c:pt idx="1081">
                  <c:v>45807</c:v>
                </c:pt>
                <c:pt idx="1082">
                  <c:v>45808</c:v>
                </c:pt>
                <c:pt idx="1083">
                  <c:v>45809</c:v>
                </c:pt>
                <c:pt idx="1084">
                  <c:v>45810</c:v>
                </c:pt>
                <c:pt idx="1085">
                  <c:v>45811</c:v>
                </c:pt>
                <c:pt idx="1086">
                  <c:v>45812</c:v>
                </c:pt>
                <c:pt idx="1087">
                  <c:v>45813</c:v>
                </c:pt>
                <c:pt idx="1088">
                  <c:v>45814</c:v>
                </c:pt>
                <c:pt idx="1089">
                  <c:v>45815</c:v>
                </c:pt>
                <c:pt idx="1090">
                  <c:v>45816</c:v>
                </c:pt>
                <c:pt idx="1091">
                  <c:v>45817</c:v>
                </c:pt>
                <c:pt idx="1092">
                  <c:v>45818</c:v>
                </c:pt>
                <c:pt idx="1093">
                  <c:v>45819</c:v>
                </c:pt>
                <c:pt idx="1094">
                  <c:v>45820</c:v>
                </c:pt>
                <c:pt idx="1095">
                  <c:v>45821</c:v>
                </c:pt>
                <c:pt idx="1096">
                  <c:v>45822</c:v>
                </c:pt>
                <c:pt idx="1097">
                  <c:v>45823</c:v>
                </c:pt>
                <c:pt idx="1098">
                  <c:v>45824</c:v>
                </c:pt>
                <c:pt idx="1099">
                  <c:v>45825</c:v>
                </c:pt>
                <c:pt idx="1100">
                  <c:v>45826</c:v>
                </c:pt>
                <c:pt idx="1101">
                  <c:v>45827</c:v>
                </c:pt>
                <c:pt idx="1102">
                  <c:v>45828</c:v>
                </c:pt>
                <c:pt idx="1103">
                  <c:v>45829</c:v>
                </c:pt>
                <c:pt idx="1104">
                  <c:v>45830</c:v>
                </c:pt>
                <c:pt idx="1105">
                  <c:v>45831</c:v>
                </c:pt>
                <c:pt idx="1106">
                  <c:v>45832</c:v>
                </c:pt>
                <c:pt idx="1107">
                  <c:v>45833</c:v>
                </c:pt>
                <c:pt idx="1108">
                  <c:v>45834</c:v>
                </c:pt>
                <c:pt idx="1109">
                  <c:v>45835</c:v>
                </c:pt>
                <c:pt idx="1110">
                  <c:v>45836</c:v>
                </c:pt>
                <c:pt idx="1111">
                  <c:v>45837</c:v>
                </c:pt>
                <c:pt idx="1112">
                  <c:v>45838</c:v>
                </c:pt>
                <c:pt idx="1113">
                  <c:v>45839</c:v>
                </c:pt>
                <c:pt idx="1114">
                  <c:v>45840</c:v>
                </c:pt>
                <c:pt idx="1115">
                  <c:v>45841</c:v>
                </c:pt>
                <c:pt idx="1116">
                  <c:v>45842</c:v>
                </c:pt>
                <c:pt idx="1117">
                  <c:v>45843</c:v>
                </c:pt>
                <c:pt idx="1118">
                  <c:v>45844</c:v>
                </c:pt>
                <c:pt idx="1119">
                  <c:v>45845</c:v>
                </c:pt>
                <c:pt idx="1120">
                  <c:v>45846</c:v>
                </c:pt>
                <c:pt idx="1121">
                  <c:v>45847</c:v>
                </c:pt>
                <c:pt idx="1122">
                  <c:v>45848</c:v>
                </c:pt>
                <c:pt idx="1123">
                  <c:v>45849</c:v>
                </c:pt>
                <c:pt idx="1124">
                  <c:v>45850</c:v>
                </c:pt>
                <c:pt idx="1125">
                  <c:v>45851</c:v>
                </c:pt>
                <c:pt idx="1126">
                  <c:v>45852</c:v>
                </c:pt>
                <c:pt idx="1127">
                  <c:v>45853</c:v>
                </c:pt>
                <c:pt idx="1128">
                  <c:v>45854</c:v>
                </c:pt>
                <c:pt idx="1129">
                  <c:v>45855</c:v>
                </c:pt>
                <c:pt idx="1130">
                  <c:v>45856</c:v>
                </c:pt>
                <c:pt idx="1131">
                  <c:v>45857</c:v>
                </c:pt>
                <c:pt idx="1132">
                  <c:v>45858</c:v>
                </c:pt>
                <c:pt idx="1133">
                  <c:v>45859</c:v>
                </c:pt>
                <c:pt idx="1134">
                  <c:v>45860</c:v>
                </c:pt>
                <c:pt idx="1135">
                  <c:v>45861</c:v>
                </c:pt>
                <c:pt idx="1136">
                  <c:v>45862</c:v>
                </c:pt>
                <c:pt idx="1137">
                  <c:v>45863</c:v>
                </c:pt>
                <c:pt idx="1138">
                  <c:v>45864</c:v>
                </c:pt>
                <c:pt idx="1139">
                  <c:v>45865</c:v>
                </c:pt>
                <c:pt idx="1140">
                  <c:v>45866</c:v>
                </c:pt>
                <c:pt idx="1141">
                  <c:v>45867</c:v>
                </c:pt>
                <c:pt idx="1142">
                  <c:v>45868</c:v>
                </c:pt>
                <c:pt idx="1143">
                  <c:v>45869</c:v>
                </c:pt>
                <c:pt idx="1144">
                  <c:v>45870</c:v>
                </c:pt>
                <c:pt idx="1145">
                  <c:v>45871</c:v>
                </c:pt>
                <c:pt idx="1146">
                  <c:v>45872</c:v>
                </c:pt>
                <c:pt idx="1147">
                  <c:v>45873</c:v>
                </c:pt>
                <c:pt idx="1148">
                  <c:v>45874</c:v>
                </c:pt>
                <c:pt idx="1149">
                  <c:v>45875</c:v>
                </c:pt>
                <c:pt idx="1150">
                  <c:v>45876</c:v>
                </c:pt>
                <c:pt idx="1151">
                  <c:v>45877</c:v>
                </c:pt>
                <c:pt idx="1152">
                  <c:v>45878</c:v>
                </c:pt>
                <c:pt idx="1153">
                  <c:v>45879</c:v>
                </c:pt>
                <c:pt idx="1154">
                  <c:v>45880</c:v>
                </c:pt>
                <c:pt idx="1155">
                  <c:v>45881</c:v>
                </c:pt>
                <c:pt idx="1156">
                  <c:v>45882</c:v>
                </c:pt>
                <c:pt idx="1157">
                  <c:v>45883</c:v>
                </c:pt>
                <c:pt idx="1158">
                  <c:v>45884</c:v>
                </c:pt>
                <c:pt idx="1159">
                  <c:v>45885</c:v>
                </c:pt>
                <c:pt idx="1160">
                  <c:v>45886</c:v>
                </c:pt>
                <c:pt idx="1161">
                  <c:v>45887</c:v>
                </c:pt>
                <c:pt idx="1162">
                  <c:v>45888</c:v>
                </c:pt>
                <c:pt idx="1163">
                  <c:v>45889</c:v>
                </c:pt>
                <c:pt idx="1164">
                  <c:v>45890</c:v>
                </c:pt>
                <c:pt idx="1165">
                  <c:v>45891</c:v>
                </c:pt>
                <c:pt idx="1166">
                  <c:v>45892</c:v>
                </c:pt>
                <c:pt idx="1167">
                  <c:v>45893</c:v>
                </c:pt>
                <c:pt idx="1168">
                  <c:v>45894</c:v>
                </c:pt>
                <c:pt idx="1169">
                  <c:v>45895</c:v>
                </c:pt>
                <c:pt idx="1170">
                  <c:v>45896</c:v>
                </c:pt>
                <c:pt idx="1171">
                  <c:v>45897</c:v>
                </c:pt>
                <c:pt idx="1172">
                  <c:v>45898</c:v>
                </c:pt>
                <c:pt idx="1173">
                  <c:v>45899</c:v>
                </c:pt>
                <c:pt idx="1174">
                  <c:v>45900</c:v>
                </c:pt>
                <c:pt idx="1175">
                  <c:v>45901</c:v>
                </c:pt>
                <c:pt idx="1176">
                  <c:v>45902</c:v>
                </c:pt>
                <c:pt idx="1177">
                  <c:v>45903</c:v>
                </c:pt>
                <c:pt idx="1178">
                  <c:v>45904</c:v>
                </c:pt>
                <c:pt idx="1179">
                  <c:v>45905</c:v>
                </c:pt>
                <c:pt idx="1180">
                  <c:v>45906</c:v>
                </c:pt>
                <c:pt idx="1181">
                  <c:v>45907</c:v>
                </c:pt>
                <c:pt idx="1182">
                  <c:v>45908</c:v>
                </c:pt>
                <c:pt idx="1183">
                  <c:v>45909</c:v>
                </c:pt>
                <c:pt idx="1184">
                  <c:v>45910</c:v>
                </c:pt>
                <c:pt idx="1185">
                  <c:v>45911</c:v>
                </c:pt>
                <c:pt idx="1186">
                  <c:v>45912</c:v>
                </c:pt>
                <c:pt idx="1187">
                  <c:v>45913</c:v>
                </c:pt>
                <c:pt idx="1188">
                  <c:v>45914</c:v>
                </c:pt>
                <c:pt idx="1189">
                  <c:v>45915</c:v>
                </c:pt>
                <c:pt idx="1190">
                  <c:v>45916</c:v>
                </c:pt>
                <c:pt idx="1191">
                  <c:v>45917</c:v>
                </c:pt>
                <c:pt idx="1192">
                  <c:v>45918</c:v>
                </c:pt>
                <c:pt idx="1193">
                  <c:v>45919</c:v>
                </c:pt>
                <c:pt idx="1194">
                  <c:v>45920</c:v>
                </c:pt>
                <c:pt idx="1195">
                  <c:v>45921</c:v>
                </c:pt>
                <c:pt idx="1196">
                  <c:v>45922</c:v>
                </c:pt>
                <c:pt idx="1197">
                  <c:v>45923</c:v>
                </c:pt>
                <c:pt idx="1198">
                  <c:v>45924</c:v>
                </c:pt>
                <c:pt idx="1199">
                  <c:v>45925</c:v>
                </c:pt>
                <c:pt idx="1200">
                  <c:v>45926</c:v>
                </c:pt>
                <c:pt idx="1201">
                  <c:v>45927</c:v>
                </c:pt>
                <c:pt idx="1202">
                  <c:v>45928</c:v>
                </c:pt>
                <c:pt idx="1203">
                  <c:v>45929</c:v>
                </c:pt>
                <c:pt idx="1204">
                  <c:v>45930</c:v>
                </c:pt>
                <c:pt idx="1205">
                  <c:v>45931</c:v>
                </c:pt>
                <c:pt idx="1206">
                  <c:v>45932</c:v>
                </c:pt>
                <c:pt idx="1207">
                  <c:v>45933</c:v>
                </c:pt>
                <c:pt idx="1208">
                  <c:v>45934</c:v>
                </c:pt>
                <c:pt idx="1209">
                  <c:v>45935</c:v>
                </c:pt>
                <c:pt idx="1210">
                  <c:v>45936</c:v>
                </c:pt>
                <c:pt idx="1211">
                  <c:v>45937</c:v>
                </c:pt>
                <c:pt idx="1212">
                  <c:v>45938</c:v>
                </c:pt>
                <c:pt idx="1213">
                  <c:v>45939</c:v>
                </c:pt>
                <c:pt idx="1214">
                  <c:v>45940</c:v>
                </c:pt>
                <c:pt idx="1215">
                  <c:v>45941</c:v>
                </c:pt>
                <c:pt idx="1216">
                  <c:v>45942</c:v>
                </c:pt>
                <c:pt idx="1217">
                  <c:v>45943</c:v>
                </c:pt>
                <c:pt idx="1218">
                  <c:v>45944</c:v>
                </c:pt>
                <c:pt idx="1219">
                  <c:v>45945</c:v>
                </c:pt>
                <c:pt idx="1220">
                  <c:v>45946</c:v>
                </c:pt>
                <c:pt idx="1221">
                  <c:v>45947</c:v>
                </c:pt>
                <c:pt idx="1222">
                  <c:v>45948</c:v>
                </c:pt>
                <c:pt idx="1223">
                  <c:v>45949</c:v>
                </c:pt>
                <c:pt idx="1224">
                  <c:v>45950</c:v>
                </c:pt>
                <c:pt idx="1225">
                  <c:v>45951</c:v>
                </c:pt>
                <c:pt idx="1226">
                  <c:v>45952</c:v>
                </c:pt>
                <c:pt idx="1227">
                  <c:v>45953</c:v>
                </c:pt>
                <c:pt idx="1228">
                  <c:v>45954</c:v>
                </c:pt>
                <c:pt idx="1229">
                  <c:v>45955</c:v>
                </c:pt>
                <c:pt idx="1230">
                  <c:v>45956</c:v>
                </c:pt>
                <c:pt idx="1231">
                  <c:v>45957</c:v>
                </c:pt>
                <c:pt idx="1232">
                  <c:v>45958</c:v>
                </c:pt>
                <c:pt idx="1233">
                  <c:v>45959</c:v>
                </c:pt>
                <c:pt idx="1234">
                  <c:v>45960</c:v>
                </c:pt>
                <c:pt idx="1235">
                  <c:v>45961</c:v>
                </c:pt>
                <c:pt idx="1236">
                  <c:v>45962</c:v>
                </c:pt>
                <c:pt idx="1237">
                  <c:v>45963</c:v>
                </c:pt>
                <c:pt idx="1238">
                  <c:v>45964</c:v>
                </c:pt>
                <c:pt idx="1239">
                  <c:v>45965</c:v>
                </c:pt>
                <c:pt idx="1240">
                  <c:v>45966</c:v>
                </c:pt>
                <c:pt idx="1241">
                  <c:v>45967</c:v>
                </c:pt>
                <c:pt idx="1242">
                  <c:v>45968</c:v>
                </c:pt>
                <c:pt idx="1243">
                  <c:v>45969</c:v>
                </c:pt>
                <c:pt idx="1244">
                  <c:v>45970</c:v>
                </c:pt>
                <c:pt idx="1245">
                  <c:v>45971</c:v>
                </c:pt>
                <c:pt idx="1246">
                  <c:v>45972</c:v>
                </c:pt>
                <c:pt idx="1247">
                  <c:v>45973</c:v>
                </c:pt>
                <c:pt idx="1248">
                  <c:v>45974</c:v>
                </c:pt>
                <c:pt idx="1249">
                  <c:v>45975</c:v>
                </c:pt>
                <c:pt idx="1250">
                  <c:v>45976</c:v>
                </c:pt>
                <c:pt idx="1251">
                  <c:v>45977</c:v>
                </c:pt>
                <c:pt idx="1252">
                  <c:v>45978</c:v>
                </c:pt>
                <c:pt idx="1253">
                  <c:v>45979</c:v>
                </c:pt>
                <c:pt idx="1254">
                  <c:v>45980</c:v>
                </c:pt>
                <c:pt idx="1255">
                  <c:v>45981</c:v>
                </c:pt>
                <c:pt idx="1256">
                  <c:v>45982</c:v>
                </c:pt>
                <c:pt idx="1257">
                  <c:v>45983</c:v>
                </c:pt>
                <c:pt idx="1258">
                  <c:v>45984</c:v>
                </c:pt>
                <c:pt idx="1259">
                  <c:v>45985</c:v>
                </c:pt>
                <c:pt idx="1260">
                  <c:v>45986</c:v>
                </c:pt>
                <c:pt idx="1261">
                  <c:v>45987</c:v>
                </c:pt>
                <c:pt idx="1262">
                  <c:v>45988</c:v>
                </c:pt>
                <c:pt idx="1263">
                  <c:v>45989</c:v>
                </c:pt>
                <c:pt idx="1264">
                  <c:v>45990</c:v>
                </c:pt>
                <c:pt idx="1265">
                  <c:v>45991</c:v>
                </c:pt>
                <c:pt idx="1266">
                  <c:v>45992</c:v>
                </c:pt>
                <c:pt idx="1267">
                  <c:v>45993</c:v>
                </c:pt>
                <c:pt idx="1268">
                  <c:v>45994</c:v>
                </c:pt>
                <c:pt idx="1269">
                  <c:v>45995</c:v>
                </c:pt>
                <c:pt idx="1270">
                  <c:v>45996</c:v>
                </c:pt>
                <c:pt idx="1271">
                  <c:v>45997</c:v>
                </c:pt>
                <c:pt idx="1272">
                  <c:v>45998</c:v>
                </c:pt>
                <c:pt idx="1273">
                  <c:v>45999</c:v>
                </c:pt>
                <c:pt idx="1274">
                  <c:v>46000</c:v>
                </c:pt>
                <c:pt idx="1275">
                  <c:v>46001</c:v>
                </c:pt>
                <c:pt idx="1276">
                  <c:v>46002</c:v>
                </c:pt>
                <c:pt idx="1277">
                  <c:v>46003</c:v>
                </c:pt>
                <c:pt idx="1278">
                  <c:v>46004</c:v>
                </c:pt>
                <c:pt idx="1279">
                  <c:v>46005</c:v>
                </c:pt>
                <c:pt idx="1280">
                  <c:v>46006</c:v>
                </c:pt>
                <c:pt idx="1281">
                  <c:v>46007</c:v>
                </c:pt>
                <c:pt idx="1282">
                  <c:v>46008</c:v>
                </c:pt>
                <c:pt idx="1283">
                  <c:v>46009</c:v>
                </c:pt>
                <c:pt idx="1284">
                  <c:v>46010</c:v>
                </c:pt>
                <c:pt idx="1285">
                  <c:v>46011</c:v>
                </c:pt>
                <c:pt idx="1286">
                  <c:v>46012</c:v>
                </c:pt>
                <c:pt idx="1287">
                  <c:v>46013</c:v>
                </c:pt>
                <c:pt idx="1288">
                  <c:v>46014</c:v>
                </c:pt>
                <c:pt idx="1289">
                  <c:v>46015</c:v>
                </c:pt>
                <c:pt idx="1290">
                  <c:v>46016</c:v>
                </c:pt>
                <c:pt idx="1291">
                  <c:v>46017</c:v>
                </c:pt>
                <c:pt idx="1292">
                  <c:v>46018</c:v>
                </c:pt>
                <c:pt idx="1293">
                  <c:v>46019</c:v>
                </c:pt>
                <c:pt idx="1294">
                  <c:v>46020</c:v>
                </c:pt>
                <c:pt idx="1295">
                  <c:v>46021</c:v>
                </c:pt>
                <c:pt idx="1296">
                  <c:v>46022</c:v>
                </c:pt>
                <c:pt idx="1297">
                  <c:v>46023</c:v>
                </c:pt>
                <c:pt idx="1298">
                  <c:v>46024</c:v>
                </c:pt>
                <c:pt idx="1299">
                  <c:v>46025</c:v>
                </c:pt>
                <c:pt idx="1300">
                  <c:v>46026</c:v>
                </c:pt>
                <c:pt idx="1301">
                  <c:v>46027</c:v>
                </c:pt>
                <c:pt idx="1302">
                  <c:v>46028</c:v>
                </c:pt>
                <c:pt idx="1303">
                  <c:v>46029</c:v>
                </c:pt>
                <c:pt idx="1304">
                  <c:v>46030</c:v>
                </c:pt>
                <c:pt idx="1305">
                  <c:v>46031</c:v>
                </c:pt>
                <c:pt idx="1306">
                  <c:v>46032</c:v>
                </c:pt>
                <c:pt idx="1307">
                  <c:v>46033</c:v>
                </c:pt>
                <c:pt idx="1308">
                  <c:v>46034</c:v>
                </c:pt>
                <c:pt idx="1309">
                  <c:v>46035</c:v>
                </c:pt>
                <c:pt idx="1310">
                  <c:v>46036</c:v>
                </c:pt>
                <c:pt idx="1311">
                  <c:v>46037</c:v>
                </c:pt>
                <c:pt idx="1312">
                  <c:v>46038</c:v>
                </c:pt>
                <c:pt idx="1313">
                  <c:v>46039</c:v>
                </c:pt>
                <c:pt idx="1314">
                  <c:v>46040</c:v>
                </c:pt>
                <c:pt idx="1315">
                  <c:v>46041</c:v>
                </c:pt>
                <c:pt idx="1316">
                  <c:v>46042</c:v>
                </c:pt>
                <c:pt idx="1317">
                  <c:v>46043</c:v>
                </c:pt>
                <c:pt idx="1318">
                  <c:v>46044</c:v>
                </c:pt>
                <c:pt idx="1319">
                  <c:v>46045</c:v>
                </c:pt>
                <c:pt idx="1320">
                  <c:v>46046</c:v>
                </c:pt>
                <c:pt idx="1321">
                  <c:v>46047</c:v>
                </c:pt>
                <c:pt idx="1322">
                  <c:v>46048</c:v>
                </c:pt>
                <c:pt idx="1323">
                  <c:v>46049</c:v>
                </c:pt>
                <c:pt idx="1324">
                  <c:v>46050</c:v>
                </c:pt>
                <c:pt idx="1325">
                  <c:v>46051</c:v>
                </c:pt>
                <c:pt idx="1326">
                  <c:v>46052</c:v>
                </c:pt>
                <c:pt idx="1327">
                  <c:v>46053</c:v>
                </c:pt>
                <c:pt idx="1328">
                  <c:v>46054</c:v>
                </c:pt>
                <c:pt idx="1329">
                  <c:v>46055</c:v>
                </c:pt>
                <c:pt idx="1330">
                  <c:v>46056</c:v>
                </c:pt>
                <c:pt idx="1331">
                  <c:v>46057</c:v>
                </c:pt>
                <c:pt idx="1332">
                  <c:v>46058</c:v>
                </c:pt>
                <c:pt idx="1333">
                  <c:v>46059</c:v>
                </c:pt>
                <c:pt idx="1334">
                  <c:v>46060</c:v>
                </c:pt>
                <c:pt idx="1335">
                  <c:v>46061</c:v>
                </c:pt>
                <c:pt idx="1336">
                  <c:v>46062</c:v>
                </c:pt>
                <c:pt idx="1337">
                  <c:v>46063</c:v>
                </c:pt>
                <c:pt idx="1338">
                  <c:v>46064</c:v>
                </c:pt>
                <c:pt idx="1339">
                  <c:v>46065</c:v>
                </c:pt>
                <c:pt idx="1340">
                  <c:v>46066</c:v>
                </c:pt>
                <c:pt idx="1341">
                  <c:v>46067</c:v>
                </c:pt>
                <c:pt idx="1342">
                  <c:v>46068</c:v>
                </c:pt>
                <c:pt idx="1343">
                  <c:v>46069</c:v>
                </c:pt>
                <c:pt idx="1344">
                  <c:v>46070</c:v>
                </c:pt>
                <c:pt idx="1345">
                  <c:v>46071</c:v>
                </c:pt>
                <c:pt idx="1346">
                  <c:v>46072</c:v>
                </c:pt>
                <c:pt idx="1347">
                  <c:v>46073</c:v>
                </c:pt>
                <c:pt idx="1348">
                  <c:v>46074</c:v>
                </c:pt>
                <c:pt idx="1349">
                  <c:v>46075</c:v>
                </c:pt>
                <c:pt idx="1350">
                  <c:v>46076</c:v>
                </c:pt>
                <c:pt idx="1351">
                  <c:v>46077</c:v>
                </c:pt>
                <c:pt idx="1352">
                  <c:v>46078</c:v>
                </c:pt>
                <c:pt idx="1353">
                  <c:v>46079</c:v>
                </c:pt>
                <c:pt idx="1354">
                  <c:v>46080</c:v>
                </c:pt>
                <c:pt idx="1355">
                  <c:v>46081</c:v>
                </c:pt>
                <c:pt idx="1356">
                  <c:v>46082</c:v>
                </c:pt>
                <c:pt idx="1357">
                  <c:v>46083</c:v>
                </c:pt>
                <c:pt idx="1358">
                  <c:v>46084</c:v>
                </c:pt>
                <c:pt idx="1359">
                  <c:v>46085</c:v>
                </c:pt>
                <c:pt idx="1360">
                  <c:v>46086</c:v>
                </c:pt>
                <c:pt idx="1361">
                  <c:v>46087</c:v>
                </c:pt>
                <c:pt idx="1362">
                  <c:v>46088</c:v>
                </c:pt>
                <c:pt idx="1363">
                  <c:v>46089</c:v>
                </c:pt>
                <c:pt idx="1364">
                  <c:v>46090</c:v>
                </c:pt>
                <c:pt idx="1365">
                  <c:v>46091</c:v>
                </c:pt>
                <c:pt idx="1366">
                  <c:v>46092</c:v>
                </c:pt>
                <c:pt idx="1367">
                  <c:v>46093</c:v>
                </c:pt>
                <c:pt idx="1368">
                  <c:v>46094</c:v>
                </c:pt>
                <c:pt idx="1369">
                  <c:v>46095</c:v>
                </c:pt>
                <c:pt idx="1370">
                  <c:v>46096</c:v>
                </c:pt>
                <c:pt idx="1371">
                  <c:v>46097</c:v>
                </c:pt>
                <c:pt idx="1372">
                  <c:v>46098</c:v>
                </c:pt>
                <c:pt idx="1373">
                  <c:v>46099</c:v>
                </c:pt>
                <c:pt idx="1374">
                  <c:v>46100</c:v>
                </c:pt>
                <c:pt idx="1375">
                  <c:v>46101</c:v>
                </c:pt>
                <c:pt idx="1376">
                  <c:v>46102</c:v>
                </c:pt>
                <c:pt idx="1377">
                  <c:v>46103</c:v>
                </c:pt>
                <c:pt idx="1378">
                  <c:v>46104</c:v>
                </c:pt>
                <c:pt idx="1379">
                  <c:v>46105</c:v>
                </c:pt>
                <c:pt idx="1380">
                  <c:v>46106</c:v>
                </c:pt>
                <c:pt idx="1381">
                  <c:v>46107</c:v>
                </c:pt>
                <c:pt idx="1382">
                  <c:v>46108</c:v>
                </c:pt>
                <c:pt idx="1383">
                  <c:v>46109</c:v>
                </c:pt>
                <c:pt idx="1384">
                  <c:v>46110</c:v>
                </c:pt>
                <c:pt idx="1385">
                  <c:v>46111</c:v>
                </c:pt>
                <c:pt idx="1386">
                  <c:v>46112</c:v>
                </c:pt>
                <c:pt idx="1387">
                  <c:v>46113</c:v>
                </c:pt>
                <c:pt idx="1388">
                  <c:v>46114</c:v>
                </c:pt>
                <c:pt idx="1389">
                  <c:v>46115</c:v>
                </c:pt>
                <c:pt idx="1390">
                  <c:v>46116</c:v>
                </c:pt>
                <c:pt idx="1391">
                  <c:v>46117</c:v>
                </c:pt>
                <c:pt idx="1392">
                  <c:v>46118</c:v>
                </c:pt>
                <c:pt idx="1393">
                  <c:v>46119</c:v>
                </c:pt>
                <c:pt idx="1394">
                  <c:v>46120</c:v>
                </c:pt>
                <c:pt idx="1395">
                  <c:v>46121</c:v>
                </c:pt>
                <c:pt idx="1396">
                  <c:v>46122</c:v>
                </c:pt>
                <c:pt idx="1397">
                  <c:v>46123</c:v>
                </c:pt>
                <c:pt idx="1398">
                  <c:v>46124</c:v>
                </c:pt>
                <c:pt idx="1399">
                  <c:v>46125</c:v>
                </c:pt>
                <c:pt idx="1400">
                  <c:v>46126</c:v>
                </c:pt>
                <c:pt idx="1401">
                  <c:v>46127</c:v>
                </c:pt>
                <c:pt idx="1402">
                  <c:v>46128</c:v>
                </c:pt>
                <c:pt idx="1403">
                  <c:v>46129</c:v>
                </c:pt>
                <c:pt idx="1404">
                  <c:v>46130</c:v>
                </c:pt>
                <c:pt idx="1405">
                  <c:v>46131</c:v>
                </c:pt>
                <c:pt idx="1406">
                  <c:v>46132</c:v>
                </c:pt>
                <c:pt idx="1407">
                  <c:v>46133</c:v>
                </c:pt>
                <c:pt idx="1408">
                  <c:v>46134</c:v>
                </c:pt>
                <c:pt idx="1409">
                  <c:v>46135</c:v>
                </c:pt>
                <c:pt idx="1410">
                  <c:v>46136</c:v>
                </c:pt>
                <c:pt idx="1411">
                  <c:v>46137</c:v>
                </c:pt>
                <c:pt idx="1412">
                  <c:v>46138</c:v>
                </c:pt>
                <c:pt idx="1413">
                  <c:v>46139</c:v>
                </c:pt>
                <c:pt idx="1414">
                  <c:v>46140</c:v>
                </c:pt>
                <c:pt idx="1415">
                  <c:v>46141</c:v>
                </c:pt>
                <c:pt idx="1416">
                  <c:v>46142</c:v>
                </c:pt>
                <c:pt idx="1417">
                  <c:v>46143</c:v>
                </c:pt>
                <c:pt idx="1418">
                  <c:v>46144</c:v>
                </c:pt>
                <c:pt idx="1419">
                  <c:v>46145</c:v>
                </c:pt>
                <c:pt idx="1420">
                  <c:v>46146</c:v>
                </c:pt>
                <c:pt idx="1421">
                  <c:v>46147</c:v>
                </c:pt>
                <c:pt idx="1422">
                  <c:v>46148</c:v>
                </c:pt>
                <c:pt idx="1423">
                  <c:v>46149</c:v>
                </c:pt>
                <c:pt idx="1424">
                  <c:v>46150</c:v>
                </c:pt>
                <c:pt idx="1425">
                  <c:v>46151</c:v>
                </c:pt>
                <c:pt idx="1426">
                  <c:v>46152</c:v>
                </c:pt>
                <c:pt idx="1427">
                  <c:v>46153</c:v>
                </c:pt>
                <c:pt idx="1428">
                  <c:v>46154</c:v>
                </c:pt>
                <c:pt idx="1429">
                  <c:v>46155</c:v>
                </c:pt>
                <c:pt idx="1430">
                  <c:v>46156</c:v>
                </c:pt>
                <c:pt idx="1431">
                  <c:v>46157</c:v>
                </c:pt>
                <c:pt idx="1432">
                  <c:v>46158</c:v>
                </c:pt>
                <c:pt idx="1433">
                  <c:v>46159</c:v>
                </c:pt>
                <c:pt idx="1434">
                  <c:v>46160</c:v>
                </c:pt>
                <c:pt idx="1435">
                  <c:v>46161</c:v>
                </c:pt>
                <c:pt idx="1436">
                  <c:v>46162</c:v>
                </c:pt>
                <c:pt idx="1437">
                  <c:v>46163</c:v>
                </c:pt>
                <c:pt idx="1438">
                  <c:v>46164</c:v>
                </c:pt>
                <c:pt idx="1439">
                  <c:v>46165</c:v>
                </c:pt>
                <c:pt idx="1440">
                  <c:v>46166</c:v>
                </c:pt>
                <c:pt idx="1441">
                  <c:v>46167</c:v>
                </c:pt>
                <c:pt idx="1442">
                  <c:v>46168</c:v>
                </c:pt>
                <c:pt idx="1443">
                  <c:v>46169</c:v>
                </c:pt>
                <c:pt idx="1444">
                  <c:v>46170</c:v>
                </c:pt>
                <c:pt idx="1445">
                  <c:v>46171</c:v>
                </c:pt>
                <c:pt idx="1446">
                  <c:v>46172</c:v>
                </c:pt>
                <c:pt idx="1447">
                  <c:v>46173</c:v>
                </c:pt>
                <c:pt idx="1448">
                  <c:v>46174</c:v>
                </c:pt>
                <c:pt idx="1449">
                  <c:v>46175</c:v>
                </c:pt>
                <c:pt idx="1450">
                  <c:v>46176</c:v>
                </c:pt>
                <c:pt idx="1451">
                  <c:v>46177</c:v>
                </c:pt>
                <c:pt idx="1452">
                  <c:v>46178</c:v>
                </c:pt>
                <c:pt idx="1453">
                  <c:v>46179</c:v>
                </c:pt>
                <c:pt idx="1454">
                  <c:v>46180</c:v>
                </c:pt>
                <c:pt idx="1455">
                  <c:v>46181</c:v>
                </c:pt>
                <c:pt idx="1456">
                  <c:v>46182</c:v>
                </c:pt>
                <c:pt idx="1457">
                  <c:v>46183</c:v>
                </c:pt>
                <c:pt idx="1458">
                  <c:v>46184</c:v>
                </c:pt>
                <c:pt idx="1459">
                  <c:v>46185</c:v>
                </c:pt>
                <c:pt idx="1460">
                  <c:v>46186</c:v>
                </c:pt>
                <c:pt idx="1461">
                  <c:v>46187</c:v>
                </c:pt>
                <c:pt idx="1462">
                  <c:v>46188</c:v>
                </c:pt>
                <c:pt idx="1463">
                  <c:v>46189</c:v>
                </c:pt>
                <c:pt idx="1464">
                  <c:v>46190</c:v>
                </c:pt>
                <c:pt idx="1465">
                  <c:v>46191</c:v>
                </c:pt>
                <c:pt idx="1466">
                  <c:v>46192</c:v>
                </c:pt>
                <c:pt idx="1467">
                  <c:v>46193</c:v>
                </c:pt>
                <c:pt idx="1468">
                  <c:v>46194</c:v>
                </c:pt>
                <c:pt idx="1469">
                  <c:v>46195</c:v>
                </c:pt>
                <c:pt idx="1470">
                  <c:v>46196</c:v>
                </c:pt>
                <c:pt idx="1471">
                  <c:v>46197</c:v>
                </c:pt>
                <c:pt idx="1472">
                  <c:v>46198</c:v>
                </c:pt>
                <c:pt idx="1473">
                  <c:v>46199</c:v>
                </c:pt>
                <c:pt idx="1474">
                  <c:v>46200</c:v>
                </c:pt>
                <c:pt idx="1475">
                  <c:v>46201</c:v>
                </c:pt>
                <c:pt idx="1476">
                  <c:v>46202</c:v>
                </c:pt>
                <c:pt idx="1477">
                  <c:v>46203</c:v>
                </c:pt>
                <c:pt idx="1478">
                  <c:v>46204</c:v>
                </c:pt>
                <c:pt idx="1479">
                  <c:v>46205</c:v>
                </c:pt>
                <c:pt idx="1480">
                  <c:v>46206</c:v>
                </c:pt>
                <c:pt idx="1481">
                  <c:v>46207</c:v>
                </c:pt>
                <c:pt idx="1482">
                  <c:v>46208</c:v>
                </c:pt>
                <c:pt idx="1483">
                  <c:v>46209</c:v>
                </c:pt>
                <c:pt idx="1484">
                  <c:v>46210</c:v>
                </c:pt>
                <c:pt idx="1485">
                  <c:v>46211</c:v>
                </c:pt>
                <c:pt idx="1486">
                  <c:v>46212</c:v>
                </c:pt>
                <c:pt idx="1487">
                  <c:v>46213</c:v>
                </c:pt>
                <c:pt idx="1488">
                  <c:v>46214</c:v>
                </c:pt>
                <c:pt idx="1489">
                  <c:v>46215</c:v>
                </c:pt>
                <c:pt idx="1490">
                  <c:v>46216</c:v>
                </c:pt>
                <c:pt idx="1491">
                  <c:v>46217</c:v>
                </c:pt>
                <c:pt idx="1492">
                  <c:v>46218</c:v>
                </c:pt>
                <c:pt idx="1493">
                  <c:v>46219</c:v>
                </c:pt>
                <c:pt idx="1494">
                  <c:v>46220</c:v>
                </c:pt>
                <c:pt idx="1495">
                  <c:v>46221</c:v>
                </c:pt>
                <c:pt idx="1496">
                  <c:v>46222</c:v>
                </c:pt>
                <c:pt idx="1497">
                  <c:v>46223</c:v>
                </c:pt>
                <c:pt idx="1498">
                  <c:v>46224</c:v>
                </c:pt>
                <c:pt idx="1499">
                  <c:v>46225</c:v>
                </c:pt>
                <c:pt idx="1500">
                  <c:v>46226</c:v>
                </c:pt>
                <c:pt idx="1501">
                  <c:v>46227</c:v>
                </c:pt>
                <c:pt idx="1502">
                  <c:v>46228</c:v>
                </c:pt>
                <c:pt idx="1503">
                  <c:v>46229</c:v>
                </c:pt>
                <c:pt idx="1504">
                  <c:v>46230</c:v>
                </c:pt>
                <c:pt idx="1505">
                  <c:v>46231</c:v>
                </c:pt>
                <c:pt idx="1506">
                  <c:v>46232</c:v>
                </c:pt>
                <c:pt idx="1507">
                  <c:v>46233</c:v>
                </c:pt>
                <c:pt idx="1508">
                  <c:v>46234</c:v>
                </c:pt>
                <c:pt idx="1509">
                  <c:v>46235</c:v>
                </c:pt>
                <c:pt idx="1510">
                  <c:v>46236</c:v>
                </c:pt>
                <c:pt idx="1511">
                  <c:v>46237</c:v>
                </c:pt>
                <c:pt idx="1512">
                  <c:v>46238</c:v>
                </c:pt>
                <c:pt idx="1513">
                  <c:v>46239</c:v>
                </c:pt>
                <c:pt idx="1514">
                  <c:v>46240</c:v>
                </c:pt>
                <c:pt idx="1515">
                  <c:v>46241</c:v>
                </c:pt>
                <c:pt idx="1516">
                  <c:v>46242</c:v>
                </c:pt>
                <c:pt idx="1517">
                  <c:v>46243</c:v>
                </c:pt>
                <c:pt idx="1518">
                  <c:v>46244</c:v>
                </c:pt>
                <c:pt idx="1519">
                  <c:v>46245</c:v>
                </c:pt>
                <c:pt idx="1520">
                  <c:v>46246</c:v>
                </c:pt>
                <c:pt idx="1521">
                  <c:v>46247</c:v>
                </c:pt>
                <c:pt idx="1522">
                  <c:v>46248</c:v>
                </c:pt>
                <c:pt idx="1523">
                  <c:v>46249</c:v>
                </c:pt>
                <c:pt idx="1524">
                  <c:v>46250</c:v>
                </c:pt>
                <c:pt idx="1525">
                  <c:v>46251</c:v>
                </c:pt>
                <c:pt idx="1526">
                  <c:v>46252</c:v>
                </c:pt>
                <c:pt idx="1527">
                  <c:v>46253</c:v>
                </c:pt>
                <c:pt idx="1528">
                  <c:v>46254</c:v>
                </c:pt>
                <c:pt idx="1529">
                  <c:v>46255</c:v>
                </c:pt>
                <c:pt idx="1530">
                  <c:v>46256</c:v>
                </c:pt>
                <c:pt idx="1531">
                  <c:v>46257</c:v>
                </c:pt>
                <c:pt idx="1532">
                  <c:v>46258</c:v>
                </c:pt>
                <c:pt idx="1533">
                  <c:v>46259</c:v>
                </c:pt>
                <c:pt idx="1534">
                  <c:v>46260</c:v>
                </c:pt>
                <c:pt idx="1535">
                  <c:v>46261</c:v>
                </c:pt>
                <c:pt idx="1536">
                  <c:v>46262</c:v>
                </c:pt>
                <c:pt idx="1537">
                  <c:v>46263</c:v>
                </c:pt>
                <c:pt idx="1538">
                  <c:v>46264</c:v>
                </c:pt>
                <c:pt idx="1539">
                  <c:v>46265</c:v>
                </c:pt>
                <c:pt idx="1540">
                  <c:v>46266</c:v>
                </c:pt>
                <c:pt idx="1541">
                  <c:v>46267</c:v>
                </c:pt>
                <c:pt idx="1542">
                  <c:v>46268</c:v>
                </c:pt>
                <c:pt idx="1543">
                  <c:v>46269</c:v>
                </c:pt>
                <c:pt idx="1544">
                  <c:v>46270</c:v>
                </c:pt>
                <c:pt idx="1545">
                  <c:v>46271</c:v>
                </c:pt>
                <c:pt idx="1546">
                  <c:v>46272</c:v>
                </c:pt>
                <c:pt idx="1547">
                  <c:v>46273</c:v>
                </c:pt>
                <c:pt idx="1548">
                  <c:v>46274</c:v>
                </c:pt>
                <c:pt idx="1549">
                  <c:v>46275</c:v>
                </c:pt>
                <c:pt idx="1550">
                  <c:v>46276</c:v>
                </c:pt>
                <c:pt idx="1551">
                  <c:v>46277</c:v>
                </c:pt>
                <c:pt idx="1552">
                  <c:v>46278</c:v>
                </c:pt>
                <c:pt idx="1553">
                  <c:v>46279</c:v>
                </c:pt>
                <c:pt idx="1554">
                  <c:v>46280</c:v>
                </c:pt>
                <c:pt idx="1555">
                  <c:v>46281</c:v>
                </c:pt>
                <c:pt idx="1556">
                  <c:v>46282</c:v>
                </c:pt>
                <c:pt idx="1557">
                  <c:v>46283</c:v>
                </c:pt>
                <c:pt idx="1558">
                  <c:v>46284</c:v>
                </c:pt>
                <c:pt idx="1559">
                  <c:v>46285</c:v>
                </c:pt>
                <c:pt idx="1560">
                  <c:v>46286</c:v>
                </c:pt>
                <c:pt idx="1561">
                  <c:v>46287</c:v>
                </c:pt>
                <c:pt idx="1562">
                  <c:v>46288</c:v>
                </c:pt>
                <c:pt idx="1563">
                  <c:v>46289</c:v>
                </c:pt>
                <c:pt idx="1564">
                  <c:v>46290</c:v>
                </c:pt>
                <c:pt idx="1565">
                  <c:v>46291</c:v>
                </c:pt>
                <c:pt idx="1566">
                  <c:v>46292</c:v>
                </c:pt>
                <c:pt idx="1567">
                  <c:v>46293</c:v>
                </c:pt>
                <c:pt idx="1568">
                  <c:v>46294</c:v>
                </c:pt>
                <c:pt idx="1569">
                  <c:v>46295</c:v>
                </c:pt>
                <c:pt idx="1570">
                  <c:v>46296</c:v>
                </c:pt>
                <c:pt idx="1571">
                  <c:v>46297</c:v>
                </c:pt>
                <c:pt idx="1572">
                  <c:v>46298</c:v>
                </c:pt>
                <c:pt idx="1573">
                  <c:v>46299</c:v>
                </c:pt>
                <c:pt idx="1574">
                  <c:v>46300</c:v>
                </c:pt>
                <c:pt idx="1575">
                  <c:v>46301</c:v>
                </c:pt>
                <c:pt idx="1576">
                  <c:v>46302</c:v>
                </c:pt>
                <c:pt idx="1577">
                  <c:v>46303</c:v>
                </c:pt>
                <c:pt idx="1578">
                  <c:v>46304</c:v>
                </c:pt>
                <c:pt idx="1579">
                  <c:v>46305</c:v>
                </c:pt>
                <c:pt idx="1580">
                  <c:v>46306</c:v>
                </c:pt>
                <c:pt idx="1581">
                  <c:v>46307</c:v>
                </c:pt>
                <c:pt idx="1582">
                  <c:v>46308</c:v>
                </c:pt>
                <c:pt idx="1583">
                  <c:v>46309</c:v>
                </c:pt>
                <c:pt idx="1584">
                  <c:v>46310</c:v>
                </c:pt>
                <c:pt idx="1585">
                  <c:v>46311</c:v>
                </c:pt>
                <c:pt idx="1586">
                  <c:v>46312</c:v>
                </c:pt>
                <c:pt idx="1587">
                  <c:v>46313</c:v>
                </c:pt>
                <c:pt idx="1588">
                  <c:v>46314</c:v>
                </c:pt>
                <c:pt idx="1589">
                  <c:v>46315</c:v>
                </c:pt>
                <c:pt idx="1590">
                  <c:v>46316</c:v>
                </c:pt>
                <c:pt idx="1591">
                  <c:v>46317</c:v>
                </c:pt>
                <c:pt idx="1592">
                  <c:v>46318</c:v>
                </c:pt>
                <c:pt idx="1593">
                  <c:v>46319</c:v>
                </c:pt>
                <c:pt idx="1594">
                  <c:v>46320</c:v>
                </c:pt>
                <c:pt idx="1595">
                  <c:v>46321</c:v>
                </c:pt>
                <c:pt idx="1596">
                  <c:v>46322</c:v>
                </c:pt>
                <c:pt idx="1597">
                  <c:v>46323</c:v>
                </c:pt>
                <c:pt idx="1598">
                  <c:v>46324</c:v>
                </c:pt>
                <c:pt idx="1599">
                  <c:v>46325</c:v>
                </c:pt>
                <c:pt idx="1600">
                  <c:v>46326</c:v>
                </c:pt>
                <c:pt idx="1601">
                  <c:v>46327</c:v>
                </c:pt>
                <c:pt idx="1602">
                  <c:v>46328</c:v>
                </c:pt>
                <c:pt idx="1603">
                  <c:v>46329</c:v>
                </c:pt>
                <c:pt idx="1604">
                  <c:v>46330</c:v>
                </c:pt>
                <c:pt idx="1605">
                  <c:v>46331</c:v>
                </c:pt>
                <c:pt idx="1606">
                  <c:v>46332</c:v>
                </c:pt>
                <c:pt idx="1607">
                  <c:v>46333</c:v>
                </c:pt>
                <c:pt idx="1608">
                  <c:v>46334</c:v>
                </c:pt>
                <c:pt idx="1609">
                  <c:v>46335</c:v>
                </c:pt>
                <c:pt idx="1610">
                  <c:v>46336</c:v>
                </c:pt>
                <c:pt idx="1611">
                  <c:v>46337</c:v>
                </c:pt>
                <c:pt idx="1612">
                  <c:v>46338</c:v>
                </c:pt>
                <c:pt idx="1613">
                  <c:v>46339</c:v>
                </c:pt>
                <c:pt idx="1614">
                  <c:v>46340</c:v>
                </c:pt>
                <c:pt idx="1615">
                  <c:v>46341</c:v>
                </c:pt>
                <c:pt idx="1616">
                  <c:v>46342</c:v>
                </c:pt>
                <c:pt idx="1617">
                  <c:v>46343</c:v>
                </c:pt>
                <c:pt idx="1618">
                  <c:v>46344</c:v>
                </c:pt>
                <c:pt idx="1619">
                  <c:v>46345</c:v>
                </c:pt>
                <c:pt idx="1620">
                  <c:v>46346</c:v>
                </c:pt>
                <c:pt idx="1621">
                  <c:v>46347</c:v>
                </c:pt>
                <c:pt idx="1622">
                  <c:v>46348</c:v>
                </c:pt>
                <c:pt idx="1623">
                  <c:v>46349</c:v>
                </c:pt>
                <c:pt idx="1624">
                  <c:v>46350</c:v>
                </c:pt>
                <c:pt idx="1625">
                  <c:v>46351</c:v>
                </c:pt>
                <c:pt idx="1626">
                  <c:v>46352</c:v>
                </c:pt>
                <c:pt idx="1627">
                  <c:v>46353</c:v>
                </c:pt>
                <c:pt idx="1628">
                  <c:v>46354</c:v>
                </c:pt>
                <c:pt idx="1629">
                  <c:v>46355</c:v>
                </c:pt>
                <c:pt idx="1630">
                  <c:v>46356</c:v>
                </c:pt>
                <c:pt idx="1631">
                  <c:v>46357</c:v>
                </c:pt>
                <c:pt idx="1632">
                  <c:v>46358</c:v>
                </c:pt>
                <c:pt idx="1633">
                  <c:v>46359</c:v>
                </c:pt>
                <c:pt idx="1634">
                  <c:v>46360</c:v>
                </c:pt>
                <c:pt idx="1635">
                  <c:v>46361</c:v>
                </c:pt>
                <c:pt idx="1636">
                  <c:v>46362</c:v>
                </c:pt>
                <c:pt idx="1637">
                  <c:v>46363</c:v>
                </c:pt>
                <c:pt idx="1638">
                  <c:v>46364</c:v>
                </c:pt>
                <c:pt idx="1639">
                  <c:v>46365</c:v>
                </c:pt>
                <c:pt idx="1640">
                  <c:v>46366</c:v>
                </c:pt>
                <c:pt idx="1641">
                  <c:v>46367</c:v>
                </c:pt>
                <c:pt idx="1642">
                  <c:v>46368</c:v>
                </c:pt>
                <c:pt idx="1643">
                  <c:v>46369</c:v>
                </c:pt>
                <c:pt idx="1644">
                  <c:v>46370</c:v>
                </c:pt>
                <c:pt idx="1645">
                  <c:v>46371</c:v>
                </c:pt>
                <c:pt idx="1646">
                  <c:v>46372</c:v>
                </c:pt>
                <c:pt idx="1647">
                  <c:v>46373</c:v>
                </c:pt>
                <c:pt idx="1648">
                  <c:v>46374</c:v>
                </c:pt>
                <c:pt idx="1649">
                  <c:v>46375</c:v>
                </c:pt>
                <c:pt idx="1650">
                  <c:v>46376</c:v>
                </c:pt>
                <c:pt idx="1651">
                  <c:v>46377</c:v>
                </c:pt>
                <c:pt idx="1652">
                  <c:v>46378</c:v>
                </c:pt>
                <c:pt idx="1653">
                  <c:v>46379</c:v>
                </c:pt>
                <c:pt idx="1654">
                  <c:v>46380</c:v>
                </c:pt>
                <c:pt idx="1655">
                  <c:v>46381</c:v>
                </c:pt>
                <c:pt idx="1656">
                  <c:v>46382</c:v>
                </c:pt>
                <c:pt idx="1657">
                  <c:v>46383</c:v>
                </c:pt>
                <c:pt idx="1658">
                  <c:v>46384</c:v>
                </c:pt>
                <c:pt idx="1659">
                  <c:v>46385</c:v>
                </c:pt>
                <c:pt idx="1660">
                  <c:v>46386</c:v>
                </c:pt>
                <c:pt idx="1661">
                  <c:v>46387</c:v>
                </c:pt>
              </c:numCache>
            </c:numRef>
          </c:xVal>
          <c:yVal>
            <c:numRef>
              <c:f>'Input - Free Drift Jul 2026 PLM'!$R$4555:$R$6216</c:f>
              <c:numCache>
                <c:formatCode>0.00</c:formatCode>
                <c:ptCount val="1662"/>
                <c:pt idx="0">
                  <c:v>68.162522774184254</c:v>
                </c:pt>
                <c:pt idx="1">
                  <c:v>68.161011985901425</c:v>
                </c:pt>
                <c:pt idx="2">
                  <c:v>68.153518069135529</c:v>
                </c:pt>
                <c:pt idx="3">
                  <c:v>68.146376685654985</c:v>
                </c:pt>
                <c:pt idx="4">
                  <c:v>68.139588525286584</c:v>
                </c:pt>
                <c:pt idx="5">
                  <c:v>68.133116740171971</c:v>
                </c:pt>
                <c:pt idx="6">
                  <c:v>68.127038688155722</c:v>
                </c:pt>
                <c:pt idx="7">
                  <c:v>68.121253233203973</c:v>
                </c:pt>
                <c:pt idx="8">
                  <c:v>68.115811327185426</c:v>
                </c:pt>
                <c:pt idx="9">
                  <c:v>68.110606445664629</c:v>
                </c:pt>
                <c:pt idx="10">
                  <c:v>68.105647125259694</c:v>
                </c:pt>
                <c:pt idx="11">
                  <c:v>68.100898736399188</c:v>
                </c:pt>
                <c:pt idx="12">
                  <c:v>68.096353083357712</c:v>
                </c:pt>
                <c:pt idx="13">
                  <c:v>68.092101907017792</c:v>
                </c:pt>
                <c:pt idx="14">
                  <c:v>68.088099524126449</c:v>
                </c:pt>
                <c:pt idx="15">
                  <c:v>68.084465030979047</c:v>
                </c:pt>
                <c:pt idx="16">
                  <c:v>68.081128914052456</c:v>
                </c:pt>
                <c:pt idx="17">
                  <c:v>68.078144105444466</c:v>
                </c:pt>
                <c:pt idx="18">
                  <c:v>68.075478385828063</c:v>
                </c:pt>
                <c:pt idx="19">
                  <c:v>68.073165222259078</c:v>
                </c:pt>
                <c:pt idx="20">
                  <c:v>68.071299207542694</c:v>
                </c:pt>
                <c:pt idx="21">
                  <c:v>68.069890165967166</c:v>
                </c:pt>
                <c:pt idx="22">
                  <c:v>68.069096072672949</c:v>
                </c:pt>
                <c:pt idx="23">
                  <c:v>68.068881283470944</c:v>
                </c:pt>
                <c:pt idx="24">
                  <c:v>68.069349921198864</c:v>
                </c:pt>
                <c:pt idx="25">
                  <c:v>68.070469536228131</c:v>
                </c:pt>
                <c:pt idx="26">
                  <c:v>68.07230965512899</c:v>
                </c:pt>
                <c:pt idx="27">
                  <c:v>68.074919126033649</c:v>
                </c:pt>
                <c:pt idx="28">
                  <c:v>68.07833805263418</c:v>
                </c:pt>
                <c:pt idx="29">
                  <c:v>68.082696307321314</c:v>
                </c:pt>
                <c:pt idx="30">
                  <c:v>68.087966594852716</c:v>
                </c:pt>
                <c:pt idx="31">
                  <c:v>68.094237605856279</c:v>
                </c:pt>
                <c:pt idx="32">
                  <c:v>68.101434009454621</c:v>
                </c:pt>
                <c:pt idx="33">
                  <c:v>68.109552479122456</c:v>
                </c:pt>
                <c:pt idx="34">
                  <c:v>68.118535919029171</c:v>
                </c:pt>
                <c:pt idx="35">
                  <c:v>68.128342741856414</c:v>
                </c:pt>
                <c:pt idx="36">
                  <c:v>68.139020553708406</c:v>
                </c:pt>
                <c:pt idx="37">
                  <c:v>68.150494099765695</c:v>
                </c:pt>
                <c:pt idx="38">
                  <c:v>68.162838532178355</c:v>
                </c:pt>
                <c:pt idx="39">
                  <c:v>68.17595291563336</c:v>
                </c:pt>
                <c:pt idx="40">
                  <c:v>68.189845710764857</c:v>
                </c:pt>
                <c:pt idx="41">
                  <c:v>68.204442805754397</c:v>
                </c:pt>
                <c:pt idx="42">
                  <c:v>68.21974433470082</c:v>
                </c:pt>
                <c:pt idx="43">
                  <c:v>68.235791982576785</c:v>
                </c:pt>
                <c:pt idx="44">
                  <c:v>68.252574875298649</c:v>
                </c:pt>
                <c:pt idx="45">
                  <c:v>68.27020444749887</c:v>
                </c:pt>
                <c:pt idx="46">
                  <c:v>68.288629640073466</c:v>
                </c:pt>
                <c:pt idx="47">
                  <c:v>68.307915038436548</c:v>
                </c:pt>
                <c:pt idx="48">
                  <c:v>68.328015466496325</c:v>
                </c:pt>
                <c:pt idx="49">
                  <c:v>68.348974026225477</c:v>
                </c:pt>
                <c:pt idx="50">
                  <c:v>68.370820481940456</c:v>
                </c:pt>
                <c:pt idx="51">
                  <c:v>68.393599345056899</c:v>
                </c:pt>
                <c:pt idx="52">
                  <c:v>68.417433016005219</c:v>
                </c:pt>
                <c:pt idx="53">
                  <c:v>68.442325818478906</c:v>
                </c:pt>
                <c:pt idx="54">
                  <c:v>68.468381501820559</c:v>
                </c:pt>
                <c:pt idx="55">
                  <c:v>68.49557876239389</c:v>
                </c:pt>
                <c:pt idx="56">
                  <c:v>68.523949357016761</c:v>
                </c:pt>
                <c:pt idx="57">
                  <c:v>68.553498009745184</c:v>
                </c:pt>
                <c:pt idx="58">
                  <c:v>68.584248559662711</c:v>
                </c:pt>
                <c:pt idx="59">
                  <c:v>68.616299262617787</c:v>
                </c:pt>
                <c:pt idx="60">
                  <c:v>68.64963397006899</c:v>
                </c:pt>
                <c:pt idx="61">
                  <c:v>68.684337186365553</c:v>
                </c:pt>
                <c:pt idx="62">
                  <c:v>68.720321841410126</c:v>
                </c:pt>
                <c:pt idx="63">
                  <c:v>68.75755679565188</c:v>
                </c:pt>
                <c:pt idx="64">
                  <c:v>68.795936372335689</c:v>
                </c:pt>
                <c:pt idx="65">
                  <c:v>68.835416882896851</c:v>
                </c:pt>
                <c:pt idx="66">
                  <c:v>68.875978242205193</c:v>
                </c:pt>
                <c:pt idx="67">
                  <c:v>68.917575653179199</c:v>
                </c:pt>
                <c:pt idx="68">
                  <c:v>68.960244768759864</c:v>
                </c:pt>
                <c:pt idx="69">
                  <c:v>69.003896370195591</c:v>
                </c:pt>
                <c:pt idx="70">
                  <c:v>69.048503327948453</c:v>
                </c:pt>
                <c:pt idx="71">
                  <c:v>69.093971660033048</c:v>
                </c:pt>
                <c:pt idx="72">
                  <c:v>69.140259336823888</c:v>
                </c:pt>
                <c:pt idx="73">
                  <c:v>69.187325922611649</c:v>
                </c:pt>
                <c:pt idx="74">
                  <c:v>69.235164014843619</c:v>
                </c:pt>
                <c:pt idx="75">
                  <c:v>69.283817660322256</c:v>
                </c:pt>
                <c:pt idx="76">
                  <c:v>69.333258603185655</c:v>
                </c:pt>
                <c:pt idx="77">
                  <c:v>69.383509832201071</c:v>
                </c:pt>
                <c:pt idx="78">
                  <c:v>69.434528851083272</c:v>
                </c:pt>
                <c:pt idx="79">
                  <c:v>69.486276222766605</c:v>
                </c:pt>
                <c:pt idx="80">
                  <c:v>69.538730576920358</c:v>
                </c:pt>
                <c:pt idx="81">
                  <c:v>69.5918929164297</c:v>
                </c:pt>
                <c:pt idx="82">
                  <c:v>69.645828107351036</c:v>
                </c:pt>
                <c:pt idx="83">
                  <c:v>69.700530575664615</c:v>
                </c:pt>
                <c:pt idx="84">
                  <c:v>69.756047841972077</c:v>
                </c:pt>
                <c:pt idx="85">
                  <c:v>69.812324703694685</c:v>
                </c:pt>
                <c:pt idx="86">
                  <c:v>69.869301893035285</c:v>
                </c:pt>
                <c:pt idx="87">
                  <c:v>69.926908641678821</c:v>
                </c:pt>
                <c:pt idx="88">
                  <c:v>69.985116508497924</c:v>
                </c:pt>
                <c:pt idx="89">
                  <c:v>70.043905726459798</c:v>
                </c:pt>
                <c:pt idx="90">
                  <c:v>70.103255455138836</c:v>
                </c:pt>
                <c:pt idx="91">
                  <c:v>70.163139407704023</c:v>
                </c:pt>
                <c:pt idx="92">
                  <c:v>70.223460303808295</c:v>
                </c:pt>
                <c:pt idx="93">
                  <c:v>70.284075350361093</c:v>
                </c:pt>
                <c:pt idx="94">
                  <c:v>70.344851083972202</c:v>
                </c:pt>
                <c:pt idx="95">
                  <c:v>70.405642624329687</c:v>
                </c:pt>
                <c:pt idx="96">
                  <c:v>70.466329474672165</c:v>
                </c:pt>
                <c:pt idx="97">
                  <c:v>70.526846013282608</c:v>
                </c:pt>
                <c:pt idx="98">
                  <c:v>70.587110296682638</c:v>
                </c:pt>
                <c:pt idx="99">
                  <c:v>70.647041002032509</c:v>
                </c:pt>
                <c:pt idx="100">
                  <c:v>70.706494573979867</c:v>
                </c:pt>
                <c:pt idx="101">
                  <c:v>70.765367025003684</c:v>
                </c:pt>
                <c:pt idx="102">
                  <c:v>70.823463536262764</c:v>
                </c:pt>
                <c:pt idx="103">
                  <c:v>70.880683056945287</c:v>
                </c:pt>
                <c:pt idx="104">
                  <c:v>70.936953432721296</c:v>
                </c:pt>
                <c:pt idx="105">
                  <c:v>70.992243660319318</c:v>
                </c:pt>
                <c:pt idx="106">
                  <c:v>71.046531494357353</c:v>
                </c:pt>
                <c:pt idx="107">
                  <c:v>71.099754289828368</c:v>
                </c:pt>
                <c:pt idx="108">
                  <c:v>71.151870393711832</c:v>
                </c:pt>
                <c:pt idx="109">
                  <c:v>71.202723706249657</c:v>
                </c:pt>
                <c:pt idx="110">
                  <c:v>71.252253165552673</c:v>
                </c:pt>
                <c:pt idx="111">
                  <c:v>71.300413298248245</c:v>
                </c:pt>
                <c:pt idx="112">
                  <c:v>71.347166572407502</c:v>
                </c:pt>
                <c:pt idx="113">
                  <c:v>71.39253850151475</c:v>
                </c:pt>
                <c:pt idx="114">
                  <c:v>71.436454636081365</c:v>
                </c:pt>
                <c:pt idx="115">
                  <c:v>71.47889903447043</c:v>
                </c:pt>
                <c:pt idx="116">
                  <c:v>71.519682693406864</c:v>
                </c:pt>
                <c:pt idx="117">
                  <c:v>71.558760532576656</c:v>
                </c:pt>
                <c:pt idx="118">
                  <c:v>71.596015130689608</c:v>
                </c:pt>
                <c:pt idx="119">
                  <c:v>71.631366794259563</c:v>
                </c:pt>
                <c:pt idx="120">
                  <c:v>71.664830834959091</c:v>
                </c:pt>
                <c:pt idx="121">
                  <c:v>71.696278411674527</c:v>
                </c:pt>
                <c:pt idx="122">
                  <c:v>71.725705478455524</c:v>
                </c:pt>
                <c:pt idx="123">
                  <c:v>71.752869028005776</c:v>
                </c:pt>
                <c:pt idx="124">
                  <c:v>71.777730642673163</c:v>
                </c:pt>
                <c:pt idx="125">
                  <c:v>71.80004882118989</c:v>
                </c:pt>
                <c:pt idx="126">
                  <c:v>71.819744892336217</c:v>
                </c:pt>
                <c:pt idx="127">
                  <c:v>71.83678234920994</c:v>
                </c:pt>
                <c:pt idx="128">
                  <c:v>71.851070655486069</c:v>
                </c:pt>
                <c:pt idx="129">
                  <c:v>71.862633646106175</c:v>
                </c:pt>
                <c:pt idx="130">
                  <c:v>71.871288213218151</c:v>
                </c:pt>
                <c:pt idx="131">
                  <c:v>71.877046081065657</c:v>
                </c:pt>
                <c:pt idx="132">
                  <c:v>71.879672392827601</c:v>
                </c:pt>
                <c:pt idx="133">
                  <c:v>71.879162601359724</c:v>
                </c:pt>
                <c:pt idx="134">
                  <c:v>71.875525999680107</c:v>
                </c:pt>
                <c:pt idx="135">
                  <c:v>71.868769213991939</c:v>
                </c:pt>
                <c:pt idx="136">
                  <c:v>71.859046131224929</c:v>
                </c:pt>
                <c:pt idx="137">
                  <c:v>71.846291044308956</c:v>
                </c:pt>
                <c:pt idx="138">
                  <c:v>71.830646452544968</c:v>
                </c:pt>
                <c:pt idx="139">
                  <c:v>71.811950878414507</c:v>
                </c:pt>
                <c:pt idx="140">
                  <c:v>71.790310739909856</c:v>
                </c:pt>
                <c:pt idx="141">
                  <c:v>71.765754701380033</c:v>
                </c:pt>
                <c:pt idx="142">
                  <c:v>71.738329038710688</c:v>
                </c:pt>
                <c:pt idx="143">
                  <c:v>71.708253035973186</c:v>
                </c:pt>
                <c:pt idx="144">
                  <c:v>71.675472335112303</c:v>
                </c:pt>
                <c:pt idx="145">
                  <c:v>71.640201408161914</c:v>
                </c:pt>
                <c:pt idx="146">
                  <c:v>71.602267987086776</c:v>
                </c:pt>
                <c:pt idx="147">
                  <c:v>71.561841304563274</c:v>
                </c:pt>
                <c:pt idx="148">
                  <c:v>71.518860439728741</c:v>
                </c:pt>
                <c:pt idx="149">
                  <c:v>71.473390622967628</c:v>
                </c:pt>
                <c:pt idx="150">
                  <c:v>71.425615105762446</c:v>
                </c:pt>
                <c:pt idx="151">
                  <c:v>71.375477434272639</c:v>
                </c:pt>
                <c:pt idx="152">
                  <c:v>71.32319084990317</c:v>
                </c:pt>
                <c:pt idx="153">
                  <c:v>71.268570356689921</c:v>
                </c:pt>
                <c:pt idx="154">
                  <c:v>71.211797504512091</c:v>
                </c:pt>
                <c:pt idx="155">
                  <c:v>71.152718109646898</c:v>
                </c:pt>
                <c:pt idx="156">
                  <c:v>71.091434370068029</c:v>
                </c:pt>
                <c:pt idx="157">
                  <c:v>71.028078167440682</c:v>
                </c:pt>
                <c:pt idx="158">
                  <c:v>70.962660223605965</c:v>
                </c:pt>
                <c:pt idx="159">
                  <c:v>70.895410360192471</c:v>
                </c:pt>
                <c:pt idx="160">
                  <c:v>70.826207756599359</c:v>
                </c:pt>
                <c:pt idx="161">
                  <c:v>70.755270450195681</c:v>
                </c:pt>
                <c:pt idx="162">
                  <c:v>70.682457229759422</c:v>
                </c:pt>
                <c:pt idx="163">
                  <c:v>70.607941125422727</c:v>
                </c:pt>
                <c:pt idx="164">
                  <c:v>70.531878687687012</c:v>
                </c:pt>
                <c:pt idx="165">
                  <c:v>70.454371093774384</c:v>
                </c:pt>
                <c:pt idx="166">
                  <c:v>70.375734206835432</c:v>
                </c:pt>
                <c:pt idx="167">
                  <c:v>70.295939243586659</c:v>
                </c:pt>
                <c:pt idx="168">
                  <c:v>70.215284373071299</c:v>
                </c:pt>
                <c:pt idx="169">
                  <c:v>70.133668098193013</c:v>
                </c:pt>
                <c:pt idx="170">
                  <c:v>70.051332915749938</c:v>
                </c:pt>
                <c:pt idx="171">
                  <c:v>69.968413572823096</c:v>
                </c:pt>
                <c:pt idx="172">
                  <c:v>69.885036362308071</c:v>
                </c:pt>
                <c:pt idx="173">
                  <c:v>69.801531924517931</c:v>
                </c:pt>
                <c:pt idx="174">
                  <c:v>69.717867665392134</c:v>
                </c:pt>
                <c:pt idx="175">
                  <c:v>69.634350394517128</c:v>
                </c:pt>
                <c:pt idx="176">
                  <c:v>69.550831454263673</c:v>
                </c:pt>
                <c:pt idx="177">
                  <c:v>69.46754118875765</c:v>
                </c:pt>
                <c:pt idx="178">
                  <c:v>69.384481234737294</c:v>
                </c:pt>
                <c:pt idx="179">
                  <c:v>69.301737144722125</c:v>
                </c:pt>
                <c:pt idx="180">
                  <c:v>69.219548937852679</c:v>
                </c:pt>
                <c:pt idx="181">
                  <c:v>69.137836787587148</c:v>
                </c:pt>
                <c:pt idx="182">
                  <c:v>69.056853800488597</c:v>
                </c:pt>
                <c:pt idx="183">
                  <c:v>68.976400278811468</c:v>
                </c:pt>
                <c:pt idx="184">
                  <c:v>68.89667800346254</c:v>
                </c:pt>
                <c:pt idx="185">
                  <c:v>68.817574287145362</c:v>
                </c:pt>
                <c:pt idx="186">
                  <c:v>68.739177381749982</c:v>
                </c:pt>
                <c:pt idx="187">
                  <c:v>68.661650228508975</c:v>
                </c:pt>
                <c:pt idx="188">
                  <c:v>68.584949648707592</c:v>
                </c:pt>
                <c:pt idx="189">
                  <c:v>68.509302190560504</c:v>
                </c:pt>
                <c:pt idx="190">
                  <c:v>68.434545853973844</c:v>
                </c:pt>
                <c:pt idx="191">
                  <c:v>68.360880787299479</c:v>
                </c:pt>
                <c:pt idx="192">
                  <c:v>68.288169935582033</c:v>
                </c:pt>
                <c:pt idx="193">
                  <c:v>68.216535503370665</c:v>
                </c:pt>
                <c:pt idx="194">
                  <c:v>68.146112254571889</c:v>
                </c:pt>
                <c:pt idx="195">
                  <c:v>68.076921693886803</c:v>
                </c:pt>
                <c:pt idx="196">
                  <c:v>68.009208129084584</c:v>
                </c:pt>
                <c:pt idx="197">
                  <c:v>67.94287886090224</c:v>
                </c:pt>
                <c:pt idx="198">
                  <c:v>67.878161219137269</c:v>
                </c:pt>
                <c:pt idx="199">
                  <c:v>67.814943784283301</c:v>
                </c:pt>
                <c:pt idx="200">
                  <c:v>67.753383928690994</c:v>
                </c:pt>
                <c:pt idx="201">
                  <c:v>67.693603747645668</c:v>
                </c:pt>
                <c:pt idx="202">
                  <c:v>67.635649090186448</c:v>
                </c:pt>
                <c:pt idx="203">
                  <c:v>67.579755412098862</c:v>
                </c:pt>
                <c:pt idx="204">
                  <c:v>67.525826010914628</c:v>
                </c:pt>
                <c:pt idx="205">
                  <c:v>67.474045449648173</c:v>
                </c:pt>
                <c:pt idx="206">
                  <c:v>67.424238714952708</c:v>
                </c:pt>
                <c:pt idx="207">
                  <c:v>67.376505058515434</c:v>
                </c:pt>
                <c:pt idx="208">
                  <c:v>67.330849089699015</c:v>
                </c:pt>
                <c:pt idx="209">
                  <c:v>67.287248396774245</c:v>
                </c:pt>
                <c:pt idx="210">
                  <c:v>67.245860555939572</c:v>
                </c:pt>
                <c:pt idx="211">
                  <c:v>67.206531232942723</c:v>
                </c:pt>
                <c:pt idx="212">
                  <c:v>67.169391200052999</c:v>
                </c:pt>
                <c:pt idx="213">
                  <c:v>67.134208335314725</c:v>
                </c:pt>
                <c:pt idx="214">
                  <c:v>67.101049775446597</c:v>
                </c:pt>
                <c:pt idx="215">
                  <c:v>67.069833389169432</c:v>
                </c:pt>
                <c:pt idx="216">
                  <c:v>67.040526648736545</c:v>
                </c:pt>
                <c:pt idx="217">
                  <c:v>67.013254577803096</c:v>
                </c:pt>
                <c:pt idx="218">
                  <c:v>66.987879735743107</c:v>
                </c:pt>
                <c:pt idx="219">
                  <c:v>66.964540047068255</c:v>
                </c:pt>
                <c:pt idx="220">
                  <c:v>66.943023018171374</c:v>
                </c:pt>
                <c:pt idx="221">
                  <c:v>66.923417222777914</c:v>
                </c:pt>
                <c:pt idx="222">
                  <c:v>66.905601159256292</c:v>
                </c:pt>
                <c:pt idx="223">
                  <c:v>66.889574202764933</c:v>
                </c:pt>
                <c:pt idx="224">
                  <c:v>66.875440164197144</c:v>
                </c:pt>
                <c:pt idx="225">
                  <c:v>66.863124254880915</c:v>
                </c:pt>
                <c:pt idx="226">
                  <c:v>66.852784389242132</c:v>
                </c:pt>
                <c:pt idx="227">
                  <c:v>66.844284060850001</c:v>
                </c:pt>
                <c:pt idx="228">
                  <c:v>66.837757180153716</c:v>
                </c:pt>
                <c:pt idx="229">
                  <c:v>66.833104863268957</c:v>
                </c:pt>
                <c:pt idx="230">
                  <c:v>66.830387733261276</c:v>
                </c:pt>
                <c:pt idx="231">
                  <c:v>66.829705500741269</c:v>
                </c:pt>
                <c:pt idx="232">
                  <c:v>66.831038643912876</c:v>
                </c:pt>
                <c:pt idx="233">
                  <c:v>66.834522332262225</c:v>
                </c:pt>
                <c:pt idx="234">
                  <c:v>66.840029696396357</c:v>
                </c:pt>
                <c:pt idx="235">
                  <c:v>66.847638871371259</c:v>
                </c:pt>
                <c:pt idx="236">
                  <c:v>66.857187721876954</c:v>
                </c:pt>
                <c:pt idx="237">
                  <c:v>66.868674920138275</c:v>
                </c:pt>
                <c:pt idx="238">
                  <c:v>66.882106206091379</c:v>
                </c:pt>
                <c:pt idx="239">
                  <c:v>66.897414898513105</c:v>
                </c:pt>
                <c:pt idx="240">
                  <c:v>66.914661059394362</c:v>
                </c:pt>
                <c:pt idx="241">
                  <c:v>66.933682797855283</c:v>
                </c:pt>
                <c:pt idx="242">
                  <c:v>66.954489489107274</c:v>
                </c:pt>
                <c:pt idx="243">
                  <c:v>66.976870018635438</c:v>
                </c:pt>
                <c:pt idx="244">
                  <c:v>67.000777863441428</c:v>
                </c:pt>
                <c:pt idx="245">
                  <c:v>67.026170329372263</c:v>
                </c:pt>
                <c:pt idx="246">
                  <c:v>67.052973785147842</c:v>
                </c:pt>
                <c:pt idx="247">
                  <c:v>67.081244232868599</c:v>
                </c:pt>
                <c:pt idx="248">
                  <c:v>67.110851337117708</c:v>
                </c:pt>
                <c:pt idx="249">
                  <c:v>67.141814698654329</c:v>
                </c:pt>
                <c:pt idx="250">
                  <c:v>67.173942117970569</c:v>
                </c:pt>
                <c:pt idx="251">
                  <c:v>67.207197513041194</c:v>
                </c:pt>
                <c:pt idx="252">
                  <c:v>67.241523256060219</c:v>
                </c:pt>
                <c:pt idx="253">
                  <c:v>67.276858789503663</c:v>
                </c:pt>
                <c:pt idx="254">
                  <c:v>67.313275055451953</c:v>
                </c:pt>
                <c:pt idx="255">
                  <c:v>67.350688894893111</c:v>
                </c:pt>
                <c:pt idx="256">
                  <c:v>67.389161812330997</c:v>
                </c:pt>
                <c:pt idx="257">
                  <c:v>67.428560998804556</c:v>
                </c:pt>
                <c:pt idx="258">
                  <c:v>67.468910091493441</c:v>
                </c:pt>
                <c:pt idx="259">
                  <c:v>67.510182968499763</c:v>
                </c:pt>
                <c:pt idx="260">
                  <c:v>67.552370623335989</c:v>
                </c:pt>
                <c:pt idx="261">
                  <c:v>67.595567540788679</c:v>
                </c:pt>
                <c:pt idx="262">
                  <c:v>67.639720024077349</c:v>
                </c:pt>
                <c:pt idx="263">
                  <c:v>67.684883185302539</c:v>
                </c:pt>
                <c:pt idx="264">
                  <c:v>67.730912450092134</c:v>
                </c:pt>
                <c:pt idx="265">
                  <c:v>67.777795529217954</c:v>
                </c:pt>
                <c:pt idx="266">
                  <c:v>67.825430328115786</c:v>
                </c:pt>
                <c:pt idx="267">
                  <c:v>67.873757111639279</c:v>
                </c:pt>
                <c:pt idx="268">
                  <c:v>67.922788888108741</c:v>
                </c:pt>
                <c:pt idx="269">
                  <c:v>67.972428336710706</c:v>
                </c:pt>
                <c:pt idx="270">
                  <c:v>68.022657339421826</c:v>
                </c:pt>
                <c:pt idx="271">
                  <c:v>68.07328739008139</c:v>
                </c:pt>
                <c:pt idx="272">
                  <c:v>68.124246510128984</c:v>
                </c:pt>
                <c:pt idx="273">
                  <c:v>68.175361381763864</c:v>
                </c:pt>
                <c:pt idx="274">
                  <c:v>68.226547092249618</c:v>
                </c:pt>
                <c:pt idx="275">
                  <c:v>68.277775396255919</c:v>
                </c:pt>
                <c:pt idx="276">
                  <c:v>68.328980943559785</c:v>
                </c:pt>
                <c:pt idx="277">
                  <c:v>68.38014752947781</c:v>
                </c:pt>
                <c:pt idx="278">
                  <c:v>68.431142042863058</c:v>
                </c:pt>
                <c:pt idx="279">
                  <c:v>68.481909860404542</c:v>
                </c:pt>
                <c:pt idx="280">
                  <c:v>68.532286072687313</c:v>
                </c:pt>
                <c:pt idx="281">
                  <c:v>68.582209015412118</c:v>
                </c:pt>
                <c:pt idx="282">
                  <c:v>68.631641803272174</c:v>
                </c:pt>
                <c:pt idx="283">
                  <c:v>68.680574373510964</c:v>
                </c:pt>
                <c:pt idx="284">
                  <c:v>68.729006132568472</c:v>
                </c:pt>
                <c:pt idx="285">
                  <c:v>68.776885094421274</c:v>
                </c:pt>
                <c:pt idx="286">
                  <c:v>68.82419983383943</c:v>
                </c:pt>
                <c:pt idx="287">
                  <c:v>68.870846649656727</c:v>
                </c:pt>
                <c:pt idx="288">
                  <c:v>68.916829270064</c:v>
                </c:pt>
                <c:pt idx="289">
                  <c:v>68.962147890214183</c:v>
                </c:pt>
                <c:pt idx="290">
                  <c:v>69.00686867463638</c:v>
                </c:pt>
                <c:pt idx="291">
                  <c:v>69.051009292879527</c:v>
                </c:pt>
                <c:pt idx="292">
                  <c:v>69.094571370164331</c:v>
                </c:pt>
                <c:pt idx="293">
                  <c:v>69.137532894462367</c:v>
                </c:pt>
                <c:pt idx="294">
                  <c:v>69.179786394790739</c:v>
                </c:pt>
                <c:pt idx="295">
                  <c:v>69.221308394437116</c:v>
                </c:pt>
                <c:pt idx="296">
                  <c:v>69.262047473416359</c:v>
                </c:pt>
                <c:pt idx="297">
                  <c:v>69.302044667348113</c:v>
                </c:pt>
                <c:pt idx="298">
                  <c:v>69.341251960611729</c:v>
                </c:pt>
                <c:pt idx="299">
                  <c:v>69.379643420631908</c:v>
                </c:pt>
                <c:pt idx="300">
                  <c:v>69.417123633327066</c:v>
                </c:pt>
                <c:pt idx="301">
                  <c:v>69.453540480012222</c:v>
                </c:pt>
                <c:pt idx="302">
                  <c:v>69.488817423149314</c:v>
                </c:pt>
                <c:pt idx="303">
                  <c:v>69.522860492055727</c:v>
                </c:pt>
                <c:pt idx="304">
                  <c:v>69.555711829286793</c:v>
                </c:pt>
                <c:pt idx="305">
                  <c:v>69.587321007748017</c:v>
                </c:pt>
                <c:pt idx="306">
                  <c:v>69.617712428446168</c:v>
                </c:pt>
                <c:pt idx="307">
                  <c:v>69.646812523390039</c:v>
                </c:pt>
                <c:pt idx="308">
                  <c:v>69.674520322984762</c:v>
                </c:pt>
                <c:pt idx="309">
                  <c:v>69.700789893840337</c:v>
                </c:pt>
                <c:pt idx="310">
                  <c:v>69.725556413837765</c:v>
                </c:pt>
                <c:pt idx="311">
                  <c:v>69.748909442036009</c:v>
                </c:pt>
                <c:pt idx="312">
                  <c:v>69.770833407220778</c:v>
                </c:pt>
                <c:pt idx="313">
                  <c:v>69.791425677003645</c:v>
                </c:pt>
                <c:pt idx="314">
                  <c:v>69.810660782848643</c:v>
                </c:pt>
                <c:pt idx="315">
                  <c:v>69.82851474220034</c:v>
                </c:pt>
                <c:pt idx="316">
                  <c:v>69.845002180368226</c:v>
                </c:pt>
                <c:pt idx="317">
                  <c:v>69.860117396592742</c:v>
                </c:pt>
                <c:pt idx="318">
                  <c:v>69.874016532745415</c:v>
                </c:pt>
                <c:pt idx="319">
                  <c:v>69.886728476534131</c:v>
                </c:pt>
                <c:pt idx="320">
                  <c:v>69.898411289431877</c:v>
                </c:pt>
                <c:pt idx="321">
                  <c:v>69.909062248214781</c:v>
                </c:pt>
                <c:pt idx="322">
                  <c:v>69.918688128624979</c:v>
                </c:pt>
                <c:pt idx="323">
                  <c:v>69.927305983101533</c:v>
                </c:pt>
                <c:pt idx="324">
                  <c:v>69.934899490137838</c:v>
                </c:pt>
                <c:pt idx="325">
                  <c:v>69.941611936948476</c:v>
                </c:pt>
                <c:pt idx="326">
                  <c:v>69.947435058104446</c:v>
                </c:pt>
                <c:pt idx="327">
                  <c:v>69.952499824083233</c:v>
                </c:pt>
                <c:pt idx="328">
                  <c:v>69.956745601571356</c:v>
                </c:pt>
                <c:pt idx="329">
                  <c:v>69.960130232680044</c:v>
                </c:pt>
                <c:pt idx="330">
                  <c:v>69.962607746520533</c:v>
                </c:pt>
                <c:pt idx="331">
                  <c:v>69.964100636599852</c:v>
                </c:pt>
                <c:pt idx="332">
                  <c:v>69.964709504938241</c:v>
                </c:pt>
                <c:pt idx="333">
                  <c:v>69.964387227093425</c:v>
                </c:pt>
                <c:pt idx="334">
                  <c:v>69.963259582958003</c:v>
                </c:pt>
                <c:pt idx="335">
                  <c:v>69.961260757393234</c:v>
                </c:pt>
                <c:pt idx="336">
                  <c:v>69.958368035341167</c:v>
                </c:pt>
                <c:pt idx="337">
                  <c:v>69.954556493152921</c:v>
                </c:pt>
                <c:pt idx="338">
                  <c:v>69.949774318232059</c:v>
                </c:pt>
                <c:pt idx="339">
                  <c:v>69.944161908978174</c:v>
                </c:pt>
                <c:pt idx="340">
                  <c:v>69.937708849956564</c:v>
                </c:pt>
                <c:pt idx="341">
                  <c:v>69.930595543502946</c:v>
                </c:pt>
                <c:pt idx="342">
                  <c:v>69.922804510778107</c:v>
                </c:pt>
                <c:pt idx="343">
                  <c:v>69.914370279829612</c:v>
                </c:pt>
                <c:pt idx="344">
                  <c:v>69.905320127827906</c:v>
                </c:pt>
                <c:pt idx="345">
                  <c:v>69.895646694316838</c:v>
                </c:pt>
                <c:pt idx="346">
                  <c:v>69.885536328143388</c:v>
                </c:pt>
                <c:pt idx="347">
                  <c:v>69.875010747676555</c:v>
                </c:pt>
                <c:pt idx="348">
                  <c:v>69.864283877462753</c:v>
                </c:pt>
                <c:pt idx="349">
                  <c:v>69.85335934972683</c:v>
                </c:pt>
                <c:pt idx="350">
                  <c:v>69.842288792015651</c:v>
                </c:pt>
                <c:pt idx="351">
                  <c:v>69.831109020622449</c:v>
                </c:pt>
                <c:pt idx="352">
                  <c:v>69.81980983284177</c:v>
                </c:pt>
                <c:pt idx="353">
                  <c:v>69.808572849946756</c:v>
                </c:pt>
                <c:pt idx="354">
                  <c:v>69.797400158878744</c:v>
                </c:pt>
                <c:pt idx="355">
                  <c:v>69.786479880723746</c:v>
                </c:pt>
                <c:pt idx="356">
                  <c:v>69.775777958368124</c:v>
                </c:pt>
                <c:pt idx="357">
                  <c:v>69.765295880901789</c:v>
                </c:pt>
                <c:pt idx="358">
                  <c:v>69.755013304840702</c:v>
                </c:pt>
                <c:pt idx="359">
                  <c:v>69.744848661134867</c:v>
                </c:pt>
                <c:pt idx="360">
                  <c:v>69.734913942276151</c:v>
                </c:pt>
                <c:pt idx="361">
                  <c:v>69.725138595034636</c:v>
                </c:pt>
                <c:pt idx="362">
                  <c:v>69.715646045890196</c:v>
                </c:pt>
                <c:pt idx="363">
                  <c:v>69.706353302685912</c:v>
                </c:pt>
                <c:pt idx="364">
                  <c:v>69.697224971868408</c:v>
                </c:pt>
                <c:pt idx="365">
                  <c:v>69.688229275393155</c:v>
                </c:pt>
                <c:pt idx="366">
                  <c:v>69.67928578385019</c:v>
                </c:pt>
                <c:pt idx="367">
                  <c:v>69.670530535880872</c:v>
                </c:pt>
                <c:pt idx="368">
                  <c:v>69.661927507904139</c:v>
                </c:pt>
                <c:pt idx="369">
                  <c:v>69.653641267821115</c:v>
                </c:pt>
                <c:pt idx="370">
                  <c:v>69.645641573183823</c:v>
                </c:pt>
                <c:pt idx="371">
                  <c:v>69.637939283540419</c:v>
                </c:pt>
                <c:pt idx="372">
                  <c:v>69.630557066593894</c:v>
                </c:pt>
                <c:pt idx="373">
                  <c:v>69.623457209636612</c:v>
                </c:pt>
                <c:pt idx="374">
                  <c:v>69.616818005937887</c:v>
                </c:pt>
                <c:pt idx="375">
                  <c:v>69.610636547787308</c:v>
                </c:pt>
                <c:pt idx="376">
                  <c:v>69.605098329519805</c:v>
                </c:pt>
                <c:pt idx="377">
                  <c:v>69.600197443169733</c:v>
                </c:pt>
                <c:pt idx="378">
                  <c:v>69.595953566169925</c:v>
                </c:pt>
                <c:pt idx="379">
                  <c:v>69.5924068568536</c:v>
                </c:pt>
                <c:pt idx="380">
                  <c:v>69.589525353142136</c:v>
                </c:pt>
                <c:pt idx="381">
                  <c:v>69.58749434937269</c:v>
                </c:pt>
                <c:pt idx="382">
                  <c:v>69.586311077589343</c:v>
                </c:pt>
                <c:pt idx="383">
                  <c:v>69.58614707937889</c:v>
                </c:pt>
                <c:pt idx="384">
                  <c:v>69.586987275464125</c:v>
                </c:pt>
                <c:pt idx="385">
                  <c:v>69.588820365955087</c:v>
                </c:pt>
                <c:pt idx="386">
                  <c:v>69.591660323026531</c:v>
                </c:pt>
                <c:pt idx="387">
                  <c:v>69.595426761017364</c:v>
                </c:pt>
                <c:pt idx="388">
                  <c:v>69.600247329069745</c:v>
                </c:pt>
                <c:pt idx="389">
                  <c:v>69.606048443278837</c:v>
                </c:pt>
                <c:pt idx="390">
                  <c:v>69.612914441764588</c:v>
                </c:pt>
                <c:pt idx="391">
                  <c:v>69.620759126378715</c:v>
                </c:pt>
                <c:pt idx="392">
                  <c:v>69.629494452554525</c:v>
                </c:pt>
                <c:pt idx="393">
                  <c:v>69.639093388016235</c:v>
                </c:pt>
                <c:pt idx="394">
                  <c:v>69.649449274340597</c:v>
                </c:pt>
                <c:pt idx="395">
                  <c:v>69.660693301912843</c:v>
                </c:pt>
                <c:pt idx="396">
                  <c:v>69.672777904927955</c:v>
                </c:pt>
                <c:pt idx="397">
                  <c:v>69.685817112997213</c:v>
                </c:pt>
                <c:pt idx="398">
                  <c:v>69.699781603526304</c:v>
                </c:pt>
                <c:pt idx="399">
                  <c:v>69.714626459958183</c:v>
                </c:pt>
                <c:pt idx="400">
                  <c:v>69.730388339139424</c:v>
                </c:pt>
                <c:pt idx="401">
                  <c:v>69.74701318545921</c:v>
                </c:pt>
                <c:pt idx="402">
                  <c:v>69.764682083676263</c:v>
                </c:pt>
                <c:pt idx="403">
                  <c:v>69.78339261185377</c:v>
                </c:pt>
                <c:pt idx="404">
                  <c:v>69.803280362872428</c:v>
                </c:pt>
                <c:pt idx="405">
                  <c:v>69.824351722683886</c:v>
                </c:pt>
                <c:pt idx="406">
                  <c:v>69.84657220385489</c:v>
                </c:pt>
                <c:pt idx="407">
                  <c:v>69.870006745768563</c:v>
                </c:pt>
                <c:pt idx="408">
                  <c:v>69.894619903343369</c:v>
                </c:pt>
                <c:pt idx="409">
                  <c:v>69.920605424895712</c:v>
                </c:pt>
                <c:pt idx="410">
                  <c:v>69.947973514648027</c:v>
                </c:pt>
                <c:pt idx="411">
                  <c:v>69.976844838285331</c:v>
                </c:pt>
                <c:pt idx="412">
                  <c:v>70.007229940977808</c:v>
                </c:pt>
                <c:pt idx="413">
                  <c:v>70.039072585194916</c:v>
                </c:pt>
                <c:pt idx="414">
                  <c:v>70.072432695983196</c:v>
                </c:pt>
                <c:pt idx="415">
                  <c:v>70.107257875299467</c:v>
                </c:pt>
                <c:pt idx="416">
                  <c:v>70.143700571923674</c:v>
                </c:pt>
                <c:pt idx="417">
                  <c:v>70.181721491871528</c:v>
                </c:pt>
                <c:pt idx="418">
                  <c:v>70.221345562846565</c:v>
                </c:pt>
                <c:pt idx="419">
                  <c:v>70.262505621857571</c:v>
                </c:pt>
                <c:pt idx="420">
                  <c:v>70.305044271737501</c:v>
                </c:pt>
                <c:pt idx="421">
                  <c:v>70.3489476274395</c:v>
                </c:pt>
                <c:pt idx="422">
                  <c:v>70.394109856819242</c:v>
                </c:pt>
                <c:pt idx="423">
                  <c:v>70.440635178178539</c:v>
                </c:pt>
                <c:pt idx="424">
                  <c:v>70.488481535693978</c:v>
                </c:pt>
                <c:pt idx="425">
                  <c:v>70.537658017755646</c:v>
                </c:pt>
                <c:pt idx="426">
                  <c:v>70.588134032145362</c:v>
                </c:pt>
                <c:pt idx="427">
                  <c:v>70.639782152292653</c:v>
                </c:pt>
                <c:pt idx="428">
                  <c:v>70.692639181708245</c:v>
                </c:pt>
                <c:pt idx="429">
                  <c:v>70.746662919857457</c:v>
                </c:pt>
                <c:pt idx="430">
                  <c:v>70.801988386115951</c:v>
                </c:pt>
                <c:pt idx="431">
                  <c:v>70.858627053917658</c:v>
                </c:pt>
                <c:pt idx="432">
                  <c:v>70.916590364528034</c:v>
                </c:pt>
                <c:pt idx="433">
                  <c:v>70.975882626762726</c:v>
                </c:pt>
                <c:pt idx="434">
                  <c:v>71.036395405190163</c:v>
                </c:pt>
                <c:pt idx="435">
                  <c:v>71.098187344457955</c:v>
                </c:pt>
                <c:pt idx="436">
                  <c:v>71.161255127374602</c:v>
                </c:pt>
                <c:pt idx="437">
                  <c:v>71.225724841414632</c:v>
                </c:pt>
                <c:pt idx="438">
                  <c:v>71.291624626546366</c:v>
                </c:pt>
                <c:pt idx="439">
                  <c:v>71.35892382430923</c:v>
                </c:pt>
                <c:pt idx="440">
                  <c:v>71.427614722343037</c:v>
                </c:pt>
                <c:pt idx="441">
                  <c:v>71.497571534333261</c:v>
                </c:pt>
                <c:pt idx="442">
                  <c:v>71.568829840899099</c:v>
                </c:pt>
                <c:pt idx="443">
                  <c:v>71.641390280663586</c:v>
                </c:pt>
                <c:pt idx="444">
                  <c:v>71.715324528207063</c:v>
                </c:pt>
                <c:pt idx="445">
                  <c:v>71.790626691438234</c:v>
                </c:pt>
                <c:pt idx="446">
                  <c:v>71.867164894069333</c:v>
                </c:pt>
                <c:pt idx="447">
                  <c:v>71.944846509271784</c:v>
                </c:pt>
                <c:pt idx="448">
                  <c:v>72.023460747021375</c:v>
                </c:pt>
                <c:pt idx="449">
                  <c:v>72.102939229422716</c:v>
                </c:pt>
                <c:pt idx="450">
                  <c:v>72.183213731928618</c:v>
                </c:pt>
                <c:pt idx="451">
                  <c:v>72.264243495379972</c:v>
                </c:pt>
                <c:pt idx="452">
                  <c:v>72.345962163016225</c:v>
                </c:pt>
                <c:pt idx="453">
                  <c:v>72.428162186159454</c:v>
                </c:pt>
                <c:pt idx="454">
                  <c:v>72.510730989747898</c:v>
                </c:pt>
                <c:pt idx="455">
                  <c:v>72.593484764449826</c:v>
                </c:pt>
                <c:pt idx="456">
                  <c:v>72.676376508780962</c:v>
                </c:pt>
                <c:pt idx="457">
                  <c:v>72.759397451159188</c:v>
                </c:pt>
                <c:pt idx="458">
                  <c:v>72.842513559331636</c:v>
                </c:pt>
                <c:pt idx="459">
                  <c:v>72.925693385882497</c:v>
                </c:pt>
                <c:pt idx="460">
                  <c:v>73.008731920609009</c:v>
                </c:pt>
                <c:pt idx="461">
                  <c:v>73.091542401120762</c:v>
                </c:pt>
                <c:pt idx="462">
                  <c:v>73.174000742758523</c:v>
                </c:pt>
                <c:pt idx="463">
                  <c:v>73.256090907020777</c:v>
                </c:pt>
                <c:pt idx="464">
                  <c:v>73.337857112153685</c:v>
                </c:pt>
                <c:pt idx="465">
                  <c:v>73.419254228482686</c:v>
                </c:pt>
                <c:pt idx="466">
                  <c:v>73.500259527206069</c:v>
                </c:pt>
                <c:pt idx="467">
                  <c:v>73.580642736675614</c:v>
                </c:pt>
                <c:pt idx="468">
                  <c:v>73.660300306706702</c:v>
                </c:pt>
                <c:pt idx="469">
                  <c:v>73.739125397913654</c:v>
                </c:pt>
                <c:pt idx="470">
                  <c:v>73.817079420690405</c:v>
                </c:pt>
                <c:pt idx="471">
                  <c:v>73.894204776224171</c:v>
                </c:pt>
                <c:pt idx="472">
                  <c:v>73.970393238734076</c:v>
                </c:pt>
                <c:pt idx="473">
                  <c:v>74.045591999977731</c:v>
                </c:pt>
                <c:pt idx="474">
                  <c:v>74.119515740160992</c:v>
                </c:pt>
                <c:pt idx="475">
                  <c:v>74.192013560285488</c:v>
                </c:pt>
                <c:pt idx="476">
                  <c:v>74.262959535075083</c:v>
                </c:pt>
                <c:pt idx="477">
                  <c:v>74.33223959148998</c:v>
                </c:pt>
                <c:pt idx="478">
                  <c:v>74.399832961683956</c:v>
                </c:pt>
                <c:pt idx="479">
                  <c:v>74.465503517781912</c:v>
                </c:pt>
                <c:pt idx="480">
                  <c:v>74.529124392835669</c:v>
                </c:pt>
                <c:pt idx="481">
                  <c:v>74.590347009541347</c:v>
                </c:pt>
                <c:pt idx="482">
                  <c:v>74.649001843185488</c:v>
                </c:pt>
                <c:pt idx="483">
                  <c:v>74.705020472416763</c:v>
                </c:pt>
                <c:pt idx="484">
                  <c:v>74.75830103700298</c:v>
                </c:pt>
                <c:pt idx="485">
                  <c:v>74.808885681665728</c:v>
                </c:pt>
                <c:pt idx="486">
                  <c:v>74.856539424190657</c:v>
                </c:pt>
                <c:pt idx="487">
                  <c:v>74.901201777465133</c:v>
                </c:pt>
                <c:pt idx="488">
                  <c:v>74.942607740119215</c:v>
                </c:pt>
                <c:pt idx="489">
                  <c:v>74.980666344264549</c:v>
                </c:pt>
                <c:pt idx="490">
                  <c:v>75.015471649690213</c:v>
                </c:pt>
                <c:pt idx="491">
                  <c:v>75.046958699939921</c:v>
                </c:pt>
                <c:pt idx="492">
                  <c:v>75.075281513346297</c:v>
                </c:pt>
                <c:pt idx="493">
                  <c:v>75.100222063209543</c:v>
                </c:pt>
                <c:pt idx="494">
                  <c:v>75.121788151204669</c:v>
                </c:pt>
                <c:pt idx="495">
                  <c:v>75.139831974155612</c:v>
                </c:pt>
                <c:pt idx="496">
                  <c:v>75.154298963959462</c:v>
                </c:pt>
                <c:pt idx="497">
                  <c:v>75.165417499526271</c:v>
                </c:pt>
                <c:pt idx="498">
                  <c:v>75.173087181101565</c:v>
                </c:pt>
                <c:pt idx="499">
                  <c:v>75.177505168730889</c:v>
                </c:pt>
                <c:pt idx="500">
                  <c:v>75.178430626190504</c:v>
                </c:pt>
                <c:pt idx="501">
                  <c:v>75.17587001336733</c:v>
                </c:pt>
                <c:pt idx="502">
                  <c:v>75.169795711877754</c:v>
                </c:pt>
                <c:pt idx="503">
                  <c:v>75.160142628634546</c:v>
                </c:pt>
                <c:pt idx="504">
                  <c:v>75.147204697396248</c:v>
                </c:pt>
                <c:pt idx="505">
                  <c:v>75.130815723044549</c:v>
                </c:pt>
                <c:pt idx="506">
                  <c:v>75.111118113949857</c:v>
                </c:pt>
                <c:pt idx="507">
                  <c:v>75.087830927411105</c:v>
                </c:pt>
                <c:pt idx="508">
                  <c:v>75.060892110255594</c:v>
                </c:pt>
                <c:pt idx="509">
                  <c:v>75.030360977656841</c:v>
                </c:pt>
                <c:pt idx="510">
                  <c:v>74.996159146830237</c:v>
                </c:pt>
                <c:pt idx="511">
                  <c:v>74.958613972181197</c:v>
                </c:pt>
                <c:pt idx="512">
                  <c:v>74.917571920029715</c:v>
                </c:pt>
                <c:pt idx="513">
                  <c:v>74.873179556434849</c:v>
                </c:pt>
                <c:pt idx="514">
                  <c:v>74.825258785416096</c:v>
                </c:pt>
                <c:pt idx="515">
                  <c:v>74.773804616786492</c:v>
                </c:pt>
                <c:pt idx="516">
                  <c:v>74.719059465292474</c:v>
                </c:pt>
                <c:pt idx="517">
                  <c:v>74.661031695630129</c:v>
                </c:pt>
                <c:pt idx="518">
                  <c:v>74.600118391133876</c:v>
                </c:pt>
                <c:pt idx="519">
                  <c:v>74.536228972319194</c:v>
                </c:pt>
                <c:pt idx="520">
                  <c:v>74.469554392737081</c:v>
                </c:pt>
                <c:pt idx="521">
                  <c:v>74.400055627376801</c:v>
                </c:pt>
                <c:pt idx="522">
                  <c:v>74.327805430834587</c:v>
                </c:pt>
                <c:pt idx="523">
                  <c:v>74.253200852317804</c:v>
                </c:pt>
                <c:pt idx="524">
                  <c:v>74.176285594211762</c:v>
                </c:pt>
                <c:pt idx="525">
                  <c:v>74.097478800343126</c:v>
                </c:pt>
                <c:pt idx="526">
                  <c:v>74.016695967976304</c:v>
                </c:pt>
                <c:pt idx="527">
                  <c:v>73.934129651786193</c:v>
                </c:pt>
                <c:pt idx="528">
                  <c:v>73.849855523682038</c:v>
                </c:pt>
                <c:pt idx="529">
                  <c:v>73.763945752454873</c:v>
                </c:pt>
                <c:pt idx="530">
                  <c:v>73.676894148676212</c:v>
                </c:pt>
                <c:pt idx="531">
                  <c:v>73.588659267221757</c:v>
                </c:pt>
                <c:pt idx="532">
                  <c:v>73.499605066676423</c:v>
                </c:pt>
                <c:pt idx="533">
                  <c:v>73.409569968437992</c:v>
                </c:pt>
                <c:pt idx="534">
                  <c:v>73.318627678223208</c:v>
                </c:pt>
                <c:pt idx="535">
                  <c:v>73.226912542527074</c:v>
                </c:pt>
                <c:pt idx="536">
                  <c:v>73.134386142362402</c:v>
                </c:pt>
                <c:pt idx="537">
                  <c:v>73.04150038923855</c:v>
                </c:pt>
                <c:pt idx="538">
                  <c:v>72.948118333525002</c:v>
                </c:pt>
                <c:pt idx="539">
                  <c:v>72.854483800262003</c:v>
                </c:pt>
                <c:pt idx="540">
                  <c:v>72.760452382724864</c:v>
                </c:pt>
                <c:pt idx="541">
                  <c:v>72.666043531255042</c:v>
                </c:pt>
                <c:pt idx="542">
                  <c:v>72.571522884983551</c:v>
                </c:pt>
                <c:pt idx="543">
                  <c:v>72.476867990913817</c:v>
                </c:pt>
                <c:pt idx="544">
                  <c:v>72.38250572117893</c:v>
                </c:pt>
                <c:pt idx="545">
                  <c:v>72.288324329347518</c:v>
                </c:pt>
                <c:pt idx="546">
                  <c:v>72.194500061175845</c:v>
                </c:pt>
                <c:pt idx="547">
                  <c:v>72.100985382531221</c:v>
                </c:pt>
                <c:pt idx="548">
                  <c:v>72.007803934044802</c:v>
                </c:pt>
                <c:pt idx="549">
                  <c:v>71.915318143438185</c:v>
                </c:pt>
                <c:pt idx="550">
                  <c:v>71.823521178094452</c:v>
                </c:pt>
                <c:pt idx="551">
                  <c:v>71.732786339477599</c:v>
                </c:pt>
                <c:pt idx="552">
                  <c:v>71.643011439228815</c:v>
                </c:pt>
                <c:pt idx="553">
                  <c:v>71.554338367725975</c:v>
                </c:pt>
                <c:pt idx="554">
                  <c:v>71.466832081690427</c:v>
                </c:pt>
                <c:pt idx="555">
                  <c:v>71.380529833932698</c:v>
                </c:pt>
                <c:pt idx="556">
                  <c:v>71.295887768005329</c:v>
                </c:pt>
                <c:pt idx="557">
                  <c:v>71.212859635092528</c:v>
                </c:pt>
                <c:pt idx="558">
                  <c:v>71.131772320094484</c:v>
                </c:pt>
                <c:pt idx="559">
                  <c:v>71.052489321067043</c:v>
                </c:pt>
                <c:pt idx="560">
                  <c:v>70.97505170094793</c:v>
                </c:pt>
                <c:pt idx="561">
                  <c:v>70.89958382578267</c:v>
                </c:pt>
                <c:pt idx="562">
                  <c:v>70.826008402150137</c:v>
                </c:pt>
                <c:pt idx="563">
                  <c:v>70.754690162570427</c:v>
                </c:pt>
                <c:pt idx="564">
                  <c:v>70.685450414224164</c:v>
                </c:pt>
                <c:pt idx="565">
                  <c:v>70.618421017447062</c:v>
                </c:pt>
                <c:pt idx="566">
                  <c:v>70.553420366852393</c:v>
                </c:pt>
                <c:pt idx="567">
                  <c:v>70.490369297186902</c:v>
                </c:pt>
                <c:pt idx="568">
                  <c:v>70.429445692232093</c:v>
                </c:pt>
                <c:pt idx="569">
                  <c:v>70.370547478231003</c:v>
                </c:pt>
                <c:pt idx="570">
                  <c:v>70.313954162588658</c:v>
                </c:pt>
                <c:pt idx="571">
                  <c:v>70.259492026333632</c:v>
                </c:pt>
                <c:pt idx="572">
                  <c:v>70.20720294441125</c:v>
                </c:pt>
                <c:pt idx="573">
                  <c:v>70.15698645329465</c:v>
                </c:pt>
                <c:pt idx="574">
                  <c:v>70.108769598445377</c:v>
                </c:pt>
                <c:pt idx="575">
                  <c:v>70.062804037559502</c:v>
                </c:pt>
                <c:pt idx="576">
                  <c:v>70.018998501447086</c:v>
                </c:pt>
                <c:pt idx="577">
                  <c:v>69.977566150033184</c:v>
                </c:pt>
                <c:pt idx="578">
                  <c:v>69.93832391257547</c:v>
                </c:pt>
                <c:pt idx="579">
                  <c:v>69.901264703206465</c:v>
                </c:pt>
                <c:pt idx="580">
                  <c:v>69.866384682154731</c:v>
                </c:pt>
                <c:pt idx="581">
                  <c:v>69.833620464766454</c:v>
                </c:pt>
                <c:pt idx="582">
                  <c:v>69.803311082351684</c:v>
                </c:pt>
                <c:pt idx="583">
                  <c:v>69.775364223083471</c:v>
                </c:pt>
                <c:pt idx="584">
                  <c:v>69.749989918577015</c:v>
                </c:pt>
                <c:pt idx="585">
                  <c:v>69.72705826996237</c:v>
                </c:pt>
                <c:pt idx="586">
                  <c:v>69.706553616521219</c:v>
                </c:pt>
                <c:pt idx="587">
                  <c:v>69.688614249604313</c:v>
                </c:pt>
                <c:pt idx="588">
                  <c:v>69.673174847696075</c:v>
                </c:pt>
                <c:pt idx="589">
                  <c:v>69.660509729486449</c:v>
                </c:pt>
                <c:pt idx="590">
                  <c:v>69.65046802379446</c:v>
                </c:pt>
                <c:pt idx="591">
                  <c:v>69.643075939539287</c:v>
                </c:pt>
                <c:pt idx="592">
                  <c:v>69.63816156957256</c:v>
                </c:pt>
                <c:pt idx="593">
                  <c:v>69.635595237556814</c:v>
                </c:pt>
                <c:pt idx="594">
                  <c:v>69.635494281369745</c:v>
                </c:pt>
                <c:pt idx="595">
                  <c:v>69.637739362443924</c:v>
                </c:pt>
                <c:pt idx="596">
                  <c:v>69.642462778871987</c:v>
                </c:pt>
                <c:pt idx="597">
                  <c:v>69.649454871460392</c:v>
                </c:pt>
                <c:pt idx="598">
                  <c:v>69.658646646067041</c:v>
                </c:pt>
                <c:pt idx="599">
                  <c:v>69.669904888838687</c:v>
                </c:pt>
                <c:pt idx="600">
                  <c:v>69.683101919374494</c:v>
                </c:pt>
                <c:pt idx="601">
                  <c:v>69.698419536656218</c:v>
                </c:pt>
                <c:pt idx="602">
                  <c:v>69.715720319915661</c:v>
                </c:pt>
                <c:pt idx="603">
                  <c:v>69.735110697009276</c:v>
                </c:pt>
                <c:pt idx="604">
                  <c:v>69.756372108437844</c:v>
                </c:pt>
                <c:pt idx="605">
                  <c:v>69.779406157990778</c:v>
                </c:pt>
                <c:pt idx="606">
                  <c:v>69.804195166142392</c:v>
                </c:pt>
                <c:pt idx="607">
                  <c:v>69.830618942906369</c:v>
                </c:pt>
                <c:pt idx="608">
                  <c:v>69.858863503434847</c:v>
                </c:pt>
                <c:pt idx="609">
                  <c:v>69.88878621230549</c:v>
                </c:pt>
                <c:pt idx="610">
                  <c:v>69.920422329147414</c:v>
                </c:pt>
                <c:pt idx="611">
                  <c:v>69.953615603949629</c:v>
                </c:pt>
                <c:pt idx="612">
                  <c:v>69.988301507585064</c:v>
                </c:pt>
                <c:pt idx="613">
                  <c:v>70.024607548940892</c:v>
                </c:pt>
                <c:pt idx="614">
                  <c:v>70.06252506774419</c:v>
                </c:pt>
                <c:pt idx="615">
                  <c:v>70.102237686909021</c:v>
                </c:pt>
                <c:pt idx="616">
                  <c:v>70.143625187165654</c:v>
                </c:pt>
                <c:pt idx="617">
                  <c:v>70.186669578533397</c:v>
                </c:pt>
                <c:pt idx="618">
                  <c:v>70.231226348592642</c:v>
                </c:pt>
                <c:pt idx="619">
                  <c:v>70.277203653083646</c:v>
                </c:pt>
                <c:pt idx="620">
                  <c:v>70.324722395586491</c:v>
                </c:pt>
                <c:pt idx="621">
                  <c:v>70.373673594253134</c:v>
                </c:pt>
                <c:pt idx="622">
                  <c:v>70.424115751561558</c:v>
                </c:pt>
                <c:pt idx="623">
                  <c:v>70.475788584898197</c:v>
                </c:pt>
                <c:pt idx="624">
                  <c:v>70.528553776042884</c:v>
                </c:pt>
                <c:pt idx="625">
                  <c:v>70.582290288245389</c:v>
                </c:pt>
                <c:pt idx="626">
                  <c:v>70.636867250260806</c:v>
                </c:pt>
                <c:pt idx="627">
                  <c:v>70.692383868051763</c:v>
                </c:pt>
                <c:pt idx="628">
                  <c:v>70.748679850372568</c:v>
                </c:pt>
                <c:pt idx="629">
                  <c:v>70.805713973247236</c:v>
                </c:pt>
                <c:pt idx="630">
                  <c:v>70.8632235089093</c:v>
                </c:pt>
                <c:pt idx="631">
                  <c:v>70.921071696092227</c:v>
                </c:pt>
                <c:pt idx="632">
                  <c:v>70.97923853286504</c:v>
                </c:pt>
                <c:pt idx="633">
                  <c:v>71.037676085897687</c:v>
                </c:pt>
                <c:pt idx="634">
                  <c:v>71.096459382451656</c:v>
                </c:pt>
                <c:pt idx="635">
                  <c:v>71.155402515092973</c:v>
                </c:pt>
                <c:pt idx="636">
                  <c:v>71.214422711302689</c:v>
                </c:pt>
                <c:pt idx="637">
                  <c:v>71.273276407654251</c:v>
                </c:pt>
                <c:pt idx="638">
                  <c:v>71.331875901933074</c:v>
                </c:pt>
                <c:pt idx="639">
                  <c:v>71.390305012051897</c:v>
                </c:pt>
                <c:pt idx="640">
                  <c:v>71.448534695353288</c:v>
                </c:pt>
                <c:pt idx="641">
                  <c:v>71.506674567968901</c:v>
                </c:pt>
                <c:pt idx="642">
                  <c:v>71.564533066860932</c:v>
                </c:pt>
                <c:pt idx="643">
                  <c:v>71.62207372582624</c:v>
                </c:pt>
                <c:pt idx="644">
                  <c:v>71.67922365596597</c:v>
                </c:pt>
                <c:pt idx="645">
                  <c:v>71.735991539973597</c:v>
                </c:pt>
                <c:pt idx="646">
                  <c:v>71.792517239443058</c:v>
                </c:pt>
                <c:pt idx="647">
                  <c:v>71.848737144773978</c:v>
                </c:pt>
                <c:pt idx="648">
                  <c:v>71.904657730990266</c:v>
                </c:pt>
                <c:pt idx="649">
                  <c:v>71.960018313252633</c:v>
                </c:pt>
                <c:pt idx="650">
                  <c:v>72.014743017392334</c:v>
                </c:pt>
                <c:pt idx="651">
                  <c:v>72.068771990817908</c:v>
                </c:pt>
                <c:pt idx="652">
                  <c:v>72.122103883806005</c:v>
                </c:pt>
                <c:pt idx="653">
                  <c:v>72.17478723098165</c:v>
                </c:pt>
                <c:pt idx="654">
                  <c:v>72.226606669039782</c:v>
                </c:pt>
                <c:pt idx="655">
                  <c:v>72.277487914638783</c:v>
                </c:pt>
                <c:pt idx="656">
                  <c:v>72.327149032884378</c:v>
                </c:pt>
                <c:pt idx="657">
                  <c:v>72.37553292561806</c:v>
                </c:pt>
                <c:pt idx="658">
                  <c:v>72.422674326791793</c:v>
                </c:pt>
                <c:pt idx="659">
                  <c:v>72.468531330257818</c:v>
                </c:pt>
                <c:pt idx="660">
                  <c:v>72.513146125960574</c:v>
                </c:pt>
                <c:pt idx="661">
                  <c:v>72.556248179275585</c:v>
                </c:pt>
                <c:pt idx="662">
                  <c:v>72.597778744694764</c:v>
                </c:pt>
                <c:pt idx="663">
                  <c:v>72.637602180447928</c:v>
                </c:pt>
                <c:pt idx="664">
                  <c:v>72.675765115920214</c:v>
                </c:pt>
                <c:pt idx="665">
                  <c:v>72.712356703876978</c:v>
                </c:pt>
                <c:pt idx="666">
                  <c:v>72.747292358294345</c:v>
                </c:pt>
                <c:pt idx="667">
                  <c:v>72.780608551242452</c:v>
                </c:pt>
                <c:pt idx="668">
                  <c:v>72.812043791431506</c:v>
                </c:pt>
                <c:pt idx="669">
                  <c:v>72.841660619058501</c:v>
                </c:pt>
                <c:pt idx="670">
                  <c:v>72.869508675316496</c:v>
                </c:pt>
                <c:pt idx="671">
                  <c:v>72.895724518605093</c:v>
                </c:pt>
                <c:pt idx="672">
                  <c:v>72.920493983071168</c:v>
                </c:pt>
                <c:pt idx="673">
                  <c:v>72.943671075591183</c:v>
                </c:pt>
                <c:pt idx="674">
                  <c:v>72.965326718795751</c:v>
                </c:pt>
                <c:pt idx="675">
                  <c:v>72.985317850068824</c:v>
                </c:pt>
                <c:pt idx="676">
                  <c:v>73.003775487576092</c:v>
                </c:pt>
                <c:pt idx="677">
                  <c:v>73.02084829222035</c:v>
                </c:pt>
                <c:pt idx="678">
                  <c:v>73.036578482857522</c:v>
                </c:pt>
                <c:pt idx="679">
                  <c:v>73.051076354863255</c:v>
                </c:pt>
                <c:pt idx="680">
                  <c:v>73.064079851999864</c:v>
                </c:pt>
                <c:pt idx="681">
                  <c:v>73.075641130329743</c:v>
                </c:pt>
                <c:pt idx="682">
                  <c:v>73.085679943872279</c:v>
                </c:pt>
                <c:pt idx="683">
                  <c:v>73.094332190124405</c:v>
                </c:pt>
                <c:pt idx="684">
                  <c:v>73.101729024648293</c:v>
                </c:pt>
                <c:pt idx="685">
                  <c:v>73.107718624967688</c:v>
                </c:pt>
                <c:pt idx="686">
                  <c:v>73.112357753453182</c:v>
                </c:pt>
                <c:pt idx="687">
                  <c:v>73.115378639853617</c:v>
                </c:pt>
                <c:pt idx="688">
                  <c:v>73.116875134410989</c:v>
                </c:pt>
                <c:pt idx="689">
                  <c:v>73.116924247531628</c:v>
                </c:pt>
                <c:pt idx="690">
                  <c:v>73.11559684147845</c:v>
                </c:pt>
                <c:pt idx="691">
                  <c:v>73.113027859637555</c:v>
                </c:pt>
                <c:pt idx="692">
                  <c:v>73.108968344445941</c:v>
                </c:pt>
                <c:pt idx="693">
                  <c:v>73.10349103995263</c:v>
                </c:pt>
                <c:pt idx="694">
                  <c:v>73.096487366572688</c:v>
                </c:pt>
                <c:pt idx="695">
                  <c:v>73.088159607790274</c:v>
                </c:pt>
                <c:pt idx="696">
                  <c:v>73.0787022619174</c:v>
                </c:pt>
                <c:pt idx="697">
                  <c:v>73.068099464279925</c:v>
                </c:pt>
                <c:pt idx="698">
                  <c:v>73.056532866182309</c:v>
                </c:pt>
                <c:pt idx="699">
                  <c:v>73.043786894172058</c:v>
                </c:pt>
                <c:pt idx="700">
                  <c:v>73.03005484026697</c:v>
                </c:pt>
                <c:pt idx="701">
                  <c:v>73.015458158919927</c:v>
                </c:pt>
                <c:pt idx="702">
                  <c:v>73.000183724260353</c:v>
                </c:pt>
                <c:pt idx="703">
                  <c:v>72.984470700066296</c:v>
                </c:pt>
                <c:pt idx="704">
                  <c:v>72.968158135820531</c:v>
                </c:pt>
                <c:pt idx="705">
                  <c:v>72.951387450179425</c:v>
                </c:pt>
                <c:pt idx="706">
                  <c:v>72.934055642060486</c:v>
                </c:pt>
                <c:pt idx="707">
                  <c:v>72.91638578911747</c:v>
                </c:pt>
                <c:pt idx="708">
                  <c:v>72.898575475883177</c:v>
                </c:pt>
                <c:pt idx="709">
                  <c:v>72.88063122741292</c:v>
                </c:pt>
                <c:pt idx="710">
                  <c:v>72.862725076263445</c:v>
                </c:pt>
                <c:pt idx="711">
                  <c:v>72.844579143674366</c:v>
                </c:pt>
                <c:pt idx="712">
                  <c:v>72.826329684503335</c:v>
                </c:pt>
                <c:pt idx="713">
                  <c:v>72.807992631433933</c:v>
                </c:pt>
                <c:pt idx="714">
                  <c:v>72.789698249732481</c:v>
                </c:pt>
                <c:pt idx="715">
                  <c:v>72.771623878381803</c:v>
                </c:pt>
                <c:pt idx="716">
                  <c:v>72.753543953247458</c:v>
                </c:pt>
                <c:pt idx="717">
                  <c:v>72.73553001038583</c:v>
                </c:pt>
                <c:pt idx="718">
                  <c:v>72.717374917525277</c:v>
                </c:pt>
                <c:pt idx="719">
                  <c:v>72.699216634101546</c:v>
                </c:pt>
                <c:pt idx="720">
                  <c:v>72.681188052723783</c:v>
                </c:pt>
                <c:pt idx="721">
                  <c:v>72.663269085485695</c:v>
                </c:pt>
                <c:pt idx="722">
                  <c:v>72.645619074462303</c:v>
                </c:pt>
                <c:pt idx="723">
                  <c:v>72.62795470493792</c:v>
                </c:pt>
                <c:pt idx="724">
                  <c:v>72.610425360174332</c:v>
                </c:pt>
                <c:pt idx="725">
                  <c:v>72.59305912575438</c:v>
                </c:pt>
                <c:pt idx="726">
                  <c:v>72.576041861737252</c:v>
                </c:pt>
                <c:pt idx="727">
                  <c:v>72.55962248613524</c:v>
                </c:pt>
                <c:pt idx="728">
                  <c:v>72.543655163423054</c:v>
                </c:pt>
                <c:pt idx="729">
                  <c:v>72.528291981871106</c:v>
                </c:pt>
                <c:pt idx="730">
                  <c:v>72.513387002818916</c:v>
                </c:pt>
                <c:pt idx="731">
                  <c:v>72.499136310033336</c:v>
                </c:pt>
                <c:pt idx="732">
                  <c:v>72.485737477418752</c:v>
                </c:pt>
                <c:pt idx="733">
                  <c:v>72.473231349703667</c:v>
                </c:pt>
                <c:pt idx="734">
                  <c:v>72.461824640241687</c:v>
                </c:pt>
                <c:pt idx="735">
                  <c:v>72.451260114645336</c:v>
                </c:pt>
                <c:pt idx="736">
                  <c:v>72.441685911440246</c:v>
                </c:pt>
                <c:pt idx="737">
                  <c:v>72.433112877298029</c:v>
                </c:pt>
                <c:pt idx="738">
                  <c:v>72.42570231592795</c:v>
                </c:pt>
                <c:pt idx="739">
                  <c:v>72.419681334879499</c:v>
                </c:pt>
                <c:pt idx="740">
                  <c:v>72.414870358683359</c:v>
                </c:pt>
                <c:pt idx="741">
                  <c:v>72.411378543339637</c:v>
                </c:pt>
                <c:pt idx="742">
                  <c:v>72.409003486607048</c:v>
                </c:pt>
                <c:pt idx="743">
                  <c:v>72.407863861627817</c:v>
                </c:pt>
                <c:pt idx="744">
                  <c:v>72.408086898815824</c:v>
                </c:pt>
                <c:pt idx="745">
                  <c:v>72.409624654322016</c:v>
                </c:pt>
                <c:pt idx="746">
                  <c:v>72.412596435090848</c:v>
                </c:pt>
                <c:pt idx="747">
                  <c:v>72.416654738159366</c:v>
                </c:pt>
                <c:pt idx="748">
                  <c:v>72.421853370992835</c:v>
                </c:pt>
                <c:pt idx="749">
                  <c:v>72.428134914090748</c:v>
                </c:pt>
                <c:pt idx="750">
                  <c:v>72.435594488891311</c:v>
                </c:pt>
                <c:pt idx="751">
                  <c:v>72.444430936450189</c:v>
                </c:pt>
                <c:pt idx="752">
                  <c:v>72.454444265905451</c:v>
                </c:pt>
                <c:pt idx="753">
                  <c:v>72.465746165532423</c:v>
                </c:pt>
                <c:pt idx="754">
                  <c:v>72.478166652994219</c:v>
                </c:pt>
                <c:pt idx="755">
                  <c:v>72.491859489792049</c:v>
                </c:pt>
                <c:pt idx="756">
                  <c:v>72.50702834471204</c:v>
                </c:pt>
                <c:pt idx="757">
                  <c:v>72.523690333991098</c:v>
                </c:pt>
                <c:pt idx="758">
                  <c:v>72.54205017641128</c:v>
                </c:pt>
                <c:pt idx="759">
                  <c:v>72.561844763248786</c:v>
                </c:pt>
                <c:pt idx="760">
                  <c:v>72.58320197585617</c:v>
                </c:pt>
                <c:pt idx="761">
                  <c:v>72.606157123312514</c:v>
                </c:pt>
                <c:pt idx="762">
                  <c:v>72.630853799826596</c:v>
                </c:pt>
                <c:pt idx="763">
                  <c:v>72.657546281308655</c:v>
                </c:pt>
                <c:pt idx="764">
                  <c:v>72.686049679314593</c:v>
                </c:pt>
                <c:pt idx="765">
                  <c:v>72.716479874511862</c:v>
                </c:pt>
                <c:pt idx="766">
                  <c:v>72.748681227378611</c:v>
                </c:pt>
                <c:pt idx="767">
                  <c:v>72.782791446005689</c:v>
                </c:pt>
                <c:pt idx="768">
                  <c:v>72.819023402571119</c:v>
                </c:pt>
                <c:pt idx="769">
                  <c:v>72.85735894895457</c:v>
                </c:pt>
                <c:pt idx="770">
                  <c:v>72.897976475034937</c:v>
                </c:pt>
                <c:pt idx="771">
                  <c:v>72.940570880787888</c:v>
                </c:pt>
                <c:pt idx="772">
                  <c:v>72.985207557524447</c:v>
                </c:pt>
                <c:pt idx="773">
                  <c:v>73.031882745051462</c:v>
                </c:pt>
                <c:pt idx="774">
                  <c:v>73.080637944450018</c:v>
                </c:pt>
                <c:pt idx="775">
                  <c:v>73.131642420855613</c:v>
                </c:pt>
                <c:pt idx="776">
                  <c:v>73.184592074760829</c:v>
                </c:pt>
                <c:pt idx="777">
                  <c:v>73.239495739062917</c:v>
                </c:pt>
                <c:pt idx="778">
                  <c:v>73.296139608207909</c:v>
                </c:pt>
                <c:pt idx="779">
                  <c:v>73.354589178247906</c:v>
                </c:pt>
                <c:pt idx="780">
                  <c:v>73.415036009526432</c:v>
                </c:pt>
                <c:pt idx="781">
                  <c:v>73.477403058669637</c:v>
                </c:pt>
                <c:pt idx="782">
                  <c:v>73.541846327942096</c:v>
                </c:pt>
                <c:pt idx="783">
                  <c:v>73.608060634678139</c:v>
                </c:pt>
                <c:pt idx="784">
                  <c:v>73.676130150153639</c:v>
                </c:pt>
                <c:pt idx="785">
                  <c:v>73.746150945334108</c:v>
                </c:pt>
                <c:pt idx="786">
                  <c:v>73.818216026445327</c:v>
                </c:pt>
                <c:pt idx="787">
                  <c:v>73.892583510970255</c:v>
                </c:pt>
                <c:pt idx="788">
                  <c:v>73.969003917356858</c:v>
                </c:pt>
                <c:pt idx="789">
                  <c:v>74.047540234237005</c:v>
                </c:pt>
                <c:pt idx="790">
                  <c:v>74.128078865592499</c:v>
                </c:pt>
                <c:pt idx="791">
                  <c:v>74.210732673180487</c:v>
                </c:pt>
                <c:pt idx="792">
                  <c:v>74.295758990583124</c:v>
                </c:pt>
                <c:pt idx="793">
                  <c:v>74.383062429534476</c:v>
                </c:pt>
                <c:pt idx="794">
                  <c:v>74.472780660713624</c:v>
                </c:pt>
                <c:pt idx="795">
                  <c:v>74.564594765222196</c:v>
                </c:pt>
                <c:pt idx="796">
                  <c:v>74.658553153629896</c:v>
                </c:pt>
                <c:pt idx="797">
                  <c:v>74.754787455821415</c:v>
                </c:pt>
                <c:pt idx="798">
                  <c:v>74.853335346640833</c:v>
                </c:pt>
                <c:pt idx="799">
                  <c:v>74.954415392169338</c:v>
                </c:pt>
                <c:pt idx="800">
                  <c:v>75.057696471830283</c:v>
                </c:pt>
                <c:pt idx="801">
                  <c:v>75.163140016712589</c:v>
                </c:pt>
                <c:pt idx="802">
                  <c:v>75.270586447694356</c:v>
                </c:pt>
                <c:pt idx="803">
                  <c:v>75.380030706515839</c:v>
                </c:pt>
                <c:pt idx="804">
                  <c:v>75.491628069127259</c:v>
                </c:pt>
                <c:pt idx="805">
                  <c:v>75.605103247540455</c:v>
                </c:pt>
                <c:pt idx="806">
                  <c:v>75.720430147759188</c:v>
                </c:pt>
                <c:pt idx="807">
                  <c:v>75.837192336248378</c:v>
                </c:pt>
                <c:pt idx="808">
                  <c:v>75.955321524470634</c:v>
                </c:pt>
                <c:pt idx="809">
                  <c:v>76.074935023930337</c:v>
                </c:pt>
                <c:pt idx="810">
                  <c:v>76.195961196098636</c:v>
                </c:pt>
                <c:pt idx="811">
                  <c:v>76.318529703895393</c:v>
                </c:pt>
                <c:pt idx="812">
                  <c:v>76.442237553854852</c:v>
                </c:pt>
                <c:pt idx="813">
                  <c:v>76.566999024311599</c:v>
                </c:pt>
                <c:pt idx="814">
                  <c:v>76.692741641767029</c:v>
                </c:pt>
                <c:pt idx="815">
                  <c:v>76.819503104270737</c:v>
                </c:pt>
                <c:pt idx="816">
                  <c:v>76.94751240113392</c:v>
                </c:pt>
                <c:pt idx="817">
                  <c:v>77.076494449626196</c:v>
                </c:pt>
                <c:pt idx="818">
                  <c:v>77.20641521851779</c:v>
                </c:pt>
                <c:pt idx="819">
                  <c:v>77.336955045623242</c:v>
                </c:pt>
                <c:pt idx="820">
                  <c:v>77.468062233052081</c:v>
                </c:pt>
                <c:pt idx="821">
                  <c:v>77.599941672192827</c:v>
                </c:pt>
                <c:pt idx="822">
                  <c:v>77.732477225965752</c:v>
                </c:pt>
                <c:pt idx="823">
                  <c:v>77.865713861610914</c:v>
                </c:pt>
                <c:pt idx="824">
                  <c:v>77.999194214309426</c:v>
                </c:pt>
                <c:pt idx="825">
                  <c:v>78.132754424754069</c:v>
                </c:pt>
                <c:pt idx="826">
                  <c:v>78.266367592259115</c:v>
                </c:pt>
                <c:pt idx="827">
                  <c:v>78.400011189772727</c:v>
                </c:pt>
                <c:pt idx="828">
                  <c:v>78.533855146097082</c:v>
                </c:pt>
                <c:pt idx="829">
                  <c:v>78.66749505323375</c:v>
                </c:pt>
                <c:pt idx="830">
                  <c:v>78.800722005089455</c:v>
                </c:pt>
                <c:pt idx="831">
                  <c:v>78.933205968563144</c:v>
                </c:pt>
                <c:pt idx="832">
                  <c:v>79.064756406266724</c:v>
                </c:pt>
                <c:pt idx="833">
                  <c:v>79.195481122977938</c:v>
                </c:pt>
                <c:pt idx="834">
                  <c:v>79.325064960811446</c:v>
                </c:pt>
                <c:pt idx="835">
                  <c:v>79.453317159375104</c:v>
                </c:pt>
                <c:pt idx="836">
                  <c:v>79.579683466339304</c:v>
                </c:pt>
                <c:pt idx="837">
                  <c:v>79.70388357400148</c:v>
                </c:pt>
                <c:pt idx="838">
                  <c:v>79.82593943505664</c:v>
                </c:pt>
                <c:pt idx="839">
                  <c:v>79.945724842755524</c:v>
                </c:pt>
                <c:pt idx="840">
                  <c:v>80.063293521213126</c:v>
                </c:pt>
                <c:pt idx="841">
                  <c:v>80.178163259800229</c:v>
                </c:pt>
                <c:pt idx="842">
                  <c:v>80.29003568005848</c:v>
                </c:pt>
                <c:pt idx="843">
                  <c:v>80.398779316167676</c:v>
                </c:pt>
                <c:pt idx="844">
                  <c:v>80.50431485932009</c:v>
                </c:pt>
                <c:pt idx="845">
                  <c:v>80.606853259893782</c:v>
                </c:pt>
                <c:pt idx="846">
                  <c:v>80.706142058142333</c:v>
                </c:pt>
                <c:pt idx="847">
                  <c:v>80.801985923006129</c:v>
                </c:pt>
                <c:pt idx="848">
                  <c:v>80.894028500502216</c:v>
                </c:pt>
                <c:pt idx="849">
                  <c:v>80.982100688147995</c:v>
                </c:pt>
                <c:pt idx="850">
                  <c:v>81.066448691671454</c:v>
                </c:pt>
                <c:pt idx="851">
                  <c:v>81.146979687573335</c:v>
                </c:pt>
                <c:pt idx="852">
                  <c:v>81.223672523807863</c:v>
                </c:pt>
                <c:pt idx="853">
                  <c:v>81.296115745871688</c:v>
                </c:pt>
                <c:pt idx="854">
                  <c:v>81.364010036200085</c:v>
                </c:pt>
                <c:pt idx="855">
                  <c:v>81.427438740959829</c:v>
                </c:pt>
                <c:pt idx="856">
                  <c:v>81.486431048514987</c:v>
                </c:pt>
                <c:pt idx="857">
                  <c:v>81.541163015427614</c:v>
                </c:pt>
                <c:pt idx="858">
                  <c:v>81.59136783612162</c:v>
                </c:pt>
                <c:pt idx="859">
                  <c:v>81.636736994498321</c:v>
                </c:pt>
                <c:pt idx="860">
                  <c:v>81.677096015206757</c:v>
                </c:pt>
                <c:pt idx="861">
                  <c:v>81.712297254808362</c:v>
                </c:pt>
                <c:pt idx="862">
                  <c:v>81.742593874575036</c:v>
                </c:pt>
                <c:pt idx="863">
                  <c:v>81.767839773058441</c:v>
                </c:pt>
                <c:pt idx="864">
                  <c:v>81.787806006962086</c:v>
                </c:pt>
                <c:pt idx="865">
                  <c:v>81.802190087359818</c:v>
                </c:pt>
                <c:pt idx="866">
                  <c:v>81.810772848183063</c:v>
                </c:pt>
                <c:pt idx="867">
                  <c:v>81.813840512618086</c:v>
                </c:pt>
                <c:pt idx="868">
                  <c:v>81.811485790732377</c:v>
                </c:pt>
                <c:pt idx="869">
                  <c:v>81.803813249032515</c:v>
                </c:pt>
                <c:pt idx="870">
                  <c:v>81.790627307232384</c:v>
                </c:pt>
                <c:pt idx="871">
                  <c:v>81.771681005996015</c:v>
                </c:pt>
                <c:pt idx="872">
                  <c:v>81.747215974983291</c:v>
                </c:pt>
                <c:pt idx="873">
                  <c:v>81.717394662051419</c:v>
                </c:pt>
                <c:pt idx="874">
                  <c:v>81.68258567010777</c:v>
                </c:pt>
                <c:pt idx="875">
                  <c:v>81.642835848793041</c:v>
                </c:pt>
                <c:pt idx="876">
                  <c:v>81.597980616208559</c:v>
                </c:pt>
                <c:pt idx="877">
                  <c:v>81.548095239886578</c:v>
                </c:pt>
                <c:pt idx="878">
                  <c:v>81.493252943257872</c:v>
                </c:pt>
                <c:pt idx="879">
                  <c:v>81.433997875247925</c:v>
                </c:pt>
                <c:pt idx="880">
                  <c:v>81.370537296555028</c:v>
                </c:pt>
                <c:pt idx="881">
                  <c:v>81.302893534413712</c:v>
                </c:pt>
                <c:pt idx="882">
                  <c:v>81.231086207993343</c:v>
                </c:pt>
                <c:pt idx="883">
                  <c:v>81.155057937134529</c:v>
                </c:pt>
                <c:pt idx="884">
                  <c:v>81.07531236759759</c:v>
                </c:pt>
                <c:pt idx="885">
                  <c:v>80.992201296033414</c:v>
                </c:pt>
                <c:pt idx="886">
                  <c:v>80.905959247945162</c:v>
                </c:pt>
                <c:pt idx="887">
                  <c:v>80.816630456959913</c:v>
                </c:pt>
                <c:pt idx="888">
                  <c:v>80.723991903966322</c:v>
                </c:pt>
                <c:pt idx="889">
                  <c:v>80.628336204568654</c:v>
                </c:pt>
                <c:pt idx="890">
                  <c:v>80.529827268716232</c:v>
                </c:pt>
                <c:pt idx="891">
                  <c:v>80.428827467412191</c:v>
                </c:pt>
                <c:pt idx="892">
                  <c:v>80.325462359352287</c:v>
                </c:pt>
                <c:pt idx="893">
                  <c:v>80.219512910541198</c:v>
                </c:pt>
                <c:pt idx="894">
                  <c:v>80.111105188726526</c:v>
                </c:pt>
                <c:pt idx="895">
                  <c:v>80.000299637269976</c:v>
                </c:pt>
                <c:pt idx="896">
                  <c:v>79.887621005964235</c:v>
                </c:pt>
                <c:pt idx="897">
                  <c:v>79.773344765024049</c:v>
                </c:pt>
                <c:pt idx="898">
                  <c:v>79.657475368819007</c:v>
                </c:pt>
                <c:pt idx="899">
                  <c:v>79.540104791262777</c:v>
                </c:pt>
                <c:pt idx="900">
                  <c:v>79.421151698914727</c:v>
                </c:pt>
                <c:pt idx="901">
                  <c:v>79.301107471176834</c:v>
                </c:pt>
                <c:pt idx="902">
                  <c:v>79.180347264915881</c:v>
                </c:pt>
                <c:pt idx="903">
                  <c:v>79.059063684622316</c:v>
                </c:pt>
                <c:pt idx="904">
                  <c:v>78.93739978267277</c:v>
                </c:pt>
                <c:pt idx="905">
                  <c:v>78.81516280214008</c:v>
                </c:pt>
                <c:pt idx="906">
                  <c:v>78.692716200904798</c:v>
                </c:pt>
                <c:pt idx="907">
                  <c:v>78.570314942057919</c:v>
                </c:pt>
                <c:pt idx="908">
                  <c:v>78.448361264962756</c:v>
                </c:pt>
                <c:pt idx="909">
                  <c:v>78.327108431868552</c:v>
                </c:pt>
                <c:pt idx="910">
                  <c:v>78.206397812189721</c:v>
                </c:pt>
                <c:pt idx="911">
                  <c:v>78.086457798277252</c:v>
                </c:pt>
                <c:pt idx="912">
                  <c:v>77.96742058196584</c:v>
                </c:pt>
                <c:pt idx="913">
                  <c:v>77.849795286902861</c:v>
                </c:pt>
                <c:pt idx="914">
                  <c:v>77.733888865351119</c:v>
                </c:pt>
                <c:pt idx="915">
                  <c:v>77.619640077505352</c:v>
                </c:pt>
                <c:pt idx="916">
                  <c:v>77.507100401977198</c:v>
                </c:pt>
                <c:pt idx="917">
                  <c:v>77.396098307830414</c:v>
                </c:pt>
                <c:pt idx="918">
                  <c:v>77.286955175499259</c:v>
                </c:pt>
                <c:pt idx="919">
                  <c:v>77.179910117558478</c:v>
                </c:pt>
                <c:pt idx="920">
                  <c:v>77.07495830176012</c:v>
                </c:pt>
                <c:pt idx="921">
                  <c:v>76.972117298315297</c:v>
                </c:pt>
                <c:pt idx="922">
                  <c:v>76.8710742417354</c:v>
                </c:pt>
                <c:pt idx="923">
                  <c:v>76.772050760619763</c:v>
                </c:pt>
                <c:pt idx="924">
                  <c:v>76.675200279923757</c:v>
                </c:pt>
                <c:pt idx="925">
                  <c:v>76.580737626567057</c:v>
                </c:pt>
                <c:pt idx="926">
                  <c:v>76.488795139122374</c:v>
                </c:pt>
                <c:pt idx="927">
                  <c:v>76.399089185840069</c:v>
                </c:pt>
                <c:pt idx="928">
                  <c:v>76.311712945838181</c:v>
                </c:pt>
                <c:pt idx="929">
                  <c:v>76.226698883397617</c:v>
                </c:pt>
                <c:pt idx="930">
                  <c:v>76.144372230944953</c:v>
                </c:pt>
                <c:pt idx="931">
                  <c:v>76.064925765386334</c:v>
                </c:pt>
                <c:pt idx="932">
                  <c:v>75.988187811084089</c:v>
                </c:pt>
                <c:pt idx="933">
                  <c:v>75.914150513737013</c:v>
                </c:pt>
                <c:pt idx="934">
                  <c:v>75.84266319722461</c:v>
                </c:pt>
                <c:pt idx="935">
                  <c:v>75.773998091319655</c:v>
                </c:pt>
                <c:pt idx="936">
                  <c:v>75.708410889049276</c:v>
                </c:pt>
                <c:pt idx="937">
                  <c:v>75.645895481343146</c:v>
                </c:pt>
                <c:pt idx="938">
                  <c:v>75.586487516528905</c:v>
                </c:pt>
                <c:pt idx="939">
                  <c:v>75.529966709030873</c:v>
                </c:pt>
                <c:pt idx="940">
                  <c:v>75.476585751493175</c:v>
                </c:pt>
                <c:pt idx="941">
                  <c:v>75.426573257689057</c:v>
                </c:pt>
                <c:pt idx="942">
                  <c:v>75.380110591014287</c:v>
                </c:pt>
                <c:pt idx="943">
                  <c:v>75.337301044213774</c:v>
                </c:pt>
                <c:pt idx="944">
                  <c:v>75.297852964552462</c:v>
                </c:pt>
                <c:pt idx="945">
                  <c:v>75.261773334107019</c:v>
                </c:pt>
                <c:pt idx="946">
                  <c:v>75.229048972650716</c:v>
                </c:pt>
                <c:pt idx="947">
                  <c:v>75.199850325559666</c:v>
                </c:pt>
                <c:pt idx="948">
                  <c:v>75.174233063005929</c:v>
                </c:pt>
                <c:pt idx="949">
                  <c:v>75.151901498422077</c:v>
                </c:pt>
                <c:pt idx="950">
                  <c:v>75.132716360326441</c:v>
                </c:pt>
                <c:pt idx="951">
                  <c:v>75.116499506904418</c:v>
                </c:pt>
                <c:pt idx="952">
                  <c:v>75.103402032348768</c:v>
                </c:pt>
                <c:pt idx="953">
                  <c:v>75.093565993511092</c:v>
                </c:pt>
                <c:pt idx="954">
                  <c:v>75.086872123008149</c:v>
                </c:pt>
                <c:pt idx="955">
                  <c:v>75.083188759066658</c:v>
                </c:pt>
                <c:pt idx="956">
                  <c:v>75.082236101164455</c:v>
                </c:pt>
                <c:pt idx="957">
                  <c:v>75.084128238891793</c:v>
                </c:pt>
                <c:pt idx="958">
                  <c:v>75.089011220964622</c:v>
                </c:pt>
                <c:pt idx="959">
                  <c:v>75.096921368123844</c:v>
                </c:pt>
                <c:pt idx="960">
                  <c:v>75.107810242763563</c:v>
                </c:pt>
                <c:pt idx="961">
                  <c:v>75.121357414807065</c:v>
                </c:pt>
                <c:pt idx="962">
                  <c:v>75.137515766120302</c:v>
                </c:pt>
                <c:pt idx="963">
                  <c:v>75.15630079879746</c:v>
                </c:pt>
                <c:pt idx="964">
                  <c:v>75.177863087884376</c:v>
                </c:pt>
                <c:pt idx="965">
                  <c:v>75.202238693389575</c:v>
                </c:pt>
                <c:pt idx="966">
                  <c:v>75.229188995683842</c:v>
                </c:pt>
                <c:pt idx="967">
                  <c:v>75.258608278078469</c:v>
                </c:pt>
                <c:pt idx="968">
                  <c:v>75.290471824865847</c:v>
                </c:pt>
                <c:pt idx="969">
                  <c:v>75.325028741928122</c:v>
                </c:pt>
                <c:pt idx="970">
                  <c:v>75.362442965217141</c:v>
                </c:pt>
                <c:pt idx="971">
                  <c:v>75.402646782631521</c:v>
                </c:pt>
                <c:pt idx="972">
                  <c:v>75.445466077197466</c:v>
                </c:pt>
                <c:pt idx="973">
                  <c:v>75.490689651912547</c:v>
                </c:pt>
                <c:pt idx="974">
                  <c:v>75.538402281582108</c:v>
                </c:pt>
                <c:pt idx="975">
                  <c:v>75.588703123699631</c:v>
                </c:pt>
                <c:pt idx="976">
                  <c:v>75.641551507547817</c:v>
                </c:pt>
                <c:pt idx="977">
                  <c:v>75.696698225383315</c:v>
                </c:pt>
                <c:pt idx="978">
                  <c:v>75.75378136465757</c:v>
                </c:pt>
                <c:pt idx="979">
                  <c:v>75.812705026787668</c:v>
                </c:pt>
                <c:pt idx="980">
                  <c:v>75.873453778634214</c:v>
                </c:pt>
                <c:pt idx="981">
                  <c:v>75.936105175138039</c:v>
                </c:pt>
                <c:pt idx="982">
                  <c:v>76.000507029065091</c:v>
                </c:pt>
                <c:pt idx="983">
                  <c:v>76.066347960299453</c:v>
                </c:pt>
                <c:pt idx="984">
                  <c:v>76.133384040200369</c:v>
                </c:pt>
                <c:pt idx="985">
                  <c:v>76.201531320390032</c:v>
                </c:pt>
                <c:pt idx="986">
                  <c:v>76.270967676292003</c:v>
                </c:pt>
                <c:pt idx="987">
                  <c:v>76.341660476233088</c:v>
                </c:pt>
                <c:pt idx="988">
                  <c:v>76.413433717822002</c:v>
                </c:pt>
                <c:pt idx="989">
                  <c:v>76.485962962734121</c:v>
                </c:pt>
                <c:pt idx="990">
                  <c:v>76.559053323647376</c:v>
                </c:pt>
                <c:pt idx="991">
                  <c:v>76.632809854506647</c:v>
                </c:pt>
                <c:pt idx="992">
                  <c:v>76.707238771373056</c:v>
                </c:pt>
                <c:pt idx="993">
                  <c:v>76.782309292022774</c:v>
                </c:pt>
                <c:pt idx="994">
                  <c:v>76.857669207384276</c:v>
                </c:pt>
                <c:pt idx="995">
                  <c:v>76.933063651248645</c:v>
                </c:pt>
                <c:pt idx="996">
                  <c:v>77.008557864479585</c:v>
                </c:pt>
                <c:pt idx="997">
                  <c:v>77.084261033342372</c:v>
                </c:pt>
                <c:pt idx="998">
                  <c:v>77.160378058007836</c:v>
                </c:pt>
                <c:pt idx="999">
                  <c:v>77.236682516430577</c:v>
                </c:pt>
                <c:pt idx="1000">
                  <c:v>77.31295016749371</c:v>
                </c:pt>
                <c:pt idx="1001">
                  <c:v>77.389071121109723</c:v>
                </c:pt>
                <c:pt idx="1002">
                  <c:v>77.465023820833437</c:v>
                </c:pt>
                <c:pt idx="1003">
                  <c:v>77.541057329529011</c:v>
                </c:pt>
                <c:pt idx="1004">
                  <c:v>77.616963537614168</c:v>
                </c:pt>
                <c:pt idx="1005">
                  <c:v>77.692519737440549</c:v>
                </c:pt>
                <c:pt idx="1006">
                  <c:v>77.767344431144465</c:v>
                </c:pt>
                <c:pt idx="1007">
                  <c:v>77.841257968225946</c:v>
                </c:pt>
                <c:pt idx="1008">
                  <c:v>77.914476374594159</c:v>
                </c:pt>
                <c:pt idx="1009">
                  <c:v>77.986843983915875</c:v>
                </c:pt>
                <c:pt idx="1010">
                  <c:v>78.058264690590775</c:v>
                </c:pt>
                <c:pt idx="1011">
                  <c:v>78.128259632028715</c:v>
                </c:pt>
                <c:pt idx="1012">
                  <c:v>78.196572529371949</c:v>
                </c:pt>
                <c:pt idx="1013">
                  <c:v>78.263357209109017</c:v>
                </c:pt>
                <c:pt idx="1014">
                  <c:v>78.328559119199923</c:v>
                </c:pt>
                <c:pt idx="1015">
                  <c:v>78.392314959529884</c:v>
                </c:pt>
                <c:pt idx="1016">
                  <c:v>78.454173462158778</c:v>
                </c:pt>
                <c:pt idx="1017">
                  <c:v>78.513865735734569</c:v>
                </c:pt>
                <c:pt idx="1018">
                  <c:v>78.571445027921357</c:v>
                </c:pt>
                <c:pt idx="1019">
                  <c:v>78.626889676339729</c:v>
                </c:pt>
                <c:pt idx="1020">
                  <c:v>78.680501271806477</c:v>
                </c:pt>
                <c:pt idx="1021">
                  <c:v>78.731881905225734</c:v>
                </c:pt>
                <c:pt idx="1022">
                  <c:v>78.780808657049349</c:v>
                </c:pt>
                <c:pt idx="1023">
                  <c:v>78.827188059924893</c:v>
                </c:pt>
                <c:pt idx="1024">
                  <c:v>78.870987934902416</c:v>
                </c:pt>
                <c:pt idx="1025">
                  <c:v>78.912708519574451</c:v>
                </c:pt>
                <c:pt idx="1026">
                  <c:v>78.952162955783862</c:v>
                </c:pt>
                <c:pt idx="1027">
                  <c:v>78.989349729942901</c:v>
                </c:pt>
                <c:pt idx="1028">
                  <c:v>79.024037109114687</c:v>
                </c:pt>
                <c:pt idx="1029">
                  <c:v>79.056160390742704</c:v>
                </c:pt>
                <c:pt idx="1030">
                  <c:v>79.086239021663715</c:v>
                </c:pt>
                <c:pt idx="1031">
                  <c:v>79.114163165522243</c:v>
                </c:pt>
                <c:pt idx="1032">
                  <c:v>79.140053234406324</c:v>
                </c:pt>
                <c:pt idx="1033">
                  <c:v>79.163512373621515</c:v>
                </c:pt>
                <c:pt idx="1034">
                  <c:v>79.184360148396905</c:v>
                </c:pt>
                <c:pt idx="1035">
                  <c:v>79.202993390632841</c:v>
                </c:pt>
                <c:pt idx="1036">
                  <c:v>79.21932123485827</c:v>
                </c:pt>
                <c:pt idx="1037">
                  <c:v>79.23362349024913</c:v>
                </c:pt>
                <c:pt idx="1038">
                  <c:v>79.245439716066926</c:v>
                </c:pt>
                <c:pt idx="1039">
                  <c:v>79.254533866443253</c:v>
                </c:pt>
                <c:pt idx="1040">
                  <c:v>79.26115005223896</c:v>
                </c:pt>
                <c:pt idx="1041">
                  <c:v>79.265239683185087</c:v>
                </c:pt>
                <c:pt idx="1042">
                  <c:v>79.267270315275923</c:v>
                </c:pt>
                <c:pt idx="1043">
                  <c:v>79.266825914163405</c:v>
                </c:pt>
                <c:pt idx="1044">
                  <c:v>79.263722639601255</c:v>
                </c:pt>
                <c:pt idx="1045">
                  <c:v>79.258073569267694</c:v>
                </c:pt>
                <c:pt idx="1046">
                  <c:v>79.249823545063975</c:v>
                </c:pt>
                <c:pt idx="1047">
                  <c:v>79.239589891997682</c:v>
                </c:pt>
                <c:pt idx="1048">
                  <c:v>79.227065687628567</c:v>
                </c:pt>
                <c:pt idx="1049">
                  <c:v>79.212207081766707</c:v>
                </c:pt>
                <c:pt idx="1050">
                  <c:v>79.194970002203689</c:v>
                </c:pt>
                <c:pt idx="1051">
                  <c:v>79.175284604913813</c:v>
                </c:pt>
                <c:pt idx="1052">
                  <c:v>79.153884144330959</c:v>
                </c:pt>
                <c:pt idx="1053">
                  <c:v>79.13063317152475</c:v>
                </c:pt>
                <c:pt idx="1054">
                  <c:v>79.105721614749044</c:v>
                </c:pt>
                <c:pt idx="1055">
                  <c:v>79.078988805772752</c:v>
                </c:pt>
                <c:pt idx="1056">
                  <c:v>79.050363577385497</c:v>
                </c:pt>
                <c:pt idx="1057">
                  <c:v>79.020560528821548</c:v>
                </c:pt>
                <c:pt idx="1058">
                  <c:v>78.989522831739038</c:v>
                </c:pt>
                <c:pt idx="1059">
                  <c:v>78.957587913670864</c:v>
                </c:pt>
                <c:pt idx="1060">
                  <c:v>78.924477192226462</c:v>
                </c:pt>
                <c:pt idx="1061">
                  <c:v>78.890044685092136</c:v>
                </c:pt>
                <c:pt idx="1062">
                  <c:v>78.854870117220344</c:v>
                </c:pt>
                <c:pt idx="1063">
                  <c:v>78.818900527684747</c:v>
                </c:pt>
                <c:pt idx="1064">
                  <c:v>78.782607102141057</c:v>
                </c:pt>
                <c:pt idx="1065">
                  <c:v>78.745647097744296</c:v>
                </c:pt>
                <c:pt idx="1066">
                  <c:v>78.707824326470032</c:v>
                </c:pt>
                <c:pt idx="1067">
                  <c:v>78.669534163031386</c:v>
                </c:pt>
                <c:pt idx="1068">
                  <c:v>78.630712313037122</c:v>
                </c:pt>
                <c:pt idx="1069">
                  <c:v>78.591940376037229</c:v>
                </c:pt>
                <c:pt idx="1070">
                  <c:v>78.552864341277541</c:v>
                </c:pt>
                <c:pt idx="1071">
                  <c:v>78.5132964044912</c:v>
                </c:pt>
                <c:pt idx="1072">
                  <c:v>78.473451617218231</c:v>
                </c:pt>
                <c:pt idx="1073">
                  <c:v>78.433209101730654</c:v>
                </c:pt>
                <c:pt idx="1074">
                  <c:v>78.393225072300083</c:v>
                </c:pt>
                <c:pt idx="1075">
                  <c:v>78.353182825483856</c:v>
                </c:pt>
                <c:pt idx="1076">
                  <c:v>78.312986871784574</c:v>
                </c:pt>
                <c:pt idx="1077">
                  <c:v>78.272695098614278</c:v>
                </c:pt>
                <c:pt idx="1078">
                  <c:v>78.232169343931801</c:v>
                </c:pt>
                <c:pt idx="1079">
                  <c:v>78.192169936610483</c:v>
                </c:pt>
                <c:pt idx="1080">
                  <c:v>78.152534412768503</c:v>
                </c:pt>
                <c:pt idx="1081">
                  <c:v>78.113387815202231</c:v>
                </c:pt>
                <c:pt idx="1082">
                  <c:v>78.074688179433707</c:v>
                </c:pt>
                <c:pt idx="1083">
                  <c:v>78.036302653843805</c:v>
                </c:pt>
                <c:pt idx="1084">
                  <c:v>77.998981846790471</c:v>
                </c:pt>
                <c:pt idx="1085">
                  <c:v>77.962623534979841</c:v>
                </c:pt>
                <c:pt idx="1086">
                  <c:v>77.927473014613469</c:v>
                </c:pt>
                <c:pt idx="1087">
                  <c:v>77.893344866041559</c:v>
                </c:pt>
                <c:pt idx="1088">
                  <c:v>77.860046574814078</c:v>
                </c:pt>
                <c:pt idx="1089">
                  <c:v>77.828226360759572</c:v>
                </c:pt>
                <c:pt idx="1090">
                  <c:v>77.797794725815194</c:v>
                </c:pt>
                <c:pt idx="1091">
                  <c:v>77.769113408127566</c:v>
                </c:pt>
                <c:pt idx="1092">
                  <c:v>77.741921203437869</c:v>
                </c:pt>
                <c:pt idx="1093">
                  <c:v>77.715978699449792</c:v>
                </c:pt>
                <c:pt idx="1094">
                  <c:v>77.691800451359981</c:v>
                </c:pt>
                <c:pt idx="1095">
                  <c:v>77.669289315565877</c:v>
                </c:pt>
                <c:pt idx="1096">
                  <c:v>77.648910973052679</c:v>
                </c:pt>
                <c:pt idx="1097">
                  <c:v>77.630360840075369</c:v>
                </c:pt>
                <c:pt idx="1098">
                  <c:v>77.613367258870042</c:v>
                </c:pt>
                <c:pt idx="1099">
                  <c:v>77.598269835079108</c:v>
                </c:pt>
                <c:pt idx="1100">
                  <c:v>77.584923967071504</c:v>
                </c:pt>
                <c:pt idx="1101">
                  <c:v>77.573848582867541</c:v>
                </c:pt>
                <c:pt idx="1102">
                  <c:v>77.564697658658503</c:v>
                </c:pt>
                <c:pt idx="1103">
                  <c:v>77.557192717886366</c:v>
                </c:pt>
                <c:pt idx="1104">
                  <c:v>77.551501262309245</c:v>
                </c:pt>
                <c:pt idx="1105">
                  <c:v>77.547429369408945</c:v>
                </c:pt>
                <c:pt idx="1106">
                  <c:v>77.545589612340549</c:v>
                </c:pt>
                <c:pt idx="1107">
                  <c:v>77.545736404010711</c:v>
                </c:pt>
                <c:pt idx="1108">
                  <c:v>77.54776736901816</c:v>
                </c:pt>
                <c:pt idx="1109">
                  <c:v>77.551808734362041</c:v>
                </c:pt>
                <c:pt idx="1110">
                  <c:v>77.557716618819811</c:v>
                </c:pt>
                <c:pt idx="1111">
                  <c:v>77.566213184352776</c:v>
                </c:pt>
                <c:pt idx="1112">
                  <c:v>77.577151544959804</c:v>
                </c:pt>
                <c:pt idx="1113">
                  <c:v>77.590555402760884</c:v>
                </c:pt>
                <c:pt idx="1114">
                  <c:v>77.606392866278057</c:v>
                </c:pt>
                <c:pt idx="1115">
                  <c:v>77.624457693010427</c:v>
                </c:pt>
                <c:pt idx="1116">
                  <c:v>77.645433096743702</c:v>
                </c:pt>
                <c:pt idx="1117">
                  <c:v>77.669202718458862</c:v>
                </c:pt>
                <c:pt idx="1118">
                  <c:v>77.695893675209334</c:v>
                </c:pt>
                <c:pt idx="1119">
                  <c:v>77.725349089828839</c:v>
                </c:pt>
                <c:pt idx="1120">
                  <c:v>77.757321169330154</c:v>
                </c:pt>
                <c:pt idx="1121">
                  <c:v>77.79243355407695</c:v>
                </c:pt>
                <c:pt idx="1122">
                  <c:v>77.830596904164665</c:v>
                </c:pt>
                <c:pt idx="1123">
                  <c:v>77.872055616143086</c:v>
                </c:pt>
                <c:pt idx="1124">
                  <c:v>77.916583648065142</c:v>
                </c:pt>
                <c:pt idx="1125">
                  <c:v>77.96389050187895</c:v>
                </c:pt>
                <c:pt idx="1126">
                  <c:v>78.014507895217562</c:v>
                </c:pt>
                <c:pt idx="1127">
                  <c:v>78.068332261431408</c:v>
                </c:pt>
                <c:pt idx="1128">
                  <c:v>78.125692938561357</c:v>
                </c:pt>
                <c:pt idx="1129">
                  <c:v>78.186277075339632</c:v>
                </c:pt>
                <c:pt idx="1130">
                  <c:v>78.249708218244734</c:v>
                </c:pt>
                <c:pt idx="1131">
                  <c:v>78.316338471243697</c:v>
                </c:pt>
                <c:pt idx="1132">
                  <c:v>78.386007611505335</c:v>
                </c:pt>
                <c:pt idx="1133">
                  <c:v>78.45910965979256</c:v>
                </c:pt>
                <c:pt idx="1134">
                  <c:v>78.535314162996002</c:v>
                </c:pt>
                <c:pt idx="1135">
                  <c:v>78.614277651120787</c:v>
                </c:pt>
                <c:pt idx="1136">
                  <c:v>78.696305735907316</c:v>
                </c:pt>
                <c:pt idx="1137">
                  <c:v>78.781320198503522</c:v>
                </c:pt>
                <c:pt idx="1138">
                  <c:v>78.869922446205507</c:v>
                </c:pt>
                <c:pt idx="1139">
                  <c:v>78.961904157036088</c:v>
                </c:pt>
                <c:pt idx="1140">
                  <c:v>79.057045458729746</c:v>
                </c:pt>
                <c:pt idx="1141">
                  <c:v>79.155571867832734</c:v>
                </c:pt>
                <c:pt idx="1142">
                  <c:v>79.257378260535148</c:v>
                </c:pt>
                <c:pt idx="1143">
                  <c:v>79.363124638183692</c:v>
                </c:pt>
                <c:pt idx="1144">
                  <c:v>79.472628048522893</c:v>
                </c:pt>
                <c:pt idx="1145">
                  <c:v>79.585715542544378</c:v>
                </c:pt>
                <c:pt idx="1146">
                  <c:v>79.702441852932864</c:v>
                </c:pt>
                <c:pt idx="1147">
                  <c:v>79.822625211334852</c:v>
                </c:pt>
                <c:pt idx="1148">
                  <c:v>79.946944231495081</c:v>
                </c:pt>
                <c:pt idx="1149">
                  <c:v>80.075254273036251</c:v>
                </c:pt>
                <c:pt idx="1150">
                  <c:v>80.207464229484273</c:v>
                </c:pt>
                <c:pt idx="1151">
                  <c:v>80.343469704493444</c:v>
                </c:pt>
                <c:pt idx="1152">
                  <c:v>80.483034754508495</c:v>
                </c:pt>
                <c:pt idx="1153">
                  <c:v>80.626827662404409</c:v>
                </c:pt>
                <c:pt idx="1154">
                  <c:v>80.774756814267363</c:v>
                </c:pt>
                <c:pt idx="1155">
                  <c:v>80.926825580903525</c:v>
                </c:pt>
                <c:pt idx="1156">
                  <c:v>81.082786234890705</c:v>
                </c:pt>
                <c:pt idx="1157">
                  <c:v>81.242305628500915</c:v>
                </c:pt>
                <c:pt idx="1158">
                  <c:v>81.405937210415672</c:v>
                </c:pt>
                <c:pt idx="1159">
                  <c:v>81.573530634241195</c:v>
                </c:pt>
                <c:pt idx="1160">
                  <c:v>81.745095722407328</c:v>
                </c:pt>
                <c:pt idx="1161">
                  <c:v>81.920202785221122</c:v>
                </c:pt>
                <c:pt idx="1162">
                  <c:v>82.098389057003516</c:v>
                </c:pt>
                <c:pt idx="1163">
                  <c:v>82.280108812732976</c:v>
                </c:pt>
                <c:pt idx="1164">
                  <c:v>82.465255285566755</c:v>
                </c:pt>
                <c:pt idx="1165">
                  <c:v>82.654023176274919</c:v>
                </c:pt>
                <c:pt idx="1166">
                  <c:v>82.846022662730064</c:v>
                </c:pt>
                <c:pt idx="1167">
                  <c:v>83.040845959330767</c:v>
                </c:pt>
                <c:pt idx="1168">
                  <c:v>83.238936291126706</c:v>
                </c:pt>
                <c:pt idx="1169">
                  <c:v>83.440293490131637</c:v>
                </c:pt>
                <c:pt idx="1170">
                  <c:v>83.645268530503301</c:v>
                </c:pt>
                <c:pt idx="1171">
                  <c:v>83.853463987818017</c:v>
                </c:pt>
                <c:pt idx="1172">
                  <c:v>84.064416868817801</c:v>
                </c:pt>
                <c:pt idx="1173">
                  <c:v>84.278410485896615</c:v>
                </c:pt>
                <c:pt idx="1174">
                  <c:v>84.495413903377155</c:v>
                </c:pt>
                <c:pt idx="1175">
                  <c:v>84.715832704712753</c:v>
                </c:pt>
                <c:pt idx="1176">
                  <c:v>84.939224465096288</c:v>
                </c:pt>
                <c:pt idx="1177">
                  <c:v>85.165065622323056</c:v>
                </c:pt>
                <c:pt idx="1178">
                  <c:v>85.39344257445488</c:v>
                </c:pt>
                <c:pt idx="1179">
                  <c:v>85.624260055877059</c:v>
                </c:pt>
                <c:pt idx="1180">
                  <c:v>85.85795536733184</c:v>
                </c:pt>
                <c:pt idx="1181">
                  <c:v>86.094093969798763</c:v>
                </c:pt>
                <c:pt idx="1182">
                  <c:v>86.332145173853561</c:v>
                </c:pt>
                <c:pt idx="1183">
                  <c:v>86.572010896719405</c:v>
                </c:pt>
                <c:pt idx="1184">
                  <c:v>86.813543407429819</c:v>
                </c:pt>
                <c:pt idx="1185">
                  <c:v>87.057205779798892</c:v>
                </c:pt>
                <c:pt idx="1186">
                  <c:v>87.302573968326428</c:v>
                </c:pt>
                <c:pt idx="1187">
                  <c:v>87.549050025143728</c:v>
                </c:pt>
                <c:pt idx="1188">
                  <c:v>87.796192078236245</c:v>
                </c:pt>
                <c:pt idx="1189">
                  <c:v>88.043639118237763</c:v>
                </c:pt>
                <c:pt idx="1190">
                  <c:v>88.291723194078941</c:v>
                </c:pt>
                <c:pt idx="1191">
                  <c:v>88.540003275186109</c:v>
                </c:pt>
                <c:pt idx="1192">
                  <c:v>88.787892373004581</c:v>
                </c:pt>
                <c:pt idx="1193">
                  <c:v>89.034771985377546</c:v>
                </c:pt>
                <c:pt idx="1194">
                  <c:v>89.28030973721475</c:v>
                </c:pt>
                <c:pt idx="1195">
                  <c:v>89.524905948884765</c:v>
                </c:pt>
                <c:pt idx="1196">
                  <c:v>89.768332045148824</c:v>
                </c:pt>
                <c:pt idx="1197">
                  <c:v>90.010168545820761</c:v>
                </c:pt>
                <c:pt idx="1198">
                  <c:v>90.249723585491694</c:v>
                </c:pt>
                <c:pt idx="1199">
                  <c:v>90.486675923891767</c:v>
                </c:pt>
                <c:pt idx="1200">
                  <c:v>90.721393048468542</c:v>
                </c:pt>
                <c:pt idx="1201">
                  <c:v>90.953746276641183</c:v>
                </c:pt>
                <c:pt idx="1202">
                  <c:v>91.183383751761696</c:v>
                </c:pt>
                <c:pt idx="1203">
                  <c:v>91.409469740188982</c:v>
                </c:pt>
                <c:pt idx="1204">
                  <c:v>91.631600175069735</c:v>
                </c:pt>
                <c:pt idx="1205">
                  <c:v>91.850016348360668</c:v>
                </c:pt>
                <c:pt idx="1206">
                  <c:v>92.064658775824384</c:v>
                </c:pt>
                <c:pt idx="1207">
                  <c:v>92.275238587463079</c:v>
                </c:pt>
                <c:pt idx="1208">
                  <c:v>92.480814561050394</c:v>
                </c:pt>
                <c:pt idx="1209">
                  <c:v>92.680913808497905</c:v>
                </c:pt>
                <c:pt idx="1210">
                  <c:v>92.875647082447315</c:v>
                </c:pt>
                <c:pt idx="1211">
                  <c:v>93.065103769946603</c:v>
                </c:pt>
                <c:pt idx="1212">
                  <c:v>93.249122172626514</c:v>
                </c:pt>
                <c:pt idx="1213">
                  <c:v>93.426789756406976</c:v>
                </c:pt>
                <c:pt idx="1214">
                  <c:v>93.597606883276569</c:v>
                </c:pt>
                <c:pt idx="1215">
                  <c:v>93.761528804693256</c:v>
                </c:pt>
                <c:pt idx="1216">
                  <c:v>93.918696030092178</c:v>
                </c:pt>
                <c:pt idx="1217">
                  <c:v>94.068903779682188</c:v>
                </c:pt>
                <c:pt idx="1218">
                  <c:v>94.211135730378786</c:v>
                </c:pt>
                <c:pt idx="1219">
                  <c:v>94.344769958410083</c:v>
                </c:pt>
                <c:pt idx="1220">
                  <c:v>94.469618063951543</c:v>
                </c:pt>
                <c:pt idx="1221">
                  <c:v>94.586008771667835</c:v>
                </c:pt>
                <c:pt idx="1222">
                  <c:v>94.693944450162221</c:v>
                </c:pt>
                <c:pt idx="1223">
                  <c:v>94.792649911666757</c:v>
                </c:pt>
                <c:pt idx="1224">
                  <c:v>94.8816913316697</c:v>
                </c:pt>
                <c:pt idx="1225">
                  <c:v>94.960943561438185</c:v>
                </c:pt>
                <c:pt idx="1226">
                  <c:v>95.031014085222935</c:v>
                </c:pt>
                <c:pt idx="1227">
                  <c:v>95.092125958746053</c:v>
                </c:pt>
                <c:pt idx="1228">
                  <c:v>95.143746943275673</c:v>
                </c:pt>
                <c:pt idx="1229">
                  <c:v>95.185559567861333</c:v>
                </c:pt>
                <c:pt idx="1230">
                  <c:v>95.217394175538516</c:v>
                </c:pt>
                <c:pt idx="1231">
                  <c:v>95.2399978750976</c:v>
                </c:pt>
                <c:pt idx="1232">
                  <c:v>95.253708639171478</c:v>
                </c:pt>
                <c:pt idx="1233">
                  <c:v>95.258189945277735</c:v>
                </c:pt>
                <c:pt idx="1234">
                  <c:v>95.253199940826647</c:v>
                </c:pt>
                <c:pt idx="1235">
                  <c:v>95.238491205383681</c:v>
                </c:pt>
                <c:pt idx="1236">
                  <c:v>95.214925132833159</c:v>
                </c:pt>
                <c:pt idx="1237">
                  <c:v>95.182948793015001</c:v>
                </c:pt>
                <c:pt idx="1238">
                  <c:v>95.142455232775362</c:v>
                </c:pt>
                <c:pt idx="1239">
                  <c:v>95.093323091547987</c:v>
                </c:pt>
                <c:pt idx="1240">
                  <c:v>95.035268863055094</c:v>
                </c:pt>
                <c:pt idx="1241">
                  <c:v>94.969280841087354</c:v>
                </c:pt>
                <c:pt idx="1242">
                  <c:v>94.89587128163032</c:v>
                </c:pt>
                <c:pt idx="1243">
                  <c:v>94.815083973646395</c:v>
                </c:pt>
                <c:pt idx="1244">
                  <c:v>94.726765787848208</c:v>
                </c:pt>
                <c:pt idx="1245">
                  <c:v>94.630418785355573</c:v>
                </c:pt>
                <c:pt idx="1246">
                  <c:v>94.526951196470591</c:v>
                </c:pt>
                <c:pt idx="1247">
                  <c:v>94.416791856422378</c:v>
                </c:pt>
                <c:pt idx="1248">
                  <c:v>94.300131235118471</c:v>
                </c:pt>
                <c:pt idx="1249">
                  <c:v>94.176906616330967</c:v>
                </c:pt>
                <c:pt idx="1250">
                  <c:v>94.046657216901039</c:v>
                </c:pt>
                <c:pt idx="1251">
                  <c:v>93.910448886310419</c:v>
                </c:pt>
                <c:pt idx="1252">
                  <c:v>93.768835945698413</c:v>
                </c:pt>
                <c:pt idx="1253">
                  <c:v>93.622284295175106</c:v>
                </c:pt>
                <c:pt idx="1254">
                  <c:v>93.470872367813996</c:v>
                </c:pt>
                <c:pt idx="1255">
                  <c:v>93.314164269863909</c:v>
                </c:pt>
                <c:pt idx="1256">
                  <c:v>93.153265619437846</c:v>
                </c:pt>
                <c:pt idx="1257">
                  <c:v>92.988724174786654</c:v>
                </c:pt>
                <c:pt idx="1258">
                  <c:v>92.821127723801169</c:v>
                </c:pt>
                <c:pt idx="1259">
                  <c:v>92.650577823783436</c:v>
                </c:pt>
                <c:pt idx="1260">
                  <c:v>92.476573121860298</c:v>
                </c:pt>
                <c:pt idx="1261">
                  <c:v>92.300154552556151</c:v>
                </c:pt>
                <c:pt idx="1262">
                  <c:v>92.12179696780025</c:v>
                </c:pt>
                <c:pt idx="1263">
                  <c:v>91.942162945903618</c:v>
                </c:pt>
                <c:pt idx="1264">
                  <c:v>91.761379486719193</c:v>
                </c:pt>
                <c:pt idx="1265">
                  <c:v>91.578923814831001</c:v>
                </c:pt>
                <c:pt idx="1266">
                  <c:v>91.395808736080809</c:v>
                </c:pt>
                <c:pt idx="1267">
                  <c:v>91.212493759362971</c:v>
                </c:pt>
                <c:pt idx="1268">
                  <c:v>91.029757798964567</c:v>
                </c:pt>
                <c:pt idx="1269">
                  <c:v>90.847762332101127</c:v>
                </c:pt>
                <c:pt idx="1270">
                  <c:v>90.665925230058235</c:v>
                </c:pt>
                <c:pt idx="1271">
                  <c:v>90.48506960425442</c:v>
                </c:pt>
                <c:pt idx="1272">
                  <c:v>90.305413885959283</c:v>
                </c:pt>
                <c:pt idx="1273">
                  <c:v>90.127580118815459</c:v>
                </c:pt>
                <c:pt idx="1274">
                  <c:v>89.951529067894597</c:v>
                </c:pt>
                <c:pt idx="1275">
                  <c:v>89.776509423175298</c:v>
                </c:pt>
                <c:pt idx="1276">
                  <c:v>89.603163098848995</c:v>
                </c:pt>
                <c:pt idx="1277">
                  <c:v>89.431644507423613</c:v>
                </c:pt>
                <c:pt idx="1278">
                  <c:v>89.262673087377422</c:v>
                </c:pt>
                <c:pt idx="1279">
                  <c:v>89.096301315090969</c:v>
                </c:pt>
                <c:pt idx="1280">
                  <c:v>88.931869549117309</c:v>
                </c:pt>
                <c:pt idx="1281">
                  <c:v>88.769994886066044</c:v>
                </c:pt>
                <c:pt idx="1282">
                  <c:v>88.610839521819372</c:v>
                </c:pt>
                <c:pt idx="1283">
                  <c:v>88.455187502284645</c:v>
                </c:pt>
                <c:pt idx="1284">
                  <c:v>88.303117888431743</c:v>
                </c:pt>
                <c:pt idx="1285">
                  <c:v>88.153977323291969</c:v>
                </c:pt>
                <c:pt idx="1286">
                  <c:v>88.008263950043172</c:v>
                </c:pt>
                <c:pt idx="1287">
                  <c:v>87.866061752408228</c:v>
                </c:pt>
                <c:pt idx="1288">
                  <c:v>87.728127949720346</c:v>
                </c:pt>
                <c:pt idx="1289">
                  <c:v>87.594511614834815</c:v>
                </c:pt>
                <c:pt idx="1290">
                  <c:v>87.464530445278612</c:v>
                </c:pt>
                <c:pt idx="1291">
                  <c:v>87.338561834459995</c:v>
                </c:pt>
                <c:pt idx="1292">
                  <c:v>87.216638478342048</c:v>
                </c:pt>
                <c:pt idx="1293">
                  <c:v>87.099540854443902</c:v>
                </c:pt>
                <c:pt idx="1294">
                  <c:v>86.987385425834916</c:v>
                </c:pt>
                <c:pt idx="1295">
                  <c:v>86.879576754080247</c:v>
                </c:pt>
                <c:pt idx="1296">
                  <c:v>86.77649365355083</c:v>
                </c:pt>
                <c:pt idx="1297">
                  <c:v>86.678199733737813</c:v>
                </c:pt>
                <c:pt idx="1298">
                  <c:v>86.58549958252091</c:v>
                </c:pt>
                <c:pt idx="1299">
                  <c:v>86.498488410416485</c:v>
                </c:pt>
                <c:pt idx="1300">
                  <c:v>86.416458615997357</c:v>
                </c:pt>
                <c:pt idx="1301">
                  <c:v>86.339514667519524</c:v>
                </c:pt>
                <c:pt idx="1302">
                  <c:v>86.267451547563212</c:v>
                </c:pt>
                <c:pt idx="1303">
                  <c:v>86.200853879829239</c:v>
                </c:pt>
                <c:pt idx="1304">
                  <c:v>86.139698774211112</c:v>
                </c:pt>
                <c:pt idx="1305">
                  <c:v>86.083233902031154</c:v>
                </c:pt>
                <c:pt idx="1306">
                  <c:v>86.031502739728182</c:v>
                </c:pt>
                <c:pt idx="1307">
                  <c:v>85.984321315351579</c:v>
                </c:pt>
                <c:pt idx="1308">
                  <c:v>85.942339270762687</c:v>
                </c:pt>
                <c:pt idx="1309">
                  <c:v>85.905651213890522</c:v>
                </c:pt>
                <c:pt idx="1310">
                  <c:v>85.873605379394505</c:v>
                </c:pt>
                <c:pt idx="1311">
                  <c:v>85.846242374475096</c:v>
                </c:pt>
                <c:pt idx="1312">
                  <c:v>85.823384954367768</c:v>
                </c:pt>
                <c:pt idx="1313">
                  <c:v>85.805686920077761</c:v>
                </c:pt>
                <c:pt idx="1314">
                  <c:v>85.793287896251542</c:v>
                </c:pt>
                <c:pt idx="1315">
                  <c:v>85.785558431789767</c:v>
                </c:pt>
                <c:pt idx="1316">
                  <c:v>85.782457683525422</c:v>
                </c:pt>
                <c:pt idx="1317">
                  <c:v>85.783733122968684</c:v>
                </c:pt>
                <c:pt idx="1318">
                  <c:v>85.789966618330737</c:v>
                </c:pt>
                <c:pt idx="1319">
                  <c:v>85.801292803969432</c:v>
                </c:pt>
                <c:pt idx="1320">
                  <c:v>85.817089675004141</c:v>
                </c:pt>
                <c:pt idx="1321">
                  <c:v>85.837267395883416</c:v>
                </c:pt>
                <c:pt idx="1322">
                  <c:v>85.861575292335758</c:v>
                </c:pt>
                <c:pt idx="1323">
                  <c:v>85.890641508843018</c:v>
                </c:pt>
                <c:pt idx="1324">
                  <c:v>85.924742366415387</c:v>
                </c:pt>
                <c:pt idx="1325">
                  <c:v>85.963402178564209</c:v>
                </c:pt>
                <c:pt idx="1326">
                  <c:v>86.006574094883135</c:v>
                </c:pt>
                <c:pt idx="1327">
                  <c:v>86.054007625301765</c:v>
                </c:pt>
                <c:pt idx="1328">
                  <c:v>86.106257858185145</c:v>
                </c:pt>
                <c:pt idx="1329">
                  <c:v>86.163513712464507</c:v>
                </c:pt>
                <c:pt idx="1330">
                  <c:v>86.225144537800361</c:v>
                </c:pt>
                <c:pt idx="1331">
                  <c:v>86.290838849541473</c:v>
                </c:pt>
                <c:pt idx="1332">
                  <c:v>86.360103051057294</c:v>
                </c:pt>
                <c:pt idx="1333">
                  <c:v>86.433300569541473</c:v>
                </c:pt>
                <c:pt idx="1334">
                  <c:v>86.510568887332198</c:v>
                </c:pt>
                <c:pt idx="1335">
                  <c:v>86.591292562157022</c:v>
                </c:pt>
                <c:pt idx="1336">
                  <c:v>86.675145761194685</c:v>
                </c:pt>
                <c:pt idx="1337">
                  <c:v>86.761656018079776</c:v>
                </c:pt>
                <c:pt idx="1338">
                  <c:v>86.851215965076847</c:v>
                </c:pt>
                <c:pt idx="1339">
                  <c:v>86.944064886998746</c:v>
                </c:pt>
                <c:pt idx="1340">
                  <c:v>87.039685913506958</c:v>
                </c:pt>
                <c:pt idx="1341">
                  <c:v>87.137763567138322</c:v>
                </c:pt>
                <c:pt idx="1342">
                  <c:v>87.237832610372962</c:v>
                </c:pt>
                <c:pt idx="1343">
                  <c:v>87.340270015145791</c:v>
                </c:pt>
                <c:pt idx="1344">
                  <c:v>87.445353114759385</c:v>
                </c:pt>
                <c:pt idx="1345">
                  <c:v>87.552586977943733</c:v>
                </c:pt>
                <c:pt idx="1346">
                  <c:v>87.661575361550447</c:v>
                </c:pt>
                <c:pt idx="1347">
                  <c:v>87.771768014508567</c:v>
                </c:pt>
                <c:pt idx="1348">
                  <c:v>87.883443462125101</c:v>
                </c:pt>
                <c:pt idx="1349">
                  <c:v>87.996872557952344</c:v>
                </c:pt>
                <c:pt idx="1350">
                  <c:v>88.111603212293062</c:v>
                </c:pt>
                <c:pt idx="1351">
                  <c:v>88.227247535473012</c:v>
                </c:pt>
                <c:pt idx="1352">
                  <c:v>88.343323285939377</c:v>
                </c:pt>
                <c:pt idx="1353">
                  <c:v>88.46018678521267</c:v>
                </c:pt>
                <c:pt idx="1354">
                  <c:v>88.578259817270492</c:v>
                </c:pt>
                <c:pt idx="1355">
                  <c:v>88.697226875757551</c:v>
                </c:pt>
                <c:pt idx="1356">
                  <c:v>88.816694106033069</c:v>
                </c:pt>
                <c:pt idx="1357">
                  <c:v>88.936119753335873</c:v>
                </c:pt>
                <c:pt idx="1358">
                  <c:v>89.055705033681122</c:v>
                </c:pt>
                <c:pt idx="1359">
                  <c:v>89.175732426813028</c:v>
                </c:pt>
                <c:pt idx="1360">
                  <c:v>89.295746531661578</c:v>
                </c:pt>
                <c:pt idx="1361">
                  <c:v>89.415137818478101</c:v>
                </c:pt>
                <c:pt idx="1362">
                  <c:v>89.533211144227522</c:v>
                </c:pt>
                <c:pt idx="1363">
                  <c:v>89.650037318722255</c:v>
                </c:pt>
                <c:pt idx="1364">
                  <c:v>89.765887300528803</c:v>
                </c:pt>
                <c:pt idx="1365">
                  <c:v>89.880367920833237</c:v>
                </c:pt>
                <c:pt idx="1366">
                  <c:v>89.992876219947902</c:v>
                </c:pt>
                <c:pt idx="1367">
                  <c:v>90.102773950316177</c:v>
                </c:pt>
                <c:pt idx="1368">
                  <c:v>90.21016598063693</c:v>
                </c:pt>
                <c:pt idx="1369">
                  <c:v>90.315421640581022</c:v>
                </c:pt>
                <c:pt idx="1370">
                  <c:v>90.418281000815341</c:v>
                </c:pt>
                <c:pt idx="1371">
                  <c:v>90.518182027428423</c:v>
                </c:pt>
                <c:pt idx="1372">
                  <c:v>90.614555547984921</c:v>
                </c:pt>
                <c:pt idx="1373">
                  <c:v>90.70752412010917</c:v>
                </c:pt>
                <c:pt idx="1374">
                  <c:v>90.797504556005649</c:v>
                </c:pt>
                <c:pt idx="1375">
                  <c:v>90.884301247870582</c:v>
                </c:pt>
                <c:pt idx="1376">
                  <c:v>90.96731145031049</c:v>
                </c:pt>
                <c:pt idx="1377">
                  <c:v>91.045966891184136</c:v>
                </c:pt>
                <c:pt idx="1378">
                  <c:v>91.120374796465228</c:v>
                </c:pt>
                <c:pt idx="1379">
                  <c:v>91.191016014276627</c:v>
                </c:pt>
                <c:pt idx="1380">
                  <c:v>91.257850064480877</c:v>
                </c:pt>
                <c:pt idx="1381">
                  <c:v>91.320376464103404</c:v>
                </c:pt>
                <c:pt idx="1382">
                  <c:v>91.378186311643162</c:v>
                </c:pt>
                <c:pt idx="1383">
                  <c:v>91.431494506775181</c:v>
                </c:pt>
                <c:pt idx="1384">
                  <c:v>91.480880638206727</c:v>
                </c:pt>
                <c:pt idx="1385">
                  <c:v>91.526401690661572</c:v>
                </c:pt>
                <c:pt idx="1386">
                  <c:v>91.567516877112411</c:v>
                </c:pt>
                <c:pt idx="1387">
                  <c:v>91.603782097649869</c:v>
                </c:pt>
                <c:pt idx="1388">
                  <c:v>91.635317914212166</c:v>
                </c:pt>
                <c:pt idx="1389">
                  <c:v>91.662616905447223</c:v>
                </c:pt>
                <c:pt idx="1390">
                  <c:v>91.685712610047673</c:v>
                </c:pt>
                <c:pt idx="1391">
                  <c:v>91.703983269835902</c:v>
                </c:pt>
                <c:pt idx="1392">
                  <c:v>91.716980050898769</c:v>
                </c:pt>
                <c:pt idx="1393">
                  <c:v>91.724820290980347</c:v>
                </c:pt>
                <c:pt idx="1394">
                  <c:v>91.72801947240454</c:v>
                </c:pt>
                <c:pt idx="1395">
                  <c:v>91.726712131633633</c:v>
                </c:pt>
                <c:pt idx="1396">
                  <c:v>91.720319713553039</c:v>
                </c:pt>
                <c:pt idx="1397">
                  <c:v>91.708491633830533</c:v>
                </c:pt>
                <c:pt idx="1398">
                  <c:v>91.691427485621688</c:v>
                </c:pt>
                <c:pt idx="1399">
                  <c:v>91.669711623530617</c:v>
                </c:pt>
                <c:pt idx="1400">
                  <c:v>91.643603943646454</c:v>
                </c:pt>
                <c:pt idx="1401">
                  <c:v>91.612584244035915</c:v>
                </c:pt>
                <c:pt idx="1402">
                  <c:v>91.576396518582172</c:v>
                </c:pt>
                <c:pt idx="1403">
                  <c:v>91.53531632461997</c:v>
                </c:pt>
                <c:pt idx="1404">
                  <c:v>91.489968171076143</c:v>
                </c:pt>
                <c:pt idx="1405">
                  <c:v>91.4407099863745</c:v>
                </c:pt>
                <c:pt idx="1406">
                  <c:v>91.387077523532966</c:v>
                </c:pt>
                <c:pt idx="1407">
                  <c:v>91.328920356718911</c:v>
                </c:pt>
                <c:pt idx="1408">
                  <c:v>91.266626413401966</c:v>
                </c:pt>
                <c:pt idx="1409">
                  <c:v>91.200886881030456</c:v>
                </c:pt>
                <c:pt idx="1410">
                  <c:v>91.132170156642985</c:v>
                </c:pt>
                <c:pt idx="1411">
                  <c:v>91.060062350293734</c:v>
                </c:pt>
                <c:pt idx="1412">
                  <c:v>90.984464100669626</c:v>
                </c:pt>
                <c:pt idx="1413">
                  <c:v>90.905792835615344</c:v>
                </c:pt>
                <c:pt idx="1414">
                  <c:v>90.824688014691418</c:v>
                </c:pt>
                <c:pt idx="1415">
                  <c:v>90.741600037600833</c:v>
                </c:pt>
                <c:pt idx="1416">
                  <c:v>90.656064766548326</c:v>
                </c:pt>
                <c:pt idx="1417">
                  <c:v>90.567952922065956</c:v>
                </c:pt>
                <c:pt idx="1418">
                  <c:v>90.477669223441211</c:v>
                </c:pt>
                <c:pt idx="1419">
                  <c:v>90.385773969106637</c:v>
                </c:pt>
                <c:pt idx="1420">
                  <c:v>90.292686913502237</c:v>
                </c:pt>
                <c:pt idx="1421">
                  <c:v>90.197910643157769</c:v>
                </c:pt>
                <c:pt idx="1422">
                  <c:v>90.101302907570826</c:v>
                </c:pt>
                <c:pt idx="1423">
                  <c:v>90.003283528504824</c:v>
                </c:pt>
                <c:pt idx="1424">
                  <c:v>89.904354195919481</c:v>
                </c:pt>
                <c:pt idx="1425">
                  <c:v>89.804916154219868</c:v>
                </c:pt>
                <c:pt idx="1426">
                  <c:v>89.704460802732228</c:v>
                </c:pt>
                <c:pt idx="1427">
                  <c:v>89.602842445488761</c:v>
                </c:pt>
                <c:pt idx="1428">
                  <c:v>89.500505100152338</c:v>
                </c:pt>
                <c:pt idx="1429">
                  <c:v>89.397892150486953</c:v>
                </c:pt>
                <c:pt idx="1430">
                  <c:v>89.295377141535525</c:v>
                </c:pt>
                <c:pt idx="1431">
                  <c:v>89.192453203470535</c:v>
                </c:pt>
                <c:pt idx="1432">
                  <c:v>89.089000184167801</c:v>
                </c:pt>
                <c:pt idx="1433">
                  <c:v>88.985553135224748</c:v>
                </c:pt>
                <c:pt idx="1434">
                  <c:v>88.882596900448362</c:v>
                </c:pt>
                <c:pt idx="1435">
                  <c:v>88.780590531057072</c:v>
                </c:pt>
                <c:pt idx="1436">
                  <c:v>88.679149165629909</c:v>
                </c:pt>
                <c:pt idx="1437">
                  <c:v>88.578247425010403</c:v>
                </c:pt>
                <c:pt idx="1438">
                  <c:v>88.478502648046572</c:v>
                </c:pt>
                <c:pt idx="1439">
                  <c:v>88.380347921287324</c:v>
                </c:pt>
                <c:pt idx="1440">
                  <c:v>88.284160466077196</c:v>
                </c:pt>
                <c:pt idx="1441">
                  <c:v>88.189497140047948</c:v>
                </c:pt>
                <c:pt idx="1442">
                  <c:v>88.096265650524117</c:v>
                </c:pt>
                <c:pt idx="1443">
                  <c:v>88.005058896043806</c:v>
                </c:pt>
                <c:pt idx="1444">
                  <c:v>87.916219731461325</c:v>
                </c:pt>
                <c:pt idx="1445">
                  <c:v>87.830047446940341</c:v>
                </c:pt>
                <c:pt idx="1446">
                  <c:v>87.746085846970388</c:v>
                </c:pt>
                <c:pt idx="1447">
                  <c:v>87.664226176213887</c:v>
                </c:pt>
                <c:pt idx="1448">
                  <c:v>87.585075365336976</c:v>
                </c:pt>
                <c:pt idx="1449">
                  <c:v>87.50891390023844</c:v>
                </c:pt>
                <c:pt idx="1450">
                  <c:v>87.435968393627221</c:v>
                </c:pt>
                <c:pt idx="1451">
                  <c:v>87.365773555958725</c:v>
                </c:pt>
                <c:pt idx="1452">
                  <c:v>87.298196811274977</c:v>
                </c:pt>
                <c:pt idx="1453">
                  <c:v>87.233840818782241</c:v>
                </c:pt>
                <c:pt idx="1454">
                  <c:v>87.172907029016969</c:v>
                </c:pt>
                <c:pt idx="1455">
                  <c:v>87.115522776014515</c:v>
                </c:pt>
                <c:pt idx="1456">
                  <c:v>87.061192111436029</c:v>
                </c:pt>
                <c:pt idx="1457">
                  <c:v>87.009734889499967</c:v>
                </c:pt>
                <c:pt idx="1458">
                  <c:v>86.961723441705786</c:v>
                </c:pt>
                <c:pt idx="1459">
                  <c:v>86.917270564453901</c:v>
                </c:pt>
                <c:pt idx="1460">
                  <c:v>86.876414575222753</c:v>
                </c:pt>
                <c:pt idx="1461">
                  <c:v>86.838693188744855</c:v>
                </c:pt>
                <c:pt idx="1462">
                  <c:v>86.804006619685708</c:v>
                </c:pt>
                <c:pt idx="1463">
                  <c:v>86.773080939649049</c:v>
                </c:pt>
                <c:pt idx="1464">
                  <c:v>86.746158326510383</c:v>
                </c:pt>
                <c:pt idx="1465">
                  <c:v>86.723380775612071</c:v>
                </c:pt>
                <c:pt idx="1466">
                  <c:v>86.704437214854167</c:v>
                </c:pt>
                <c:pt idx="1467">
                  <c:v>86.689298796609975</c:v>
                </c:pt>
                <c:pt idx="1468">
                  <c:v>86.678703029880083</c:v>
                </c:pt>
                <c:pt idx="1469">
                  <c:v>86.672798248324767</c:v>
                </c:pt>
                <c:pt idx="1470">
                  <c:v>86.671585646276355</c:v>
                </c:pt>
                <c:pt idx="1471">
                  <c:v>86.674712663734297</c:v>
                </c:pt>
                <c:pt idx="1472">
                  <c:v>86.682113924670716</c:v>
                </c:pt>
                <c:pt idx="1473">
                  <c:v>86.694518577740496</c:v>
                </c:pt>
                <c:pt idx="1474">
                  <c:v>86.712028551725055</c:v>
                </c:pt>
                <c:pt idx="1475">
                  <c:v>86.734577038286048</c:v>
                </c:pt>
                <c:pt idx="1476">
                  <c:v>86.761850809646802</c:v>
                </c:pt>
                <c:pt idx="1477">
                  <c:v>86.793807834897166</c:v>
                </c:pt>
                <c:pt idx="1478">
                  <c:v>86.837103285744448</c:v>
                </c:pt>
                <c:pt idx="1479">
                  <c:v>86.879366464955737</c:v>
                </c:pt>
                <c:pt idx="1480">
                  <c:v>86.9273884551138</c:v>
                </c:pt>
                <c:pt idx="1481">
                  <c:v>86.982362660385036</c:v>
                </c:pt>
                <c:pt idx="1482">
                  <c:v>87.040607439023248</c:v>
                </c:pt>
                <c:pt idx="1483">
                  <c:v>87.104987536647812</c:v>
                </c:pt>
                <c:pt idx="1484">
                  <c:v>87.17413289794851</c:v>
                </c:pt>
                <c:pt idx="1485">
                  <c:v>87.249287823825185</c:v>
                </c:pt>
                <c:pt idx="1486">
                  <c:v>87.332481169834765</c:v>
                </c:pt>
                <c:pt idx="1487">
                  <c:v>87.418043152414427</c:v>
                </c:pt>
                <c:pt idx="1488">
                  <c:v>87.509728244937676</c:v>
                </c:pt>
                <c:pt idx="1489">
                  <c:v>87.606003920798017</c:v>
                </c:pt>
                <c:pt idx="1490">
                  <c:v>87.708246918787239</c:v>
                </c:pt>
                <c:pt idx="1491">
                  <c:v>87.819714226851147</c:v>
                </c:pt>
                <c:pt idx="1492">
                  <c:v>87.933092970097803</c:v>
                </c:pt>
                <c:pt idx="1493">
                  <c:v>88.052930905568559</c:v>
                </c:pt>
                <c:pt idx="1494">
                  <c:v>88.178118779072889</c:v>
                </c:pt>
                <c:pt idx="1495">
                  <c:v>88.310295486608737</c:v>
                </c:pt>
                <c:pt idx="1496">
                  <c:v>88.453943983482503</c:v>
                </c:pt>
                <c:pt idx="1497">
                  <c:v>88.598459940618412</c:v>
                </c:pt>
                <c:pt idx="1498">
                  <c:v>88.7501496205617</c:v>
                </c:pt>
                <c:pt idx="1499">
                  <c:v>88.908275712078051</c:v>
                </c:pt>
                <c:pt idx="1500">
                  <c:v>89.073623162770971</c:v>
                </c:pt>
                <c:pt idx="1501">
                  <c:v>89.252122371120464</c:v>
                </c:pt>
                <c:pt idx="1502">
                  <c:v>89.431286286468207</c:v>
                </c:pt>
                <c:pt idx="1503">
                  <c:v>89.618008932043139</c:v>
                </c:pt>
                <c:pt idx="1504">
                  <c:v>89.818924345578338</c:v>
                </c:pt>
                <c:pt idx="1505">
                  <c:v>90.019595365277212</c:v>
                </c:pt>
                <c:pt idx="1506">
                  <c:v>90.228431021019446</c:v>
                </c:pt>
                <c:pt idx="1507">
                  <c:v>90.444095447306452</c:v>
                </c:pt>
                <c:pt idx="1508">
                  <c:v>90.667720086702261</c:v>
                </c:pt>
                <c:pt idx="1509">
                  <c:v>90.907977814578501</c:v>
                </c:pt>
                <c:pt idx="1510">
                  <c:v>91.147109876735058</c:v>
                </c:pt>
                <c:pt idx="1511">
                  <c:v>91.394479692551769</c:v>
                </c:pt>
                <c:pt idx="1512">
                  <c:v>91.659091598765784</c:v>
                </c:pt>
                <c:pt idx="1513">
                  <c:v>91.922289076746907</c:v>
                </c:pt>
                <c:pt idx="1514">
                  <c:v>92.194125502457069</c:v>
                </c:pt>
                <c:pt idx="1515">
                  <c:v>92.48406058519285</c:v>
                </c:pt>
                <c:pt idx="1516">
                  <c:v>92.771610351510859</c:v>
                </c:pt>
                <c:pt idx="1517">
                  <c:v>93.067802017833145</c:v>
                </c:pt>
                <c:pt idx="1518">
                  <c:v>93.370980186814592</c:v>
                </c:pt>
                <c:pt idx="1519">
                  <c:v>93.682247381605592</c:v>
                </c:pt>
                <c:pt idx="1520">
                  <c:v>94.013916530566817</c:v>
                </c:pt>
                <c:pt idx="1521">
                  <c:v>94.341028310765196</c:v>
                </c:pt>
                <c:pt idx="1522">
                  <c:v>94.676880717698722</c:v>
                </c:pt>
                <c:pt idx="1523">
                  <c:v>95.034393630214367</c:v>
                </c:pt>
                <c:pt idx="1524">
                  <c:v>95.386877663986141</c:v>
                </c:pt>
                <c:pt idx="1525">
                  <c:v>95.748509113678992</c:v>
                </c:pt>
                <c:pt idx="1526">
                  <c:v>96.132434649300976</c:v>
                </c:pt>
                <c:pt idx="1527">
                  <c:v>96.511301571190373</c:v>
                </c:pt>
                <c:pt idx="1528">
                  <c:v>96.899760406121985</c:v>
                </c:pt>
                <c:pt idx="1529">
                  <c:v>97.311664033340008</c:v>
                </c:pt>
                <c:pt idx="1530">
                  <c:v>97.717659132912573</c:v>
                </c:pt>
                <c:pt idx="1531">
                  <c:v>98.133144485801509</c:v>
                </c:pt>
                <c:pt idx="1532">
                  <c:v>98.572944735103121</c:v>
                </c:pt>
                <c:pt idx="1533">
                  <c:v>99.00518570431106</c:v>
                </c:pt>
                <c:pt idx="1534">
                  <c:v>99.446836606342586</c:v>
                </c:pt>
                <c:pt idx="1535">
                  <c:v>99.896223165485637</c:v>
                </c:pt>
                <c:pt idx="1536">
                  <c:v>100.35466451151692</c:v>
                </c:pt>
                <c:pt idx="1537">
                  <c:v>100.83882484295059</c:v>
                </c:pt>
                <c:pt idx="1538">
                  <c:v>101.3137310649129</c:v>
                </c:pt>
                <c:pt idx="1539">
                  <c:v>101.79745185407053</c:v>
                </c:pt>
                <c:pt idx="1540">
                  <c:v>102.30789187086215</c:v>
                </c:pt>
                <c:pt idx="1541">
                  <c:v>102.80758804514547</c:v>
                </c:pt>
                <c:pt idx="1542">
                  <c:v>103.31572221271135</c:v>
                </c:pt>
                <c:pt idx="1543">
                  <c:v>103.85058636042655</c:v>
                </c:pt>
                <c:pt idx="1544">
                  <c:v>104.37334939453393</c:v>
                </c:pt>
                <c:pt idx="1545">
                  <c:v>104.90349085688364</c:v>
                </c:pt>
                <c:pt idx="1546">
                  <c:v>105.46032404423902</c:v>
                </c:pt>
                <c:pt idx="1547">
                  <c:v>106.00268355793871</c:v>
                </c:pt>
                <c:pt idx="1548">
                  <c:v>106.55115254336589</c:v>
                </c:pt>
                <c:pt idx="1549">
                  <c:v>107.1256670708882</c:v>
                </c:pt>
                <c:pt idx="1550">
                  <c:v>107.68370478596701</c:v>
                </c:pt>
                <c:pt idx="1551">
                  <c:v>108.24727730970885</c:v>
                </c:pt>
                <c:pt idx="1552">
                  <c:v>108.83648409031089</c:v>
                </c:pt>
                <c:pt idx="1553">
                  <c:v>109.40800861716876</c:v>
                </c:pt>
                <c:pt idx="1554">
                  <c:v>109.98395776924923</c:v>
                </c:pt>
                <c:pt idx="1555">
                  <c:v>110.58495694392454</c:v>
                </c:pt>
                <c:pt idx="1556">
                  <c:v>111.16659063419513</c:v>
                </c:pt>
                <c:pt idx="1557">
                  <c:v>111.75131163997729</c:v>
                </c:pt>
                <c:pt idx="1558">
                  <c:v>112.35983529692896</c:v>
                </c:pt>
                <c:pt idx="1559">
                  <c:v>112.94687133448406</c:v>
                </c:pt>
                <c:pt idx="1560">
                  <c:v>113.53499616685745</c:v>
                </c:pt>
                <c:pt idx="1561">
                  <c:v>114.14542318703289</c:v>
                </c:pt>
                <c:pt idx="1562">
                  <c:v>114.73203066557059</c:v>
                </c:pt>
                <c:pt idx="1563">
                  <c:v>115.31789506094731</c:v>
                </c:pt>
                <c:pt idx="1564">
                  <c:v>115.92329975958984</c:v>
                </c:pt>
                <c:pt idx="1565">
                  <c:v>116.50265484717544</c:v>
                </c:pt>
                <c:pt idx="1566">
                  <c:v>117.07890754076905</c:v>
                </c:pt>
                <c:pt idx="1567">
                  <c:v>117.64972914672775</c:v>
                </c:pt>
                <c:pt idx="1568">
                  <c:v>118.21561330112333</c:v>
                </c:pt>
                <c:pt idx="1569">
                  <c:v>118.79623794315222</c:v>
                </c:pt>
                <c:pt idx="1570">
                  <c:v>119.34769898942494</c:v>
                </c:pt>
                <c:pt idx="1571">
                  <c:v>119.8915142096901</c:v>
                </c:pt>
                <c:pt idx="1572">
                  <c:v>120.44623210736036</c:v>
                </c:pt>
                <c:pt idx="1573">
                  <c:v>120.96940117847754</c:v>
                </c:pt>
                <c:pt idx="1574">
                  <c:v>121.48152603209589</c:v>
                </c:pt>
                <c:pt idx="1575">
                  <c:v>121.99984339446085</c:v>
                </c:pt>
                <c:pt idx="1576">
                  <c:v>122.48430749540518</c:v>
                </c:pt>
                <c:pt idx="1577">
                  <c:v>122.95440412816615</c:v>
                </c:pt>
                <c:pt idx="1578">
                  <c:v>123.42607942081672</c:v>
                </c:pt>
                <c:pt idx="1579">
                  <c:v>123.86261742854772</c:v>
                </c:pt>
                <c:pt idx="1580">
                  <c:v>124.28241895375119</c:v>
                </c:pt>
                <c:pt idx="1581">
                  <c:v>124.70004770525244</c:v>
                </c:pt>
                <c:pt idx="1582">
                  <c:v>125.0816729829366</c:v>
                </c:pt>
                <c:pt idx="1583">
                  <c:v>125.4446517751061</c:v>
                </c:pt>
                <c:pt idx="1584">
                  <c:v>125.80112561222128</c:v>
                </c:pt>
                <c:pt idx="1585">
                  <c:v>126.12217911612298</c:v>
                </c:pt>
                <c:pt idx="1586">
                  <c:v>126.42274787984914</c:v>
                </c:pt>
                <c:pt idx="1587">
                  <c:v>126.71286944909193</c:v>
                </c:pt>
                <c:pt idx="1588">
                  <c:v>126.96815983145889</c:v>
                </c:pt>
                <c:pt idx="1589">
                  <c:v>127.2017483597007</c:v>
                </c:pt>
                <c:pt idx="1590">
                  <c:v>127.42101132810144</c:v>
                </c:pt>
                <c:pt idx="1591">
                  <c:v>127.60674728601286</c:v>
                </c:pt>
                <c:pt idx="1592">
                  <c:v>127.76918418799937</c:v>
                </c:pt>
                <c:pt idx="1593">
                  <c:v>127.91414758354995</c:v>
                </c:pt>
                <c:pt idx="1594">
                  <c:v>128.0280312794618</c:v>
                </c:pt>
                <c:pt idx="1595">
                  <c:v>128.11891408329487</c:v>
                </c:pt>
                <c:pt idx="1596">
                  <c:v>128.18960593484721</c:v>
                </c:pt>
                <c:pt idx="1597">
                  <c:v>128.23204532718532</c:v>
                </c:pt>
                <c:pt idx="1598">
                  <c:v>128.2511048838561</c:v>
                </c:pt>
                <c:pt idx="1599">
                  <c:v>128.24734085948324</c:v>
                </c:pt>
                <c:pt idx="1600">
                  <c:v>128.22123356357162</c:v>
                </c:pt>
                <c:pt idx="1601">
                  <c:v>128.17175571214619</c:v>
                </c:pt>
                <c:pt idx="1602">
                  <c:v>128.0989801506654</c:v>
                </c:pt>
                <c:pt idx="1603">
                  <c:v>128.00513478907894</c:v>
                </c:pt>
                <c:pt idx="1604">
                  <c:v>127.88667594874543</c:v>
                </c:pt>
                <c:pt idx="1605">
                  <c:v>127.74852029873591</c:v>
                </c:pt>
                <c:pt idx="1606">
                  <c:v>127.59119931799657</c:v>
                </c:pt>
                <c:pt idx="1607">
                  <c:v>127.40952051100737</c:v>
                </c:pt>
                <c:pt idx="1608">
                  <c:v>127.21258299128296</c:v>
                </c:pt>
                <c:pt idx="1609">
                  <c:v>126.99943477836111</c:v>
                </c:pt>
                <c:pt idx="1610">
                  <c:v>126.76262439247478</c:v>
                </c:pt>
                <c:pt idx="1611">
                  <c:v>126.51590858906442</c:v>
                </c:pt>
                <c:pt idx="1612">
                  <c:v>126.25562351445959</c:v>
                </c:pt>
                <c:pt idx="1613">
                  <c:v>125.97316037861528</c:v>
                </c:pt>
                <c:pt idx="1614">
                  <c:v>125.68547614765207</c:v>
                </c:pt>
                <c:pt idx="1615">
                  <c:v>125.3871413300411</c:v>
                </c:pt>
                <c:pt idx="1616">
                  <c:v>125.06797361738998</c:v>
                </c:pt>
                <c:pt idx="1617">
                  <c:v>124.74825173455115</c:v>
                </c:pt>
                <c:pt idx="1618">
                  <c:v>124.42018617463829</c:v>
                </c:pt>
                <c:pt idx="1619">
                  <c:v>124.07360941227343</c:v>
                </c:pt>
                <c:pt idx="1620">
                  <c:v>123.73034883030284</c:v>
                </c:pt>
                <c:pt idx="1621">
                  <c:v>123.38129854678665</c:v>
                </c:pt>
                <c:pt idx="1622">
                  <c:v>123.01660500354903</c:v>
                </c:pt>
                <c:pt idx="1623">
                  <c:v>122.65840390932146</c:v>
                </c:pt>
                <c:pt idx="1624">
                  <c:v>122.29787885129097</c:v>
                </c:pt>
                <c:pt idx="1625">
                  <c:v>121.92356554145302</c:v>
                </c:pt>
                <c:pt idx="1626">
                  <c:v>121.55960849248056</c:v>
                </c:pt>
                <c:pt idx="1627">
                  <c:v>121.19490661746381</c:v>
                </c:pt>
                <c:pt idx="1628">
                  <c:v>120.81878405464273</c:v>
                </c:pt>
                <c:pt idx="1629">
                  <c:v>120.45435867793481</c:v>
                </c:pt>
                <c:pt idx="1630">
                  <c:v>120.09115501279892</c:v>
                </c:pt>
                <c:pt idx="1631">
                  <c:v>119.71749390529766</c:v>
                </c:pt>
                <c:pt idx="1632">
                  <c:v>119.35770695785853</c:v>
                </c:pt>
                <c:pt idx="1633">
                  <c:v>119.00045523797465</c:v>
                </c:pt>
                <c:pt idx="1634">
                  <c:v>118.63500180818511</c:v>
                </c:pt>
                <c:pt idx="1635">
                  <c:v>118.28472341259298</c:v>
                </c:pt>
                <c:pt idx="1636">
                  <c:v>117.93913485664726</c:v>
                </c:pt>
                <c:pt idx="1637">
                  <c:v>117.59800440321609</c:v>
                </c:pt>
                <c:pt idx="1638">
                  <c:v>117.26322802755372</c:v>
                </c:pt>
                <c:pt idx="1639">
                  <c:v>116.92401647478904</c:v>
                </c:pt>
                <c:pt idx="1640">
                  <c:v>116.60146963302604</c:v>
                </c:pt>
                <c:pt idx="1641">
                  <c:v>116.28653158129238</c:v>
                </c:pt>
                <c:pt idx="1642">
                  <c:v>115.96925780074505</c:v>
                </c:pt>
                <c:pt idx="1643">
                  <c:v>115.66873280777257</c:v>
                </c:pt>
                <c:pt idx="1644">
                  <c:v>115.37757643890131</c:v>
                </c:pt>
                <c:pt idx="1645">
                  <c:v>115.08508644896919</c:v>
                </c:pt>
                <c:pt idx="1646">
                  <c:v>114.81020215238394</c:v>
                </c:pt>
                <c:pt idx="1647">
                  <c:v>114.54490578471098</c:v>
                </c:pt>
                <c:pt idx="1648">
                  <c:v>114.2802454308691</c:v>
                </c:pt>
                <c:pt idx="1649">
                  <c:v>114.03294517420461</c:v>
                </c:pt>
                <c:pt idx="1650">
                  <c:v>113.79652410599104</c:v>
                </c:pt>
                <c:pt idx="1651">
                  <c:v>113.56224985402301</c:v>
                </c:pt>
                <c:pt idx="1652">
                  <c:v>113.34590057100073</c:v>
                </c:pt>
                <c:pt idx="1653">
                  <c:v>113.14101061491091</c:v>
                </c:pt>
                <c:pt idx="1654">
                  <c:v>112.94059960581023</c:v>
                </c:pt>
                <c:pt idx="1655">
                  <c:v>112.75737042563702</c:v>
                </c:pt>
                <c:pt idx="1656">
                  <c:v>112.58607734161696</c:v>
                </c:pt>
                <c:pt idx="1657">
                  <c:v>112.41996181994332</c:v>
                </c:pt>
                <c:pt idx="1658">
                  <c:v>112.27008565423895</c:v>
                </c:pt>
                <c:pt idx="1659">
                  <c:v>112.13143003126737</c:v>
                </c:pt>
                <c:pt idx="1660">
                  <c:v>111.99867338506829</c:v>
                </c:pt>
                <c:pt idx="1661">
                  <c:v>111.88097577771971</c:v>
                </c:pt>
              </c:numCache>
            </c:numRef>
          </c:yVal>
          <c:smooth val="1"/>
          <c:extLst>
            <c:ext xmlns:c16="http://schemas.microsoft.com/office/drawing/2014/chart" uri="{C3380CC4-5D6E-409C-BE32-E72D297353CC}">
              <c16:uniqueId val="{0000002A-A04D-4A91-99FC-4212C447FF70}"/>
            </c:ext>
          </c:extLst>
        </c:ser>
        <c:ser>
          <c:idx val="4"/>
          <c:order val="4"/>
          <c:tx>
            <c:v>Required Strings (2773 W) - In-Guide Budget</c:v>
          </c:tx>
          <c:spPr>
            <a:ln w="25400" cap="rnd">
              <a:solidFill>
                <a:schemeClr val="accent2"/>
              </a:solidFill>
              <a:round/>
            </a:ln>
            <a:effectLst/>
          </c:spPr>
          <c:marker>
            <c:symbol val="none"/>
          </c:marker>
          <c:xVal>
            <c:numRef>
              <c:f>'Input - In-Guide Budget'!$A$4555:$A$5180</c:f>
              <c:numCache>
                <c:formatCode>m/d/yyyy</c:formatCode>
                <c:ptCount val="626"/>
                <c:pt idx="0">
                  <c:v>44726</c:v>
                </c:pt>
                <c:pt idx="1">
                  <c:v>44727</c:v>
                </c:pt>
                <c:pt idx="2">
                  <c:v>44728</c:v>
                </c:pt>
                <c:pt idx="3">
                  <c:v>44729</c:v>
                </c:pt>
                <c:pt idx="4">
                  <c:v>44730</c:v>
                </c:pt>
                <c:pt idx="5">
                  <c:v>44731</c:v>
                </c:pt>
                <c:pt idx="6">
                  <c:v>44732</c:v>
                </c:pt>
                <c:pt idx="7">
                  <c:v>44733</c:v>
                </c:pt>
                <c:pt idx="8">
                  <c:v>44734</c:v>
                </c:pt>
                <c:pt idx="9">
                  <c:v>44735</c:v>
                </c:pt>
                <c:pt idx="10">
                  <c:v>44736</c:v>
                </c:pt>
                <c:pt idx="11">
                  <c:v>44737</c:v>
                </c:pt>
                <c:pt idx="12">
                  <c:v>44738</c:v>
                </c:pt>
                <c:pt idx="13">
                  <c:v>44739</c:v>
                </c:pt>
                <c:pt idx="14">
                  <c:v>44740</c:v>
                </c:pt>
                <c:pt idx="15">
                  <c:v>44741</c:v>
                </c:pt>
                <c:pt idx="16">
                  <c:v>44742</c:v>
                </c:pt>
                <c:pt idx="17">
                  <c:v>44743</c:v>
                </c:pt>
                <c:pt idx="18">
                  <c:v>44744</c:v>
                </c:pt>
                <c:pt idx="19">
                  <c:v>44745</c:v>
                </c:pt>
                <c:pt idx="20">
                  <c:v>44746</c:v>
                </c:pt>
                <c:pt idx="21">
                  <c:v>44747</c:v>
                </c:pt>
                <c:pt idx="22">
                  <c:v>44748</c:v>
                </c:pt>
                <c:pt idx="23">
                  <c:v>44749</c:v>
                </c:pt>
                <c:pt idx="24">
                  <c:v>44750</c:v>
                </c:pt>
                <c:pt idx="25">
                  <c:v>44751</c:v>
                </c:pt>
                <c:pt idx="26">
                  <c:v>44752</c:v>
                </c:pt>
                <c:pt idx="27">
                  <c:v>44753</c:v>
                </c:pt>
                <c:pt idx="28">
                  <c:v>44754</c:v>
                </c:pt>
                <c:pt idx="29">
                  <c:v>44755</c:v>
                </c:pt>
                <c:pt idx="30">
                  <c:v>44756</c:v>
                </c:pt>
                <c:pt idx="31">
                  <c:v>44757</c:v>
                </c:pt>
                <c:pt idx="32">
                  <c:v>44758</c:v>
                </c:pt>
                <c:pt idx="33">
                  <c:v>44759</c:v>
                </c:pt>
                <c:pt idx="34">
                  <c:v>44760</c:v>
                </c:pt>
                <c:pt idx="35">
                  <c:v>44761</c:v>
                </c:pt>
                <c:pt idx="36">
                  <c:v>44762</c:v>
                </c:pt>
                <c:pt idx="37">
                  <c:v>44763</c:v>
                </c:pt>
                <c:pt idx="38">
                  <c:v>44764</c:v>
                </c:pt>
                <c:pt idx="39">
                  <c:v>44765</c:v>
                </c:pt>
                <c:pt idx="40">
                  <c:v>44766</c:v>
                </c:pt>
                <c:pt idx="41">
                  <c:v>44767</c:v>
                </c:pt>
                <c:pt idx="42">
                  <c:v>44768</c:v>
                </c:pt>
                <c:pt idx="43">
                  <c:v>44769</c:v>
                </c:pt>
                <c:pt idx="44">
                  <c:v>44770</c:v>
                </c:pt>
                <c:pt idx="45">
                  <c:v>44771</c:v>
                </c:pt>
                <c:pt idx="46">
                  <c:v>44772</c:v>
                </c:pt>
                <c:pt idx="47">
                  <c:v>44773</c:v>
                </c:pt>
                <c:pt idx="48">
                  <c:v>44774</c:v>
                </c:pt>
                <c:pt idx="49">
                  <c:v>44775</c:v>
                </c:pt>
                <c:pt idx="50">
                  <c:v>44776</c:v>
                </c:pt>
                <c:pt idx="51">
                  <c:v>44777</c:v>
                </c:pt>
                <c:pt idx="52">
                  <c:v>44778</c:v>
                </c:pt>
                <c:pt idx="53">
                  <c:v>44779</c:v>
                </c:pt>
                <c:pt idx="54">
                  <c:v>44780</c:v>
                </c:pt>
                <c:pt idx="55">
                  <c:v>44781</c:v>
                </c:pt>
                <c:pt idx="56">
                  <c:v>44782</c:v>
                </c:pt>
                <c:pt idx="57">
                  <c:v>44783</c:v>
                </c:pt>
                <c:pt idx="58">
                  <c:v>44784</c:v>
                </c:pt>
                <c:pt idx="59">
                  <c:v>44785</c:v>
                </c:pt>
                <c:pt idx="60">
                  <c:v>44786</c:v>
                </c:pt>
                <c:pt idx="61">
                  <c:v>44787</c:v>
                </c:pt>
                <c:pt idx="62">
                  <c:v>44788</c:v>
                </c:pt>
                <c:pt idx="63">
                  <c:v>44789</c:v>
                </c:pt>
                <c:pt idx="64">
                  <c:v>44790</c:v>
                </c:pt>
                <c:pt idx="65">
                  <c:v>44791</c:v>
                </c:pt>
                <c:pt idx="66">
                  <c:v>44792</c:v>
                </c:pt>
                <c:pt idx="67">
                  <c:v>44793</c:v>
                </c:pt>
                <c:pt idx="68">
                  <c:v>44794</c:v>
                </c:pt>
                <c:pt idx="69">
                  <c:v>44795</c:v>
                </c:pt>
                <c:pt idx="70">
                  <c:v>44796</c:v>
                </c:pt>
                <c:pt idx="71">
                  <c:v>44797</c:v>
                </c:pt>
                <c:pt idx="72">
                  <c:v>44798</c:v>
                </c:pt>
                <c:pt idx="73">
                  <c:v>44799</c:v>
                </c:pt>
                <c:pt idx="74">
                  <c:v>44800</c:v>
                </c:pt>
                <c:pt idx="75">
                  <c:v>44801</c:v>
                </c:pt>
                <c:pt idx="76">
                  <c:v>44802</c:v>
                </c:pt>
                <c:pt idx="77">
                  <c:v>44803</c:v>
                </c:pt>
                <c:pt idx="78">
                  <c:v>44804</c:v>
                </c:pt>
                <c:pt idx="79">
                  <c:v>44805</c:v>
                </c:pt>
                <c:pt idx="80">
                  <c:v>44806</c:v>
                </c:pt>
                <c:pt idx="81">
                  <c:v>44807</c:v>
                </c:pt>
                <c:pt idx="82">
                  <c:v>44808</c:v>
                </c:pt>
                <c:pt idx="83">
                  <c:v>44809</c:v>
                </c:pt>
                <c:pt idx="84">
                  <c:v>44810</c:v>
                </c:pt>
                <c:pt idx="85">
                  <c:v>44811</c:v>
                </c:pt>
                <c:pt idx="86">
                  <c:v>44812</c:v>
                </c:pt>
                <c:pt idx="87">
                  <c:v>44813</c:v>
                </c:pt>
                <c:pt idx="88">
                  <c:v>44814</c:v>
                </c:pt>
                <c:pt idx="89">
                  <c:v>44815</c:v>
                </c:pt>
                <c:pt idx="90">
                  <c:v>44816</c:v>
                </c:pt>
                <c:pt idx="91">
                  <c:v>44817</c:v>
                </c:pt>
                <c:pt idx="92">
                  <c:v>44818</c:v>
                </c:pt>
                <c:pt idx="93">
                  <c:v>44819</c:v>
                </c:pt>
                <c:pt idx="94">
                  <c:v>44820</c:v>
                </c:pt>
                <c:pt idx="95">
                  <c:v>44821</c:v>
                </c:pt>
                <c:pt idx="96">
                  <c:v>44822</c:v>
                </c:pt>
                <c:pt idx="97">
                  <c:v>44823</c:v>
                </c:pt>
                <c:pt idx="98">
                  <c:v>44824</c:v>
                </c:pt>
                <c:pt idx="99">
                  <c:v>44825</c:v>
                </c:pt>
                <c:pt idx="100">
                  <c:v>44826</c:v>
                </c:pt>
                <c:pt idx="101">
                  <c:v>44827</c:v>
                </c:pt>
                <c:pt idx="102">
                  <c:v>44828</c:v>
                </c:pt>
                <c:pt idx="103">
                  <c:v>44829</c:v>
                </c:pt>
                <c:pt idx="104">
                  <c:v>44830</c:v>
                </c:pt>
                <c:pt idx="105">
                  <c:v>44831</c:v>
                </c:pt>
                <c:pt idx="106">
                  <c:v>44832</c:v>
                </c:pt>
                <c:pt idx="107">
                  <c:v>44833</c:v>
                </c:pt>
                <c:pt idx="108">
                  <c:v>44834</c:v>
                </c:pt>
                <c:pt idx="109">
                  <c:v>44835</c:v>
                </c:pt>
                <c:pt idx="110">
                  <c:v>44836</c:v>
                </c:pt>
                <c:pt idx="111">
                  <c:v>44837</c:v>
                </c:pt>
                <c:pt idx="112">
                  <c:v>44838</c:v>
                </c:pt>
                <c:pt idx="113">
                  <c:v>44839</c:v>
                </c:pt>
                <c:pt idx="114">
                  <c:v>44840</c:v>
                </c:pt>
                <c:pt idx="115">
                  <c:v>44841</c:v>
                </c:pt>
                <c:pt idx="116">
                  <c:v>44842</c:v>
                </c:pt>
                <c:pt idx="117">
                  <c:v>44843</c:v>
                </c:pt>
                <c:pt idx="118">
                  <c:v>44844</c:v>
                </c:pt>
                <c:pt idx="119">
                  <c:v>44845</c:v>
                </c:pt>
                <c:pt idx="120">
                  <c:v>44846</c:v>
                </c:pt>
                <c:pt idx="121">
                  <c:v>44847</c:v>
                </c:pt>
                <c:pt idx="122">
                  <c:v>44848</c:v>
                </c:pt>
                <c:pt idx="123">
                  <c:v>44849</c:v>
                </c:pt>
                <c:pt idx="124">
                  <c:v>44850</c:v>
                </c:pt>
                <c:pt idx="125">
                  <c:v>44851</c:v>
                </c:pt>
                <c:pt idx="126">
                  <c:v>44852</c:v>
                </c:pt>
                <c:pt idx="127">
                  <c:v>44853</c:v>
                </c:pt>
                <c:pt idx="128">
                  <c:v>44854</c:v>
                </c:pt>
                <c:pt idx="129">
                  <c:v>44855</c:v>
                </c:pt>
                <c:pt idx="130">
                  <c:v>44856</c:v>
                </c:pt>
                <c:pt idx="131">
                  <c:v>44857</c:v>
                </c:pt>
                <c:pt idx="132">
                  <c:v>44858</c:v>
                </c:pt>
                <c:pt idx="133">
                  <c:v>44859</c:v>
                </c:pt>
                <c:pt idx="134">
                  <c:v>44860</c:v>
                </c:pt>
                <c:pt idx="135">
                  <c:v>44861</c:v>
                </c:pt>
                <c:pt idx="136">
                  <c:v>44862</c:v>
                </c:pt>
                <c:pt idx="137">
                  <c:v>44863</c:v>
                </c:pt>
                <c:pt idx="138">
                  <c:v>44864</c:v>
                </c:pt>
                <c:pt idx="139">
                  <c:v>44865</c:v>
                </c:pt>
                <c:pt idx="140">
                  <c:v>44866</c:v>
                </c:pt>
                <c:pt idx="141">
                  <c:v>44867</c:v>
                </c:pt>
                <c:pt idx="142">
                  <c:v>44868</c:v>
                </c:pt>
                <c:pt idx="143">
                  <c:v>44869</c:v>
                </c:pt>
                <c:pt idx="144">
                  <c:v>44870</c:v>
                </c:pt>
                <c:pt idx="145">
                  <c:v>44871</c:v>
                </c:pt>
                <c:pt idx="146">
                  <c:v>44872</c:v>
                </c:pt>
                <c:pt idx="147">
                  <c:v>44873</c:v>
                </c:pt>
                <c:pt idx="148">
                  <c:v>44874</c:v>
                </c:pt>
                <c:pt idx="149">
                  <c:v>44875</c:v>
                </c:pt>
                <c:pt idx="150">
                  <c:v>44876</c:v>
                </c:pt>
                <c:pt idx="151">
                  <c:v>44877</c:v>
                </c:pt>
                <c:pt idx="152">
                  <c:v>44878</c:v>
                </c:pt>
                <c:pt idx="153">
                  <c:v>44879</c:v>
                </c:pt>
                <c:pt idx="154">
                  <c:v>44880</c:v>
                </c:pt>
                <c:pt idx="155">
                  <c:v>44881</c:v>
                </c:pt>
                <c:pt idx="156">
                  <c:v>44882</c:v>
                </c:pt>
                <c:pt idx="157">
                  <c:v>44883</c:v>
                </c:pt>
                <c:pt idx="158">
                  <c:v>44884</c:v>
                </c:pt>
                <c:pt idx="159">
                  <c:v>44885</c:v>
                </c:pt>
                <c:pt idx="160">
                  <c:v>44886</c:v>
                </c:pt>
                <c:pt idx="161">
                  <c:v>44887</c:v>
                </c:pt>
                <c:pt idx="162">
                  <c:v>44888</c:v>
                </c:pt>
                <c:pt idx="163">
                  <c:v>44889</c:v>
                </c:pt>
                <c:pt idx="164">
                  <c:v>44890</c:v>
                </c:pt>
                <c:pt idx="165">
                  <c:v>44891</c:v>
                </c:pt>
                <c:pt idx="166">
                  <c:v>44892</c:v>
                </c:pt>
                <c:pt idx="167">
                  <c:v>44893</c:v>
                </c:pt>
                <c:pt idx="168">
                  <c:v>44894</c:v>
                </c:pt>
                <c:pt idx="169">
                  <c:v>44895</c:v>
                </c:pt>
                <c:pt idx="170">
                  <c:v>44896</c:v>
                </c:pt>
                <c:pt idx="171">
                  <c:v>44897</c:v>
                </c:pt>
                <c:pt idx="172">
                  <c:v>44898</c:v>
                </c:pt>
                <c:pt idx="173">
                  <c:v>44899</c:v>
                </c:pt>
                <c:pt idx="174">
                  <c:v>44900</c:v>
                </c:pt>
                <c:pt idx="175">
                  <c:v>44901</c:v>
                </c:pt>
                <c:pt idx="176">
                  <c:v>44902</c:v>
                </c:pt>
                <c:pt idx="177">
                  <c:v>44903</c:v>
                </c:pt>
                <c:pt idx="178">
                  <c:v>44904</c:v>
                </c:pt>
                <c:pt idx="179">
                  <c:v>44905</c:v>
                </c:pt>
                <c:pt idx="180">
                  <c:v>44906</c:v>
                </c:pt>
                <c:pt idx="181">
                  <c:v>44907</c:v>
                </c:pt>
                <c:pt idx="182">
                  <c:v>44908</c:v>
                </c:pt>
                <c:pt idx="183">
                  <c:v>44909</c:v>
                </c:pt>
                <c:pt idx="184">
                  <c:v>44910</c:v>
                </c:pt>
                <c:pt idx="185">
                  <c:v>44911</c:v>
                </c:pt>
                <c:pt idx="186">
                  <c:v>44912</c:v>
                </c:pt>
                <c:pt idx="187">
                  <c:v>44913</c:v>
                </c:pt>
                <c:pt idx="188">
                  <c:v>44914</c:v>
                </c:pt>
                <c:pt idx="189">
                  <c:v>44915</c:v>
                </c:pt>
                <c:pt idx="190">
                  <c:v>44916</c:v>
                </c:pt>
                <c:pt idx="191">
                  <c:v>44917</c:v>
                </c:pt>
                <c:pt idx="192">
                  <c:v>44918</c:v>
                </c:pt>
                <c:pt idx="193">
                  <c:v>44919</c:v>
                </c:pt>
                <c:pt idx="194">
                  <c:v>44920</c:v>
                </c:pt>
                <c:pt idx="195">
                  <c:v>44921</c:v>
                </c:pt>
                <c:pt idx="196">
                  <c:v>44922</c:v>
                </c:pt>
                <c:pt idx="197">
                  <c:v>44923</c:v>
                </c:pt>
                <c:pt idx="198">
                  <c:v>44924</c:v>
                </c:pt>
                <c:pt idx="199">
                  <c:v>44925</c:v>
                </c:pt>
                <c:pt idx="200">
                  <c:v>44926</c:v>
                </c:pt>
                <c:pt idx="201">
                  <c:v>44927</c:v>
                </c:pt>
                <c:pt idx="202">
                  <c:v>44928</c:v>
                </c:pt>
                <c:pt idx="203">
                  <c:v>44929</c:v>
                </c:pt>
                <c:pt idx="204">
                  <c:v>44930</c:v>
                </c:pt>
                <c:pt idx="205">
                  <c:v>44931</c:v>
                </c:pt>
                <c:pt idx="206">
                  <c:v>44932</c:v>
                </c:pt>
                <c:pt idx="207">
                  <c:v>44933</c:v>
                </c:pt>
                <c:pt idx="208">
                  <c:v>44934</c:v>
                </c:pt>
                <c:pt idx="209">
                  <c:v>44935</c:v>
                </c:pt>
                <c:pt idx="210">
                  <c:v>44936</c:v>
                </c:pt>
                <c:pt idx="211">
                  <c:v>44937</c:v>
                </c:pt>
                <c:pt idx="212">
                  <c:v>44938</c:v>
                </c:pt>
                <c:pt idx="213">
                  <c:v>44939</c:v>
                </c:pt>
                <c:pt idx="214">
                  <c:v>44940</c:v>
                </c:pt>
                <c:pt idx="215">
                  <c:v>44941</c:v>
                </c:pt>
                <c:pt idx="216">
                  <c:v>44942</c:v>
                </c:pt>
                <c:pt idx="217">
                  <c:v>44943</c:v>
                </c:pt>
                <c:pt idx="218">
                  <c:v>44944</c:v>
                </c:pt>
                <c:pt idx="219">
                  <c:v>44945</c:v>
                </c:pt>
                <c:pt idx="220">
                  <c:v>44946</c:v>
                </c:pt>
                <c:pt idx="221">
                  <c:v>44947</c:v>
                </c:pt>
                <c:pt idx="222">
                  <c:v>44948</c:v>
                </c:pt>
                <c:pt idx="223">
                  <c:v>44949</c:v>
                </c:pt>
                <c:pt idx="224">
                  <c:v>44950</c:v>
                </c:pt>
                <c:pt idx="225">
                  <c:v>44951</c:v>
                </c:pt>
                <c:pt idx="226">
                  <c:v>44952</c:v>
                </c:pt>
                <c:pt idx="227">
                  <c:v>44953</c:v>
                </c:pt>
                <c:pt idx="228">
                  <c:v>44954</c:v>
                </c:pt>
                <c:pt idx="229">
                  <c:v>44955</c:v>
                </c:pt>
                <c:pt idx="230">
                  <c:v>44956</c:v>
                </c:pt>
                <c:pt idx="231">
                  <c:v>44957</c:v>
                </c:pt>
                <c:pt idx="232">
                  <c:v>44958</c:v>
                </c:pt>
                <c:pt idx="233">
                  <c:v>44959</c:v>
                </c:pt>
                <c:pt idx="234">
                  <c:v>44960</c:v>
                </c:pt>
                <c:pt idx="235">
                  <c:v>44961</c:v>
                </c:pt>
                <c:pt idx="236">
                  <c:v>44962</c:v>
                </c:pt>
                <c:pt idx="237">
                  <c:v>44963</c:v>
                </c:pt>
                <c:pt idx="238">
                  <c:v>44964</c:v>
                </c:pt>
                <c:pt idx="239">
                  <c:v>44965</c:v>
                </c:pt>
                <c:pt idx="240">
                  <c:v>44966</c:v>
                </c:pt>
                <c:pt idx="241">
                  <c:v>44967</c:v>
                </c:pt>
                <c:pt idx="242">
                  <c:v>44968</c:v>
                </c:pt>
                <c:pt idx="243">
                  <c:v>44969</c:v>
                </c:pt>
                <c:pt idx="244">
                  <c:v>44970</c:v>
                </c:pt>
                <c:pt idx="245">
                  <c:v>44971</c:v>
                </c:pt>
                <c:pt idx="246">
                  <c:v>44972</c:v>
                </c:pt>
                <c:pt idx="247">
                  <c:v>44973</c:v>
                </c:pt>
                <c:pt idx="248">
                  <c:v>44974</c:v>
                </c:pt>
                <c:pt idx="249">
                  <c:v>44975</c:v>
                </c:pt>
                <c:pt idx="250">
                  <c:v>44976</c:v>
                </c:pt>
                <c:pt idx="251">
                  <c:v>44977</c:v>
                </c:pt>
                <c:pt idx="252">
                  <c:v>44978</c:v>
                </c:pt>
                <c:pt idx="253">
                  <c:v>44979</c:v>
                </c:pt>
                <c:pt idx="254">
                  <c:v>44980</c:v>
                </c:pt>
                <c:pt idx="255">
                  <c:v>44981</c:v>
                </c:pt>
                <c:pt idx="256">
                  <c:v>44982</c:v>
                </c:pt>
                <c:pt idx="257">
                  <c:v>44983</c:v>
                </c:pt>
                <c:pt idx="258">
                  <c:v>44984</c:v>
                </c:pt>
                <c:pt idx="259">
                  <c:v>44985</c:v>
                </c:pt>
                <c:pt idx="260">
                  <c:v>44986</c:v>
                </c:pt>
                <c:pt idx="261">
                  <c:v>44987</c:v>
                </c:pt>
                <c:pt idx="262">
                  <c:v>44988</c:v>
                </c:pt>
                <c:pt idx="263">
                  <c:v>44989</c:v>
                </c:pt>
                <c:pt idx="264">
                  <c:v>44990</c:v>
                </c:pt>
                <c:pt idx="265">
                  <c:v>44991</c:v>
                </c:pt>
                <c:pt idx="266">
                  <c:v>44992</c:v>
                </c:pt>
                <c:pt idx="267">
                  <c:v>44993</c:v>
                </c:pt>
                <c:pt idx="268">
                  <c:v>44994</c:v>
                </c:pt>
                <c:pt idx="269">
                  <c:v>44995</c:v>
                </c:pt>
                <c:pt idx="270">
                  <c:v>44996</c:v>
                </c:pt>
                <c:pt idx="271">
                  <c:v>44997</c:v>
                </c:pt>
                <c:pt idx="272">
                  <c:v>44998</c:v>
                </c:pt>
                <c:pt idx="273">
                  <c:v>44999</c:v>
                </c:pt>
                <c:pt idx="274">
                  <c:v>45000</c:v>
                </c:pt>
                <c:pt idx="275">
                  <c:v>45001</c:v>
                </c:pt>
                <c:pt idx="276">
                  <c:v>45002</c:v>
                </c:pt>
                <c:pt idx="277">
                  <c:v>45003</c:v>
                </c:pt>
                <c:pt idx="278">
                  <c:v>45004</c:v>
                </c:pt>
                <c:pt idx="279">
                  <c:v>45005</c:v>
                </c:pt>
                <c:pt idx="280">
                  <c:v>45006</c:v>
                </c:pt>
                <c:pt idx="281">
                  <c:v>45007</c:v>
                </c:pt>
                <c:pt idx="282">
                  <c:v>45008</c:v>
                </c:pt>
                <c:pt idx="283">
                  <c:v>45009</c:v>
                </c:pt>
                <c:pt idx="284">
                  <c:v>45010</c:v>
                </c:pt>
                <c:pt idx="285">
                  <c:v>45011</c:v>
                </c:pt>
                <c:pt idx="286">
                  <c:v>45012</c:v>
                </c:pt>
                <c:pt idx="287">
                  <c:v>45013</c:v>
                </c:pt>
                <c:pt idx="288">
                  <c:v>45014</c:v>
                </c:pt>
                <c:pt idx="289">
                  <c:v>45015</c:v>
                </c:pt>
                <c:pt idx="290">
                  <c:v>45016</c:v>
                </c:pt>
                <c:pt idx="291">
                  <c:v>45017</c:v>
                </c:pt>
                <c:pt idx="292">
                  <c:v>45018</c:v>
                </c:pt>
                <c:pt idx="293">
                  <c:v>45019</c:v>
                </c:pt>
                <c:pt idx="294">
                  <c:v>45020</c:v>
                </c:pt>
                <c:pt idx="295">
                  <c:v>45021</c:v>
                </c:pt>
                <c:pt idx="296">
                  <c:v>45022</c:v>
                </c:pt>
                <c:pt idx="297">
                  <c:v>45023</c:v>
                </c:pt>
                <c:pt idx="298">
                  <c:v>45024</c:v>
                </c:pt>
                <c:pt idx="299">
                  <c:v>45025</c:v>
                </c:pt>
                <c:pt idx="300">
                  <c:v>45026</c:v>
                </c:pt>
                <c:pt idx="301">
                  <c:v>45027</c:v>
                </c:pt>
                <c:pt idx="302">
                  <c:v>45028</c:v>
                </c:pt>
                <c:pt idx="303">
                  <c:v>45029</c:v>
                </c:pt>
                <c:pt idx="304">
                  <c:v>45030</c:v>
                </c:pt>
                <c:pt idx="305">
                  <c:v>45031</c:v>
                </c:pt>
                <c:pt idx="306">
                  <c:v>45032</c:v>
                </c:pt>
                <c:pt idx="307">
                  <c:v>45033</c:v>
                </c:pt>
                <c:pt idx="308">
                  <c:v>45034</c:v>
                </c:pt>
                <c:pt idx="309">
                  <c:v>45035</c:v>
                </c:pt>
                <c:pt idx="310">
                  <c:v>45036</c:v>
                </c:pt>
                <c:pt idx="311">
                  <c:v>45037</c:v>
                </c:pt>
                <c:pt idx="312">
                  <c:v>45038</c:v>
                </c:pt>
                <c:pt idx="313">
                  <c:v>45039</c:v>
                </c:pt>
                <c:pt idx="314">
                  <c:v>45040</c:v>
                </c:pt>
                <c:pt idx="315">
                  <c:v>45041</c:v>
                </c:pt>
                <c:pt idx="316">
                  <c:v>45042</c:v>
                </c:pt>
                <c:pt idx="317">
                  <c:v>45043</c:v>
                </c:pt>
                <c:pt idx="318">
                  <c:v>45044</c:v>
                </c:pt>
                <c:pt idx="319">
                  <c:v>45045</c:v>
                </c:pt>
                <c:pt idx="320">
                  <c:v>45046</c:v>
                </c:pt>
                <c:pt idx="321">
                  <c:v>45047</c:v>
                </c:pt>
                <c:pt idx="322">
                  <c:v>45048</c:v>
                </c:pt>
                <c:pt idx="323">
                  <c:v>45049</c:v>
                </c:pt>
                <c:pt idx="324">
                  <c:v>45050</c:v>
                </c:pt>
                <c:pt idx="325">
                  <c:v>45051</c:v>
                </c:pt>
                <c:pt idx="326">
                  <c:v>45052</c:v>
                </c:pt>
                <c:pt idx="327">
                  <c:v>45053</c:v>
                </c:pt>
                <c:pt idx="328">
                  <c:v>45054</c:v>
                </c:pt>
                <c:pt idx="329">
                  <c:v>45055</c:v>
                </c:pt>
                <c:pt idx="330">
                  <c:v>45056</c:v>
                </c:pt>
                <c:pt idx="331">
                  <c:v>45057</c:v>
                </c:pt>
                <c:pt idx="332">
                  <c:v>45058</c:v>
                </c:pt>
                <c:pt idx="333">
                  <c:v>45059</c:v>
                </c:pt>
                <c:pt idx="334">
                  <c:v>45060</c:v>
                </c:pt>
                <c:pt idx="335">
                  <c:v>45061</c:v>
                </c:pt>
                <c:pt idx="336">
                  <c:v>45062</c:v>
                </c:pt>
                <c:pt idx="337">
                  <c:v>45063</c:v>
                </c:pt>
                <c:pt idx="338">
                  <c:v>45064</c:v>
                </c:pt>
                <c:pt idx="339">
                  <c:v>45065</c:v>
                </c:pt>
                <c:pt idx="340">
                  <c:v>45066</c:v>
                </c:pt>
                <c:pt idx="341">
                  <c:v>45067</c:v>
                </c:pt>
                <c:pt idx="342">
                  <c:v>45068</c:v>
                </c:pt>
                <c:pt idx="343">
                  <c:v>45069</c:v>
                </c:pt>
                <c:pt idx="344">
                  <c:v>45070</c:v>
                </c:pt>
                <c:pt idx="345">
                  <c:v>45071</c:v>
                </c:pt>
                <c:pt idx="346">
                  <c:v>45072</c:v>
                </c:pt>
                <c:pt idx="347">
                  <c:v>45073</c:v>
                </c:pt>
                <c:pt idx="348">
                  <c:v>45074</c:v>
                </c:pt>
                <c:pt idx="349">
                  <c:v>45075</c:v>
                </c:pt>
                <c:pt idx="350">
                  <c:v>45076</c:v>
                </c:pt>
                <c:pt idx="351">
                  <c:v>45077</c:v>
                </c:pt>
                <c:pt idx="352">
                  <c:v>45078</c:v>
                </c:pt>
                <c:pt idx="353">
                  <c:v>45079</c:v>
                </c:pt>
                <c:pt idx="354">
                  <c:v>45080</c:v>
                </c:pt>
                <c:pt idx="355">
                  <c:v>45081</c:v>
                </c:pt>
                <c:pt idx="356">
                  <c:v>45082</c:v>
                </c:pt>
                <c:pt idx="357">
                  <c:v>45083</c:v>
                </c:pt>
                <c:pt idx="358">
                  <c:v>45084</c:v>
                </c:pt>
                <c:pt idx="359">
                  <c:v>45085</c:v>
                </c:pt>
                <c:pt idx="360">
                  <c:v>45086</c:v>
                </c:pt>
                <c:pt idx="361">
                  <c:v>45087</c:v>
                </c:pt>
                <c:pt idx="362">
                  <c:v>45088</c:v>
                </c:pt>
                <c:pt idx="363">
                  <c:v>45089</c:v>
                </c:pt>
                <c:pt idx="364">
                  <c:v>45090</c:v>
                </c:pt>
                <c:pt idx="365">
                  <c:v>45091</c:v>
                </c:pt>
                <c:pt idx="366">
                  <c:v>45092</c:v>
                </c:pt>
                <c:pt idx="367">
                  <c:v>45093</c:v>
                </c:pt>
                <c:pt idx="368">
                  <c:v>45094</c:v>
                </c:pt>
                <c:pt idx="369">
                  <c:v>45095</c:v>
                </c:pt>
                <c:pt idx="370">
                  <c:v>45096</c:v>
                </c:pt>
                <c:pt idx="371">
                  <c:v>45097</c:v>
                </c:pt>
                <c:pt idx="372">
                  <c:v>45098</c:v>
                </c:pt>
                <c:pt idx="373">
                  <c:v>45099</c:v>
                </c:pt>
                <c:pt idx="374">
                  <c:v>45100</c:v>
                </c:pt>
                <c:pt idx="375">
                  <c:v>45101</c:v>
                </c:pt>
                <c:pt idx="376">
                  <c:v>45102</c:v>
                </c:pt>
                <c:pt idx="377">
                  <c:v>45103</c:v>
                </c:pt>
                <c:pt idx="378">
                  <c:v>45104</c:v>
                </c:pt>
                <c:pt idx="379">
                  <c:v>45105</c:v>
                </c:pt>
                <c:pt idx="380">
                  <c:v>45106</c:v>
                </c:pt>
                <c:pt idx="381">
                  <c:v>45107</c:v>
                </c:pt>
                <c:pt idx="382">
                  <c:v>45108</c:v>
                </c:pt>
                <c:pt idx="383">
                  <c:v>45109</c:v>
                </c:pt>
                <c:pt idx="384">
                  <c:v>45110</c:v>
                </c:pt>
                <c:pt idx="385">
                  <c:v>45111</c:v>
                </c:pt>
                <c:pt idx="386">
                  <c:v>45112</c:v>
                </c:pt>
                <c:pt idx="387">
                  <c:v>45113</c:v>
                </c:pt>
                <c:pt idx="388">
                  <c:v>45114</c:v>
                </c:pt>
                <c:pt idx="389">
                  <c:v>45115</c:v>
                </c:pt>
                <c:pt idx="390">
                  <c:v>45116</c:v>
                </c:pt>
                <c:pt idx="391">
                  <c:v>45117</c:v>
                </c:pt>
                <c:pt idx="392">
                  <c:v>45118</c:v>
                </c:pt>
                <c:pt idx="393">
                  <c:v>45119</c:v>
                </c:pt>
                <c:pt idx="394">
                  <c:v>45120</c:v>
                </c:pt>
                <c:pt idx="395">
                  <c:v>45121</c:v>
                </c:pt>
                <c:pt idx="396">
                  <c:v>45122</c:v>
                </c:pt>
                <c:pt idx="397">
                  <c:v>45123</c:v>
                </c:pt>
                <c:pt idx="398">
                  <c:v>45124</c:v>
                </c:pt>
                <c:pt idx="399">
                  <c:v>45125</c:v>
                </c:pt>
                <c:pt idx="400">
                  <c:v>45126</c:v>
                </c:pt>
                <c:pt idx="401">
                  <c:v>45127</c:v>
                </c:pt>
                <c:pt idx="402">
                  <c:v>45128</c:v>
                </c:pt>
                <c:pt idx="403">
                  <c:v>45129</c:v>
                </c:pt>
                <c:pt idx="404">
                  <c:v>45130</c:v>
                </c:pt>
                <c:pt idx="405">
                  <c:v>45131</c:v>
                </c:pt>
                <c:pt idx="406">
                  <c:v>45132</c:v>
                </c:pt>
                <c:pt idx="407">
                  <c:v>45133</c:v>
                </c:pt>
                <c:pt idx="408">
                  <c:v>45134</c:v>
                </c:pt>
                <c:pt idx="409">
                  <c:v>45135</c:v>
                </c:pt>
                <c:pt idx="410">
                  <c:v>45136</c:v>
                </c:pt>
                <c:pt idx="411">
                  <c:v>45137</c:v>
                </c:pt>
                <c:pt idx="412">
                  <c:v>45138</c:v>
                </c:pt>
                <c:pt idx="413">
                  <c:v>45139</c:v>
                </c:pt>
                <c:pt idx="414">
                  <c:v>45140</c:v>
                </c:pt>
                <c:pt idx="415">
                  <c:v>45141</c:v>
                </c:pt>
                <c:pt idx="416">
                  <c:v>45142</c:v>
                </c:pt>
                <c:pt idx="417">
                  <c:v>45143</c:v>
                </c:pt>
                <c:pt idx="418">
                  <c:v>45144</c:v>
                </c:pt>
                <c:pt idx="419">
                  <c:v>45145</c:v>
                </c:pt>
                <c:pt idx="420">
                  <c:v>45146</c:v>
                </c:pt>
                <c:pt idx="421">
                  <c:v>45147</c:v>
                </c:pt>
                <c:pt idx="422">
                  <c:v>45148</c:v>
                </c:pt>
                <c:pt idx="423">
                  <c:v>45149</c:v>
                </c:pt>
                <c:pt idx="424">
                  <c:v>45150</c:v>
                </c:pt>
                <c:pt idx="425">
                  <c:v>45151</c:v>
                </c:pt>
                <c:pt idx="426">
                  <c:v>45152</c:v>
                </c:pt>
                <c:pt idx="427">
                  <c:v>45153</c:v>
                </c:pt>
                <c:pt idx="428">
                  <c:v>45154</c:v>
                </c:pt>
                <c:pt idx="429">
                  <c:v>45155</c:v>
                </c:pt>
                <c:pt idx="430">
                  <c:v>45156</c:v>
                </c:pt>
                <c:pt idx="431">
                  <c:v>45157</c:v>
                </c:pt>
                <c:pt idx="432">
                  <c:v>45158</c:v>
                </c:pt>
                <c:pt idx="433">
                  <c:v>45159</c:v>
                </c:pt>
                <c:pt idx="434">
                  <c:v>45160</c:v>
                </c:pt>
                <c:pt idx="435">
                  <c:v>45161</c:v>
                </c:pt>
                <c:pt idx="436">
                  <c:v>45162</c:v>
                </c:pt>
                <c:pt idx="437">
                  <c:v>45163</c:v>
                </c:pt>
                <c:pt idx="438">
                  <c:v>45164</c:v>
                </c:pt>
                <c:pt idx="439">
                  <c:v>45165</c:v>
                </c:pt>
                <c:pt idx="440">
                  <c:v>45166</c:v>
                </c:pt>
                <c:pt idx="441">
                  <c:v>45167</c:v>
                </c:pt>
                <c:pt idx="442">
                  <c:v>45168</c:v>
                </c:pt>
                <c:pt idx="443">
                  <c:v>45169</c:v>
                </c:pt>
                <c:pt idx="444">
                  <c:v>45170</c:v>
                </c:pt>
                <c:pt idx="445">
                  <c:v>45171</c:v>
                </c:pt>
                <c:pt idx="446">
                  <c:v>45172</c:v>
                </c:pt>
                <c:pt idx="447">
                  <c:v>45173</c:v>
                </c:pt>
                <c:pt idx="448">
                  <c:v>45174</c:v>
                </c:pt>
                <c:pt idx="449">
                  <c:v>45175</c:v>
                </c:pt>
                <c:pt idx="450">
                  <c:v>45176</c:v>
                </c:pt>
                <c:pt idx="451">
                  <c:v>45177</c:v>
                </c:pt>
                <c:pt idx="452">
                  <c:v>45178</c:v>
                </c:pt>
                <c:pt idx="453">
                  <c:v>45179</c:v>
                </c:pt>
                <c:pt idx="454">
                  <c:v>45180</c:v>
                </c:pt>
                <c:pt idx="455">
                  <c:v>45181</c:v>
                </c:pt>
                <c:pt idx="456">
                  <c:v>45182</c:v>
                </c:pt>
                <c:pt idx="457">
                  <c:v>45183</c:v>
                </c:pt>
                <c:pt idx="458">
                  <c:v>45184</c:v>
                </c:pt>
                <c:pt idx="459">
                  <c:v>45185</c:v>
                </c:pt>
                <c:pt idx="460">
                  <c:v>45186</c:v>
                </c:pt>
                <c:pt idx="461">
                  <c:v>45187</c:v>
                </c:pt>
                <c:pt idx="462">
                  <c:v>45188</c:v>
                </c:pt>
                <c:pt idx="463">
                  <c:v>45189</c:v>
                </c:pt>
                <c:pt idx="464">
                  <c:v>45190</c:v>
                </c:pt>
                <c:pt idx="465">
                  <c:v>45191</c:v>
                </c:pt>
                <c:pt idx="466">
                  <c:v>45192</c:v>
                </c:pt>
                <c:pt idx="467">
                  <c:v>45193</c:v>
                </c:pt>
                <c:pt idx="468">
                  <c:v>45194</c:v>
                </c:pt>
                <c:pt idx="469">
                  <c:v>45195</c:v>
                </c:pt>
                <c:pt idx="470">
                  <c:v>45196</c:v>
                </c:pt>
                <c:pt idx="471">
                  <c:v>45197</c:v>
                </c:pt>
                <c:pt idx="472">
                  <c:v>45198</c:v>
                </c:pt>
                <c:pt idx="473">
                  <c:v>45199</c:v>
                </c:pt>
                <c:pt idx="474">
                  <c:v>45200</c:v>
                </c:pt>
                <c:pt idx="475">
                  <c:v>45201</c:v>
                </c:pt>
                <c:pt idx="476">
                  <c:v>45202</c:v>
                </c:pt>
                <c:pt idx="477">
                  <c:v>45203</c:v>
                </c:pt>
                <c:pt idx="478">
                  <c:v>45204</c:v>
                </c:pt>
                <c:pt idx="479">
                  <c:v>45205</c:v>
                </c:pt>
                <c:pt idx="480">
                  <c:v>45206</c:v>
                </c:pt>
                <c:pt idx="481">
                  <c:v>45207</c:v>
                </c:pt>
                <c:pt idx="482">
                  <c:v>45208</c:v>
                </c:pt>
                <c:pt idx="483">
                  <c:v>45209</c:v>
                </c:pt>
                <c:pt idx="484">
                  <c:v>45210</c:v>
                </c:pt>
                <c:pt idx="485">
                  <c:v>45211</c:v>
                </c:pt>
                <c:pt idx="486">
                  <c:v>45212</c:v>
                </c:pt>
                <c:pt idx="487">
                  <c:v>45213</c:v>
                </c:pt>
                <c:pt idx="488">
                  <c:v>45214</c:v>
                </c:pt>
                <c:pt idx="489">
                  <c:v>45215</c:v>
                </c:pt>
                <c:pt idx="490">
                  <c:v>45216</c:v>
                </c:pt>
                <c:pt idx="491">
                  <c:v>45217</c:v>
                </c:pt>
                <c:pt idx="492">
                  <c:v>45218</c:v>
                </c:pt>
                <c:pt idx="493">
                  <c:v>45219</c:v>
                </c:pt>
                <c:pt idx="494">
                  <c:v>45220</c:v>
                </c:pt>
                <c:pt idx="495">
                  <c:v>45221</c:v>
                </c:pt>
                <c:pt idx="496">
                  <c:v>45222</c:v>
                </c:pt>
                <c:pt idx="497">
                  <c:v>45223</c:v>
                </c:pt>
                <c:pt idx="498">
                  <c:v>45224</c:v>
                </c:pt>
                <c:pt idx="499">
                  <c:v>45225</c:v>
                </c:pt>
                <c:pt idx="500">
                  <c:v>45226</c:v>
                </c:pt>
                <c:pt idx="501">
                  <c:v>45227</c:v>
                </c:pt>
                <c:pt idx="502">
                  <c:v>45228</c:v>
                </c:pt>
                <c:pt idx="503">
                  <c:v>45229</c:v>
                </c:pt>
                <c:pt idx="504">
                  <c:v>45230</c:v>
                </c:pt>
                <c:pt idx="505">
                  <c:v>45231</c:v>
                </c:pt>
                <c:pt idx="506">
                  <c:v>45232</c:v>
                </c:pt>
                <c:pt idx="507">
                  <c:v>45233</c:v>
                </c:pt>
                <c:pt idx="508">
                  <c:v>45234</c:v>
                </c:pt>
                <c:pt idx="509">
                  <c:v>45235</c:v>
                </c:pt>
                <c:pt idx="510">
                  <c:v>45236</c:v>
                </c:pt>
                <c:pt idx="511">
                  <c:v>45237</c:v>
                </c:pt>
                <c:pt idx="512">
                  <c:v>45238</c:v>
                </c:pt>
                <c:pt idx="513">
                  <c:v>45239</c:v>
                </c:pt>
                <c:pt idx="514">
                  <c:v>45240</c:v>
                </c:pt>
                <c:pt idx="515">
                  <c:v>45241</c:v>
                </c:pt>
                <c:pt idx="516">
                  <c:v>45242</c:v>
                </c:pt>
                <c:pt idx="517">
                  <c:v>45243</c:v>
                </c:pt>
                <c:pt idx="518">
                  <c:v>45244</c:v>
                </c:pt>
                <c:pt idx="519">
                  <c:v>45245</c:v>
                </c:pt>
                <c:pt idx="520">
                  <c:v>45246</c:v>
                </c:pt>
                <c:pt idx="521">
                  <c:v>45247</c:v>
                </c:pt>
                <c:pt idx="522">
                  <c:v>45248</c:v>
                </c:pt>
                <c:pt idx="523">
                  <c:v>45249</c:v>
                </c:pt>
                <c:pt idx="524">
                  <c:v>45250</c:v>
                </c:pt>
                <c:pt idx="525">
                  <c:v>45251</c:v>
                </c:pt>
                <c:pt idx="526">
                  <c:v>45252</c:v>
                </c:pt>
                <c:pt idx="527">
                  <c:v>45253</c:v>
                </c:pt>
                <c:pt idx="528">
                  <c:v>45254</c:v>
                </c:pt>
                <c:pt idx="529">
                  <c:v>45255</c:v>
                </c:pt>
                <c:pt idx="530">
                  <c:v>45256</c:v>
                </c:pt>
                <c:pt idx="531">
                  <c:v>45257</c:v>
                </c:pt>
                <c:pt idx="532">
                  <c:v>45258</c:v>
                </c:pt>
                <c:pt idx="533">
                  <c:v>45259</c:v>
                </c:pt>
                <c:pt idx="534">
                  <c:v>45260</c:v>
                </c:pt>
                <c:pt idx="535">
                  <c:v>45261</c:v>
                </c:pt>
                <c:pt idx="536">
                  <c:v>45262</c:v>
                </c:pt>
                <c:pt idx="537">
                  <c:v>45263</c:v>
                </c:pt>
                <c:pt idx="538">
                  <c:v>45264</c:v>
                </c:pt>
                <c:pt idx="539">
                  <c:v>45265</c:v>
                </c:pt>
                <c:pt idx="540">
                  <c:v>45266</c:v>
                </c:pt>
                <c:pt idx="541">
                  <c:v>45267</c:v>
                </c:pt>
                <c:pt idx="542">
                  <c:v>45268</c:v>
                </c:pt>
                <c:pt idx="543">
                  <c:v>45269</c:v>
                </c:pt>
                <c:pt idx="544">
                  <c:v>45270</c:v>
                </c:pt>
                <c:pt idx="545">
                  <c:v>45271</c:v>
                </c:pt>
                <c:pt idx="546">
                  <c:v>45272</c:v>
                </c:pt>
                <c:pt idx="547">
                  <c:v>45273</c:v>
                </c:pt>
                <c:pt idx="548">
                  <c:v>45274</c:v>
                </c:pt>
                <c:pt idx="549">
                  <c:v>45275</c:v>
                </c:pt>
                <c:pt idx="550">
                  <c:v>45276</c:v>
                </c:pt>
                <c:pt idx="551">
                  <c:v>45277</c:v>
                </c:pt>
                <c:pt idx="552">
                  <c:v>45278</c:v>
                </c:pt>
                <c:pt idx="553">
                  <c:v>45279</c:v>
                </c:pt>
                <c:pt idx="554">
                  <c:v>45280</c:v>
                </c:pt>
                <c:pt idx="555">
                  <c:v>45281</c:v>
                </c:pt>
                <c:pt idx="556">
                  <c:v>45282</c:v>
                </c:pt>
                <c:pt idx="557">
                  <c:v>45283</c:v>
                </c:pt>
                <c:pt idx="558">
                  <c:v>45284</c:v>
                </c:pt>
                <c:pt idx="559">
                  <c:v>45285</c:v>
                </c:pt>
                <c:pt idx="560">
                  <c:v>45286</c:v>
                </c:pt>
                <c:pt idx="561">
                  <c:v>45287</c:v>
                </c:pt>
                <c:pt idx="562">
                  <c:v>45288</c:v>
                </c:pt>
                <c:pt idx="563">
                  <c:v>45289</c:v>
                </c:pt>
                <c:pt idx="564">
                  <c:v>45290</c:v>
                </c:pt>
                <c:pt idx="565">
                  <c:v>45291</c:v>
                </c:pt>
                <c:pt idx="566">
                  <c:v>45292</c:v>
                </c:pt>
                <c:pt idx="567">
                  <c:v>45293</c:v>
                </c:pt>
                <c:pt idx="568">
                  <c:v>45294</c:v>
                </c:pt>
                <c:pt idx="569">
                  <c:v>45295</c:v>
                </c:pt>
                <c:pt idx="570">
                  <c:v>45296</c:v>
                </c:pt>
                <c:pt idx="571">
                  <c:v>45297</c:v>
                </c:pt>
                <c:pt idx="572">
                  <c:v>45298</c:v>
                </c:pt>
                <c:pt idx="573">
                  <c:v>45299</c:v>
                </c:pt>
                <c:pt idx="574">
                  <c:v>45300</c:v>
                </c:pt>
                <c:pt idx="575">
                  <c:v>45301</c:v>
                </c:pt>
                <c:pt idx="576">
                  <c:v>45302</c:v>
                </c:pt>
                <c:pt idx="577">
                  <c:v>45303</c:v>
                </c:pt>
                <c:pt idx="578">
                  <c:v>45304</c:v>
                </c:pt>
                <c:pt idx="579">
                  <c:v>45305</c:v>
                </c:pt>
                <c:pt idx="580">
                  <c:v>45306</c:v>
                </c:pt>
                <c:pt idx="581">
                  <c:v>45307</c:v>
                </c:pt>
                <c:pt idx="582">
                  <c:v>45308</c:v>
                </c:pt>
                <c:pt idx="583">
                  <c:v>45309</c:v>
                </c:pt>
                <c:pt idx="584">
                  <c:v>45310</c:v>
                </c:pt>
                <c:pt idx="585">
                  <c:v>45311</c:v>
                </c:pt>
                <c:pt idx="586">
                  <c:v>45312</c:v>
                </c:pt>
                <c:pt idx="587">
                  <c:v>45313</c:v>
                </c:pt>
                <c:pt idx="588">
                  <c:v>45314</c:v>
                </c:pt>
                <c:pt idx="589">
                  <c:v>45315</c:v>
                </c:pt>
                <c:pt idx="590">
                  <c:v>45316</c:v>
                </c:pt>
                <c:pt idx="591">
                  <c:v>45317</c:v>
                </c:pt>
                <c:pt idx="592">
                  <c:v>45318</c:v>
                </c:pt>
                <c:pt idx="593">
                  <c:v>45319</c:v>
                </c:pt>
                <c:pt idx="594">
                  <c:v>45320</c:v>
                </c:pt>
                <c:pt idx="595">
                  <c:v>45321</c:v>
                </c:pt>
                <c:pt idx="596">
                  <c:v>45322</c:v>
                </c:pt>
                <c:pt idx="597">
                  <c:v>45323</c:v>
                </c:pt>
                <c:pt idx="598">
                  <c:v>45324</c:v>
                </c:pt>
                <c:pt idx="599">
                  <c:v>45325</c:v>
                </c:pt>
                <c:pt idx="600">
                  <c:v>45326</c:v>
                </c:pt>
                <c:pt idx="601">
                  <c:v>45327</c:v>
                </c:pt>
                <c:pt idx="602">
                  <c:v>45328</c:v>
                </c:pt>
                <c:pt idx="603">
                  <c:v>45329</c:v>
                </c:pt>
                <c:pt idx="604">
                  <c:v>45330</c:v>
                </c:pt>
                <c:pt idx="605">
                  <c:v>45331</c:v>
                </c:pt>
                <c:pt idx="606">
                  <c:v>45332</c:v>
                </c:pt>
                <c:pt idx="607">
                  <c:v>45333</c:v>
                </c:pt>
                <c:pt idx="608">
                  <c:v>45334</c:v>
                </c:pt>
                <c:pt idx="609">
                  <c:v>45335</c:v>
                </c:pt>
                <c:pt idx="610">
                  <c:v>45336</c:v>
                </c:pt>
                <c:pt idx="611">
                  <c:v>45337</c:v>
                </c:pt>
                <c:pt idx="612">
                  <c:v>45338</c:v>
                </c:pt>
                <c:pt idx="613">
                  <c:v>45339</c:v>
                </c:pt>
                <c:pt idx="614">
                  <c:v>45340</c:v>
                </c:pt>
                <c:pt idx="615">
                  <c:v>45341</c:v>
                </c:pt>
                <c:pt idx="616">
                  <c:v>45342</c:v>
                </c:pt>
                <c:pt idx="617">
                  <c:v>45343</c:v>
                </c:pt>
                <c:pt idx="618">
                  <c:v>45344</c:v>
                </c:pt>
                <c:pt idx="619">
                  <c:v>45345</c:v>
                </c:pt>
                <c:pt idx="620">
                  <c:v>45346</c:v>
                </c:pt>
                <c:pt idx="621">
                  <c:v>45347</c:v>
                </c:pt>
                <c:pt idx="622">
                  <c:v>45348</c:v>
                </c:pt>
                <c:pt idx="623">
                  <c:v>45349</c:v>
                </c:pt>
                <c:pt idx="624">
                  <c:v>45350</c:v>
                </c:pt>
                <c:pt idx="625">
                  <c:v>45351</c:v>
                </c:pt>
              </c:numCache>
            </c:numRef>
          </c:xVal>
          <c:yVal>
            <c:numRef>
              <c:f>'Input - In-Guide Budget'!$R$4555:$R$5180</c:f>
              <c:numCache>
                <c:formatCode>0.00</c:formatCode>
                <c:ptCount val="626"/>
                <c:pt idx="0">
                  <c:v>68.162522774184254</c:v>
                </c:pt>
                <c:pt idx="1">
                  <c:v>68.161011985901425</c:v>
                </c:pt>
                <c:pt idx="2">
                  <c:v>68.153518069135529</c:v>
                </c:pt>
                <c:pt idx="3">
                  <c:v>68.146376685654985</c:v>
                </c:pt>
                <c:pt idx="4">
                  <c:v>68.139588525286584</c:v>
                </c:pt>
                <c:pt idx="5">
                  <c:v>68.133116740171971</c:v>
                </c:pt>
                <c:pt idx="6">
                  <c:v>68.127038688155722</c:v>
                </c:pt>
                <c:pt idx="7">
                  <c:v>68.121253233203973</c:v>
                </c:pt>
                <c:pt idx="8">
                  <c:v>68.115811327185426</c:v>
                </c:pt>
                <c:pt idx="9">
                  <c:v>68.110606445664629</c:v>
                </c:pt>
                <c:pt idx="10">
                  <c:v>68.105647125259694</c:v>
                </c:pt>
                <c:pt idx="11">
                  <c:v>68.100898736399188</c:v>
                </c:pt>
                <c:pt idx="12">
                  <c:v>68.096353083357712</c:v>
                </c:pt>
                <c:pt idx="13">
                  <c:v>68.092101907017792</c:v>
                </c:pt>
                <c:pt idx="14">
                  <c:v>68.088099524126449</c:v>
                </c:pt>
                <c:pt idx="15">
                  <c:v>68.084465030979047</c:v>
                </c:pt>
                <c:pt idx="16">
                  <c:v>68.081128914052456</c:v>
                </c:pt>
                <c:pt idx="17">
                  <c:v>68.078144105444466</c:v>
                </c:pt>
                <c:pt idx="18">
                  <c:v>68.075478385828063</c:v>
                </c:pt>
                <c:pt idx="19">
                  <c:v>68.073165222259078</c:v>
                </c:pt>
                <c:pt idx="20">
                  <c:v>68.071299207542694</c:v>
                </c:pt>
                <c:pt idx="21">
                  <c:v>68.069890165967166</c:v>
                </c:pt>
                <c:pt idx="22">
                  <c:v>68.069096072672949</c:v>
                </c:pt>
                <c:pt idx="23">
                  <c:v>68.068881283470944</c:v>
                </c:pt>
                <c:pt idx="24">
                  <c:v>68.069349921198864</c:v>
                </c:pt>
                <c:pt idx="25">
                  <c:v>68.070469536228131</c:v>
                </c:pt>
                <c:pt idx="26">
                  <c:v>68.07230965512899</c:v>
                </c:pt>
                <c:pt idx="27">
                  <c:v>68.074919126033649</c:v>
                </c:pt>
                <c:pt idx="28">
                  <c:v>68.07833805263418</c:v>
                </c:pt>
                <c:pt idx="29">
                  <c:v>68.082696307321314</c:v>
                </c:pt>
                <c:pt idx="30">
                  <c:v>68.087966594852716</c:v>
                </c:pt>
                <c:pt idx="31">
                  <c:v>68.094237605856279</c:v>
                </c:pt>
                <c:pt idx="32">
                  <c:v>68.101434009454621</c:v>
                </c:pt>
                <c:pt idx="33">
                  <c:v>68.109552479122456</c:v>
                </c:pt>
                <c:pt idx="34">
                  <c:v>68.118535919029171</c:v>
                </c:pt>
                <c:pt idx="35">
                  <c:v>68.128342741856414</c:v>
                </c:pt>
                <c:pt idx="36">
                  <c:v>68.139020553708406</c:v>
                </c:pt>
                <c:pt idx="37">
                  <c:v>68.150494099765695</c:v>
                </c:pt>
                <c:pt idx="38">
                  <c:v>68.162838532178355</c:v>
                </c:pt>
                <c:pt idx="39">
                  <c:v>68.17595291563336</c:v>
                </c:pt>
                <c:pt idx="40">
                  <c:v>68.189845710764857</c:v>
                </c:pt>
                <c:pt idx="41">
                  <c:v>68.204442805754397</c:v>
                </c:pt>
                <c:pt idx="42">
                  <c:v>68.21974433470082</c:v>
                </c:pt>
                <c:pt idx="43">
                  <c:v>68.235791982576785</c:v>
                </c:pt>
                <c:pt idx="44">
                  <c:v>68.252574875298649</c:v>
                </c:pt>
                <c:pt idx="45">
                  <c:v>68.27020444749887</c:v>
                </c:pt>
                <c:pt idx="46">
                  <c:v>68.288629640073466</c:v>
                </c:pt>
                <c:pt idx="47">
                  <c:v>68.307915038436548</c:v>
                </c:pt>
                <c:pt idx="48">
                  <c:v>68.328015466496325</c:v>
                </c:pt>
                <c:pt idx="49">
                  <c:v>68.348974026225477</c:v>
                </c:pt>
                <c:pt idx="50">
                  <c:v>68.370820481940456</c:v>
                </c:pt>
                <c:pt idx="51">
                  <c:v>68.393599345056899</c:v>
                </c:pt>
                <c:pt idx="52">
                  <c:v>68.417433016005219</c:v>
                </c:pt>
                <c:pt idx="53">
                  <c:v>68.442325818478906</c:v>
                </c:pt>
                <c:pt idx="54">
                  <c:v>68.468381501820559</c:v>
                </c:pt>
                <c:pt idx="55">
                  <c:v>68.49557876239389</c:v>
                </c:pt>
                <c:pt idx="56">
                  <c:v>68.523949357016761</c:v>
                </c:pt>
                <c:pt idx="57">
                  <c:v>68.553498009745184</c:v>
                </c:pt>
                <c:pt idx="58">
                  <c:v>68.584248559662711</c:v>
                </c:pt>
                <c:pt idx="59">
                  <c:v>68.616299262617787</c:v>
                </c:pt>
                <c:pt idx="60">
                  <c:v>68.64963397006899</c:v>
                </c:pt>
                <c:pt idx="61">
                  <c:v>68.684337186365553</c:v>
                </c:pt>
                <c:pt idx="62">
                  <c:v>68.720321841410126</c:v>
                </c:pt>
                <c:pt idx="63">
                  <c:v>68.75755679565188</c:v>
                </c:pt>
                <c:pt idx="64">
                  <c:v>68.795936372335689</c:v>
                </c:pt>
                <c:pt idx="65">
                  <c:v>68.835416882896851</c:v>
                </c:pt>
                <c:pt idx="66">
                  <c:v>68.875978242205193</c:v>
                </c:pt>
                <c:pt idx="67">
                  <c:v>68.917575653179199</c:v>
                </c:pt>
                <c:pt idx="68">
                  <c:v>68.960244768759864</c:v>
                </c:pt>
                <c:pt idx="69">
                  <c:v>69.003896370195591</c:v>
                </c:pt>
                <c:pt idx="70">
                  <c:v>69.048503327948453</c:v>
                </c:pt>
                <c:pt idx="71">
                  <c:v>69.093971660033048</c:v>
                </c:pt>
                <c:pt idx="72">
                  <c:v>69.140259336823888</c:v>
                </c:pt>
                <c:pt idx="73">
                  <c:v>69.187325922611649</c:v>
                </c:pt>
                <c:pt idx="74">
                  <c:v>69.235164014843619</c:v>
                </c:pt>
                <c:pt idx="75">
                  <c:v>69.283817660322256</c:v>
                </c:pt>
                <c:pt idx="76">
                  <c:v>69.333258603185655</c:v>
                </c:pt>
                <c:pt idx="77">
                  <c:v>69.383509832201071</c:v>
                </c:pt>
                <c:pt idx="78">
                  <c:v>69.434528851083272</c:v>
                </c:pt>
                <c:pt idx="79">
                  <c:v>69.486276222766605</c:v>
                </c:pt>
                <c:pt idx="80">
                  <c:v>69.538730576920358</c:v>
                </c:pt>
                <c:pt idx="81">
                  <c:v>69.5918929164297</c:v>
                </c:pt>
                <c:pt idx="82">
                  <c:v>69.645828107351036</c:v>
                </c:pt>
                <c:pt idx="83">
                  <c:v>69.700530575664615</c:v>
                </c:pt>
                <c:pt idx="84">
                  <c:v>69.756047841972077</c:v>
                </c:pt>
                <c:pt idx="85">
                  <c:v>69.812324703694685</c:v>
                </c:pt>
                <c:pt idx="86">
                  <c:v>69.869301893035285</c:v>
                </c:pt>
                <c:pt idx="87">
                  <c:v>69.926908641678821</c:v>
                </c:pt>
                <c:pt idx="88">
                  <c:v>69.985116508497924</c:v>
                </c:pt>
                <c:pt idx="89">
                  <c:v>70.043905726459798</c:v>
                </c:pt>
                <c:pt idx="90">
                  <c:v>70.103255455138836</c:v>
                </c:pt>
                <c:pt idx="91">
                  <c:v>70.163139407704023</c:v>
                </c:pt>
                <c:pt idx="92">
                  <c:v>70.223460303808295</c:v>
                </c:pt>
                <c:pt idx="93">
                  <c:v>70.284075350361093</c:v>
                </c:pt>
                <c:pt idx="94">
                  <c:v>70.344851083972202</c:v>
                </c:pt>
                <c:pt idx="95">
                  <c:v>70.405642624329687</c:v>
                </c:pt>
                <c:pt idx="96">
                  <c:v>70.466329474672165</c:v>
                </c:pt>
                <c:pt idx="97">
                  <c:v>70.526846013282608</c:v>
                </c:pt>
                <c:pt idx="98">
                  <c:v>70.587110296682638</c:v>
                </c:pt>
                <c:pt idx="99">
                  <c:v>70.647041002032509</c:v>
                </c:pt>
                <c:pt idx="100">
                  <c:v>70.706494573979867</c:v>
                </c:pt>
                <c:pt idx="101">
                  <c:v>70.765367025003684</c:v>
                </c:pt>
                <c:pt idx="102">
                  <c:v>70.823463536262764</c:v>
                </c:pt>
                <c:pt idx="103">
                  <c:v>70.880683056945287</c:v>
                </c:pt>
                <c:pt idx="104">
                  <c:v>70.936953432721296</c:v>
                </c:pt>
                <c:pt idx="105">
                  <c:v>70.992243660319318</c:v>
                </c:pt>
                <c:pt idx="106">
                  <c:v>71.046531494357353</c:v>
                </c:pt>
                <c:pt idx="107">
                  <c:v>71.099754289828368</c:v>
                </c:pt>
                <c:pt idx="108">
                  <c:v>71.151870393711832</c:v>
                </c:pt>
                <c:pt idx="109">
                  <c:v>71.202723706249657</c:v>
                </c:pt>
                <c:pt idx="110">
                  <c:v>71.252253165552673</c:v>
                </c:pt>
                <c:pt idx="111">
                  <c:v>71.300413298248245</c:v>
                </c:pt>
                <c:pt idx="112">
                  <c:v>71.347166572407502</c:v>
                </c:pt>
                <c:pt idx="113">
                  <c:v>71.39253850151475</c:v>
                </c:pt>
                <c:pt idx="114">
                  <c:v>71.436454636081365</c:v>
                </c:pt>
                <c:pt idx="115">
                  <c:v>71.47889903447043</c:v>
                </c:pt>
                <c:pt idx="116">
                  <c:v>71.519682693406864</c:v>
                </c:pt>
                <c:pt idx="117">
                  <c:v>71.558760532576656</c:v>
                </c:pt>
                <c:pt idx="118">
                  <c:v>71.596015130689608</c:v>
                </c:pt>
                <c:pt idx="119">
                  <c:v>71.631366794259563</c:v>
                </c:pt>
                <c:pt idx="120">
                  <c:v>71.664830834959091</c:v>
                </c:pt>
                <c:pt idx="121">
                  <c:v>71.696278411674527</c:v>
                </c:pt>
                <c:pt idx="122">
                  <c:v>71.725705478455524</c:v>
                </c:pt>
                <c:pt idx="123">
                  <c:v>71.752869028005776</c:v>
                </c:pt>
                <c:pt idx="124">
                  <c:v>71.777730642673163</c:v>
                </c:pt>
                <c:pt idx="125">
                  <c:v>71.80004882118989</c:v>
                </c:pt>
                <c:pt idx="126">
                  <c:v>71.819744892336217</c:v>
                </c:pt>
                <c:pt idx="127">
                  <c:v>71.83678234920994</c:v>
                </c:pt>
                <c:pt idx="128">
                  <c:v>71.851070655486069</c:v>
                </c:pt>
                <c:pt idx="129">
                  <c:v>71.862633646106175</c:v>
                </c:pt>
                <c:pt idx="130">
                  <c:v>71.871288213218151</c:v>
                </c:pt>
                <c:pt idx="131">
                  <c:v>71.877046081065657</c:v>
                </c:pt>
                <c:pt idx="132">
                  <c:v>71.879672392827601</c:v>
                </c:pt>
                <c:pt idx="133">
                  <c:v>71.879162601359724</c:v>
                </c:pt>
                <c:pt idx="134">
                  <c:v>71.875525999680107</c:v>
                </c:pt>
                <c:pt idx="135">
                  <c:v>71.868769213991939</c:v>
                </c:pt>
                <c:pt idx="136">
                  <c:v>71.859046131224929</c:v>
                </c:pt>
                <c:pt idx="137">
                  <c:v>71.846291044308956</c:v>
                </c:pt>
                <c:pt idx="138">
                  <c:v>71.830646452544968</c:v>
                </c:pt>
                <c:pt idx="139">
                  <c:v>71.811950878414507</c:v>
                </c:pt>
                <c:pt idx="140">
                  <c:v>71.790310739909856</c:v>
                </c:pt>
                <c:pt idx="141">
                  <c:v>71.765754701380033</c:v>
                </c:pt>
                <c:pt idx="142">
                  <c:v>71.738329038710688</c:v>
                </c:pt>
                <c:pt idx="143">
                  <c:v>71.708253035973186</c:v>
                </c:pt>
                <c:pt idx="144">
                  <c:v>71.675472335112303</c:v>
                </c:pt>
                <c:pt idx="145">
                  <c:v>71.640201408161914</c:v>
                </c:pt>
                <c:pt idx="146">
                  <c:v>71.602267987086776</c:v>
                </c:pt>
                <c:pt idx="147">
                  <c:v>71.561841304563274</c:v>
                </c:pt>
                <c:pt idx="148">
                  <c:v>71.518860439728741</c:v>
                </c:pt>
                <c:pt idx="149">
                  <c:v>71.473390622967628</c:v>
                </c:pt>
                <c:pt idx="150">
                  <c:v>71.425615105762446</c:v>
                </c:pt>
                <c:pt idx="151">
                  <c:v>71.375477434272639</c:v>
                </c:pt>
                <c:pt idx="152">
                  <c:v>71.32319084990317</c:v>
                </c:pt>
                <c:pt idx="153">
                  <c:v>71.268570356689921</c:v>
                </c:pt>
                <c:pt idx="154">
                  <c:v>71.211797504512091</c:v>
                </c:pt>
                <c:pt idx="155">
                  <c:v>71.152718109646898</c:v>
                </c:pt>
                <c:pt idx="156">
                  <c:v>71.091434370068029</c:v>
                </c:pt>
                <c:pt idx="157">
                  <c:v>71.028078167440682</c:v>
                </c:pt>
                <c:pt idx="158">
                  <c:v>70.962660223605965</c:v>
                </c:pt>
                <c:pt idx="159">
                  <c:v>70.895410360192471</c:v>
                </c:pt>
                <c:pt idx="160">
                  <c:v>70.826207756599359</c:v>
                </c:pt>
                <c:pt idx="161">
                  <c:v>70.755270450195681</c:v>
                </c:pt>
                <c:pt idx="162">
                  <c:v>70.682457229759422</c:v>
                </c:pt>
                <c:pt idx="163">
                  <c:v>70.607941125422727</c:v>
                </c:pt>
                <c:pt idx="164">
                  <c:v>70.531878687687012</c:v>
                </c:pt>
                <c:pt idx="165">
                  <c:v>70.454371093774384</c:v>
                </c:pt>
                <c:pt idx="166">
                  <c:v>70.375734206835432</c:v>
                </c:pt>
                <c:pt idx="167">
                  <c:v>70.295939243586659</c:v>
                </c:pt>
                <c:pt idx="168">
                  <c:v>70.215284373071299</c:v>
                </c:pt>
                <c:pt idx="169">
                  <c:v>70.133668098193013</c:v>
                </c:pt>
                <c:pt idx="170">
                  <c:v>70.051332915749938</c:v>
                </c:pt>
                <c:pt idx="171">
                  <c:v>69.968413572823096</c:v>
                </c:pt>
                <c:pt idx="172">
                  <c:v>69.885036362308071</c:v>
                </c:pt>
                <c:pt idx="173">
                  <c:v>69.801531924517931</c:v>
                </c:pt>
                <c:pt idx="174">
                  <c:v>69.717867665392134</c:v>
                </c:pt>
                <c:pt idx="175">
                  <c:v>69.634350394517128</c:v>
                </c:pt>
                <c:pt idx="176">
                  <c:v>69.550831454263673</c:v>
                </c:pt>
                <c:pt idx="177">
                  <c:v>69.46754118875765</c:v>
                </c:pt>
                <c:pt idx="178">
                  <c:v>69.384481234737294</c:v>
                </c:pt>
                <c:pt idx="179">
                  <c:v>69.301737144722125</c:v>
                </c:pt>
                <c:pt idx="180">
                  <c:v>69.219548937852679</c:v>
                </c:pt>
                <c:pt idx="181">
                  <c:v>69.137836787587148</c:v>
                </c:pt>
                <c:pt idx="182">
                  <c:v>69.056853800488597</c:v>
                </c:pt>
                <c:pt idx="183">
                  <c:v>68.976400278811468</c:v>
                </c:pt>
                <c:pt idx="184">
                  <c:v>68.89667800346254</c:v>
                </c:pt>
                <c:pt idx="185">
                  <c:v>68.817574287145362</c:v>
                </c:pt>
                <c:pt idx="186">
                  <c:v>68.739177381749982</c:v>
                </c:pt>
                <c:pt idx="187">
                  <c:v>68.661650228508975</c:v>
                </c:pt>
                <c:pt idx="188">
                  <c:v>68.584949648707592</c:v>
                </c:pt>
                <c:pt idx="189">
                  <c:v>68.509302190560504</c:v>
                </c:pt>
                <c:pt idx="190">
                  <c:v>68.434545853973844</c:v>
                </c:pt>
                <c:pt idx="191">
                  <c:v>68.360880787299479</c:v>
                </c:pt>
                <c:pt idx="192">
                  <c:v>68.288169935582033</c:v>
                </c:pt>
                <c:pt idx="193">
                  <c:v>68.216535503370665</c:v>
                </c:pt>
                <c:pt idx="194">
                  <c:v>68.146112254571889</c:v>
                </c:pt>
                <c:pt idx="195">
                  <c:v>68.076921693886803</c:v>
                </c:pt>
                <c:pt idx="196">
                  <c:v>68.009208129084584</c:v>
                </c:pt>
                <c:pt idx="197">
                  <c:v>67.94287886090224</c:v>
                </c:pt>
                <c:pt idx="198">
                  <c:v>67.878161219137269</c:v>
                </c:pt>
                <c:pt idx="199">
                  <c:v>67.814943784283301</c:v>
                </c:pt>
                <c:pt idx="200">
                  <c:v>67.753383928690994</c:v>
                </c:pt>
                <c:pt idx="201">
                  <c:v>67.693603747645668</c:v>
                </c:pt>
                <c:pt idx="202">
                  <c:v>67.635649090186448</c:v>
                </c:pt>
                <c:pt idx="203">
                  <c:v>67.579755412098862</c:v>
                </c:pt>
                <c:pt idx="204">
                  <c:v>67.525826010914628</c:v>
                </c:pt>
                <c:pt idx="205">
                  <c:v>67.474045449648173</c:v>
                </c:pt>
                <c:pt idx="206">
                  <c:v>67.424238714952708</c:v>
                </c:pt>
                <c:pt idx="207">
                  <c:v>67.376505058515434</c:v>
                </c:pt>
                <c:pt idx="208">
                  <c:v>67.330849089699015</c:v>
                </c:pt>
                <c:pt idx="209">
                  <c:v>67.287248396774245</c:v>
                </c:pt>
                <c:pt idx="210">
                  <c:v>67.245860555939572</c:v>
                </c:pt>
                <c:pt idx="211">
                  <c:v>67.206531232942723</c:v>
                </c:pt>
                <c:pt idx="212">
                  <c:v>67.169391200052999</c:v>
                </c:pt>
                <c:pt idx="213">
                  <c:v>67.134208335314725</c:v>
                </c:pt>
                <c:pt idx="214">
                  <c:v>67.101049775446597</c:v>
                </c:pt>
                <c:pt idx="215">
                  <c:v>67.069833389169432</c:v>
                </c:pt>
                <c:pt idx="216">
                  <c:v>67.040526648736545</c:v>
                </c:pt>
                <c:pt idx="217">
                  <c:v>67.013254577803096</c:v>
                </c:pt>
                <c:pt idx="218">
                  <c:v>66.987879735743107</c:v>
                </c:pt>
                <c:pt idx="219">
                  <c:v>66.964540047068255</c:v>
                </c:pt>
                <c:pt idx="220">
                  <c:v>66.943023018171374</c:v>
                </c:pt>
                <c:pt idx="221">
                  <c:v>66.923417222777914</c:v>
                </c:pt>
                <c:pt idx="222">
                  <c:v>66.905601159256292</c:v>
                </c:pt>
                <c:pt idx="223">
                  <c:v>66.889574202764933</c:v>
                </c:pt>
                <c:pt idx="224">
                  <c:v>66.875440164197144</c:v>
                </c:pt>
                <c:pt idx="225">
                  <c:v>66.863124254880915</c:v>
                </c:pt>
                <c:pt idx="226">
                  <c:v>66.852784389242132</c:v>
                </c:pt>
                <c:pt idx="227">
                  <c:v>66.844284060850001</c:v>
                </c:pt>
                <c:pt idx="228">
                  <c:v>66.837757180153716</c:v>
                </c:pt>
                <c:pt idx="229">
                  <c:v>66.833104863268957</c:v>
                </c:pt>
                <c:pt idx="230">
                  <c:v>66.830387733261276</c:v>
                </c:pt>
                <c:pt idx="231">
                  <c:v>66.829705500741269</c:v>
                </c:pt>
                <c:pt idx="232">
                  <c:v>66.831038643912876</c:v>
                </c:pt>
                <c:pt idx="233">
                  <c:v>66.834522332262225</c:v>
                </c:pt>
                <c:pt idx="234">
                  <c:v>66.840029696396357</c:v>
                </c:pt>
                <c:pt idx="235">
                  <c:v>66.847638871371259</c:v>
                </c:pt>
                <c:pt idx="236">
                  <c:v>66.857187721876954</c:v>
                </c:pt>
                <c:pt idx="237">
                  <c:v>66.868674920138275</c:v>
                </c:pt>
                <c:pt idx="238">
                  <c:v>66.882106206091379</c:v>
                </c:pt>
                <c:pt idx="239">
                  <c:v>66.897414898513105</c:v>
                </c:pt>
                <c:pt idx="240">
                  <c:v>66.914661059394362</c:v>
                </c:pt>
                <c:pt idx="241">
                  <c:v>66.933682797855283</c:v>
                </c:pt>
                <c:pt idx="242">
                  <c:v>66.954489489107274</c:v>
                </c:pt>
                <c:pt idx="243">
                  <c:v>66.976870018635438</c:v>
                </c:pt>
                <c:pt idx="244">
                  <c:v>67.000777863441428</c:v>
                </c:pt>
                <c:pt idx="245">
                  <c:v>67.026170329372263</c:v>
                </c:pt>
                <c:pt idx="246">
                  <c:v>67.052973785147842</c:v>
                </c:pt>
                <c:pt idx="247">
                  <c:v>67.081244232868599</c:v>
                </c:pt>
                <c:pt idx="248">
                  <c:v>67.110851337117708</c:v>
                </c:pt>
                <c:pt idx="249">
                  <c:v>67.141814698654329</c:v>
                </c:pt>
                <c:pt idx="250">
                  <c:v>67.173942117970569</c:v>
                </c:pt>
                <c:pt idx="251">
                  <c:v>67.207197513041194</c:v>
                </c:pt>
                <c:pt idx="252">
                  <c:v>67.241523256060219</c:v>
                </c:pt>
                <c:pt idx="253">
                  <c:v>67.276858789503663</c:v>
                </c:pt>
                <c:pt idx="254">
                  <c:v>67.313275055451953</c:v>
                </c:pt>
                <c:pt idx="255">
                  <c:v>67.350688894893111</c:v>
                </c:pt>
                <c:pt idx="256">
                  <c:v>67.389161812330997</c:v>
                </c:pt>
                <c:pt idx="257">
                  <c:v>67.428560998804556</c:v>
                </c:pt>
                <c:pt idx="258">
                  <c:v>67.468910091493441</c:v>
                </c:pt>
                <c:pt idx="259">
                  <c:v>67.510182968499763</c:v>
                </c:pt>
                <c:pt idx="260">
                  <c:v>67.552370623335989</c:v>
                </c:pt>
                <c:pt idx="261">
                  <c:v>67.595567540788679</c:v>
                </c:pt>
                <c:pt idx="262">
                  <c:v>67.639720024077349</c:v>
                </c:pt>
                <c:pt idx="263">
                  <c:v>67.684883185302539</c:v>
                </c:pt>
                <c:pt idx="264">
                  <c:v>67.730912450092134</c:v>
                </c:pt>
                <c:pt idx="265">
                  <c:v>67.777795529217954</c:v>
                </c:pt>
                <c:pt idx="266">
                  <c:v>67.825430328115786</c:v>
                </c:pt>
                <c:pt idx="267">
                  <c:v>67.873757111639279</c:v>
                </c:pt>
                <c:pt idx="268">
                  <c:v>67.922788888108741</c:v>
                </c:pt>
                <c:pt idx="269">
                  <c:v>67.972428336710706</c:v>
                </c:pt>
                <c:pt idx="270">
                  <c:v>68.022657339421826</c:v>
                </c:pt>
                <c:pt idx="271">
                  <c:v>68.07328739008139</c:v>
                </c:pt>
                <c:pt idx="272">
                  <c:v>68.124246510128984</c:v>
                </c:pt>
                <c:pt idx="273">
                  <c:v>68.175361381763864</c:v>
                </c:pt>
                <c:pt idx="274">
                  <c:v>68.226547092249618</c:v>
                </c:pt>
                <c:pt idx="275">
                  <c:v>68.277775396255919</c:v>
                </c:pt>
                <c:pt idx="276">
                  <c:v>68.328980943559785</c:v>
                </c:pt>
                <c:pt idx="277">
                  <c:v>68.38014752947781</c:v>
                </c:pt>
                <c:pt idx="278">
                  <c:v>68.431142042863058</c:v>
                </c:pt>
                <c:pt idx="279">
                  <c:v>68.481909860404542</c:v>
                </c:pt>
                <c:pt idx="280">
                  <c:v>68.532286072687313</c:v>
                </c:pt>
                <c:pt idx="281">
                  <c:v>68.582209015412118</c:v>
                </c:pt>
                <c:pt idx="282">
                  <c:v>68.631641803272174</c:v>
                </c:pt>
                <c:pt idx="283">
                  <c:v>68.680574373510964</c:v>
                </c:pt>
                <c:pt idx="284">
                  <c:v>68.729006132568472</c:v>
                </c:pt>
                <c:pt idx="285">
                  <c:v>68.776885094421274</c:v>
                </c:pt>
                <c:pt idx="286">
                  <c:v>68.82419983383943</c:v>
                </c:pt>
                <c:pt idx="287">
                  <c:v>68.870846649656727</c:v>
                </c:pt>
                <c:pt idx="288">
                  <c:v>68.916829270064</c:v>
                </c:pt>
                <c:pt idx="289">
                  <c:v>68.962147890214183</c:v>
                </c:pt>
                <c:pt idx="290">
                  <c:v>69.00686867463638</c:v>
                </c:pt>
                <c:pt idx="291">
                  <c:v>69.051009292879527</c:v>
                </c:pt>
                <c:pt idx="292">
                  <c:v>69.094571370164331</c:v>
                </c:pt>
                <c:pt idx="293">
                  <c:v>69.137532894462367</c:v>
                </c:pt>
                <c:pt idx="294">
                  <c:v>69.179786394790739</c:v>
                </c:pt>
                <c:pt idx="295">
                  <c:v>69.221308394437116</c:v>
                </c:pt>
                <c:pt idx="296">
                  <c:v>69.262047473416359</c:v>
                </c:pt>
                <c:pt idx="297">
                  <c:v>69.302044667348113</c:v>
                </c:pt>
                <c:pt idx="298">
                  <c:v>69.341251960611729</c:v>
                </c:pt>
                <c:pt idx="299">
                  <c:v>69.379643420631908</c:v>
                </c:pt>
                <c:pt idx="300">
                  <c:v>69.417123633327066</c:v>
                </c:pt>
                <c:pt idx="301">
                  <c:v>69.453540480012222</c:v>
                </c:pt>
                <c:pt idx="302">
                  <c:v>69.488817423149314</c:v>
                </c:pt>
                <c:pt idx="303">
                  <c:v>69.522860492055727</c:v>
                </c:pt>
                <c:pt idx="304">
                  <c:v>69.555711829286793</c:v>
                </c:pt>
                <c:pt idx="305">
                  <c:v>69.587321007748017</c:v>
                </c:pt>
                <c:pt idx="306">
                  <c:v>69.617712428446168</c:v>
                </c:pt>
                <c:pt idx="307">
                  <c:v>69.646812523390039</c:v>
                </c:pt>
                <c:pt idx="308">
                  <c:v>69.674520322984762</c:v>
                </c:pt>
                <c:pt idx="309">
                  <c:v>69.700789893840337</c:v>
                </c:pt>
                <c:pt idx="310">
                  <c:v>69.725556413837765</c:v>
                </c:pt>
                <c:pt idx="311">
                  <c:v>69.748909442036009</c:v>
                </c:pt>
                <c:pt idx="312">
                  <c:v>69.770833407220778</c:v>
                </c:pt>
                <c:pt idx="313">
                  <c:v>69.791425677003645</c:v>
                </c:pt>
                <c:pt idx="314">
                  <c:v>69.810660782848643</c:v>
                </c:pt>
                <c:pt idx="315">
                  <c:v>69.82851474220034</c:v>
                </c:pt>
                <c:pt idx="316">
                  <c:v>69.845002180368226</c:v>
                </c:pt>
                <c:pt idx="317">
                  <c:v>69.860117396592742</c:v>
                </c:pt>
                <c:pt idx="318">
                  <c:v>69.874016532745415</c:v>
                </c:pt>
                <c:pt idx="319">
                  <c:v>69.886728476534131</c:v>
                </c:pt>
                <c:pt idx="320">
                  <c:v>69.898411289431877</c:v>
                </c:pt>
                <c:pt idx="321">
                  <c:v>69.909062248214781</c:v>
                </c:pt>
                <c:pt idx="322">
                  <c:v>69.918688128624979</c:v>
                </c:pt>
                <c:pt idx="323">
                  <c:v>69.927305983101533</c:v>
                </c:pt>
                <c:pt idx="324">
                  <c:v>69.934899490137838</c:v>
                </c:pt>
                <c:pt idx="325">
                  <c:v>69.941611936948476</c:v>
                </c:pt>
                <c:pt idx="326">
                  <c:v>69.947435058104446</c:v>
                </c:pt>
                <c:pt idx="327">
                  <c:v>69.952499824083233</c:v>
                </c:pt>
                <c:pt idx="328">
                  <c:v>69.956745601571356</c:v>
                </c:pt>
                <c:pt idx="329">
                  <c:v>69.960130232680044</c:v>
                </c:pt>
                <c:pt idx="330">
                  <c:v>69.962607746520533</c:v>
                </c:pt>
                <c:pt idx="331">
                  <c:v>69.964100636599852</c:v>
                </c:pt>
                <c:pt idx="332">
                  <c:v>69.964709504938241</c:v>
                </c:pt>
                <c:pt idx="333">
                  <c:v>69.964387227093425</c:v>
                </c:pt>
                <c:pt idx="334">
                  <c:v>69.963259582958003</c:v>
                </c:pt>
                <c:pt idx="335">
                  <c:v>69.961260757393234</c:v>
                </c:pt>
                <c:pt idx="336">
                  <c:v>69.958368035341167</c:v>
                </c:pt>
                <c:pt idx="337">
                  <c:v>69.954556493152921</c:v>
                </c:pt>
                <c:pt idx="338">
                  <c:v>69.949774318232059</c:v>
                </c:pt>
                <c:pt idx="339">
                  <c:v>69.944161908978174</c:v>
                </c:pt>
                <c:pt idx="340">
                  <c:v>69.937708849956564</c:v>
                </c:pt>
                <c:pt idx="341">
                  <c:v>69.930595543502946</c:v>
                </c:pt>
                <c:pt idx="342">
                  <c:v>69.922804510778107</c:v>
                </c:pt>
                <c:pt idx="343">
                  <c:v>69.914370279829612</c:v>
                </c:pt>
                <c:pt idx="344">
                  <c:v>69.905320127827906</c:v>
                </c:pt>
                <c:pt idx="345">
                  <c:v>69.895646694316838</c:v>
                </c:pt>
                <c:pt idx="346">
                  <c:v>69.885536328143388</c:v>
                </c:pt>
                <c:pt idx="347">
                  <c:v>69.875010747676555</c:v>
                </c:pt>
                <c:pt idx="348">
                  <c:v>69.864283877462753</c:v>
                </c:pt>
                <c:pt idx="349">
                  <c:v>69.85335934972683</c:v>
                </c:pt>
                <c:pt idx="350">
                  <c:v>69.842288792015651</c:v>
                </c:pt>
                <c:pt idx="351">
                  <c:v>69.831109020622449</c:v>
                </c:pt>
                <c:pt idx="352">
                  <c:v>69.81980983284177</c:v>
                </c:pt>
                <c:pt idx="353">
                  <c:v>69.808572849946756</c:v>
                </c:pt>
                <c:pt idx="354">
                  <c:v>69.797400158878744</c:v>
                </c:pt>
                <c:pt idx="355">
                  <c:v>69.786479880723746</c:v>
                </c:pt>
                <c:pt idx="356">
                  <c:v>69.775777958368124</c:v>
                </c:pt>
                <c:pt idx="357">
                  <c:v>69.765295880901789</c:v>
                </c:pt>
                <c:pt idx="358">
                  <c:v>69.755013304840702</c:v>
                </c:pt>
                <c:pt idx="359">
                  <c:v>69.744848661134867</c:v>
                </c:pt>
                <c:pt idx="360">
                  <c:v>69.734913942276151</c:v>
                </c:pt>
                <c:pt idx="361">
                  <c:v>69.725138595034636</c:v>
                </c:pt>
                <c:pt idx="362">
                  <c:v>69.715646045890196</c:v>
                </c:pt>
                <c:pt idx="363">
                  <c:v>69.706353302685912</c:v>
                </c:pt>
                <c:pt idx="364">
                  <c:v>69.697224971868408</c:v>
                </c:pt>
                <c:pt idx="365">
                  <c:v>69.688229275393155</c:v>
                </c:pt>
                <c:pt idx="366">
                  <c:v>69.67928578385019</c:v>
                </c:pt>
                <c:pt idx="367">
                  <c:v>69.670530535880872</c:v>
                </c:pt>
                <c:pt idx="368">
                  <c:v>69.661927507904139</c:v>
                </c:pt>
                <c:pt idx="369">
                  <c:v>69.653641267821115</c:v>
                </c:pt>
                <c:pt idx="370">
                  <c:v>69.645641573183823</c:v>
                </c:pt>
                <c:pt idx="371">
                  <c:v>69.637939283540419</c:v>
                </c:pt>
                <c:pt idx="372">
                  <c:v>69.630557066593894</c:v>
                </c:pt>
                <c:pt idx="373">
                  <c:v>69.623457209636612</c:v>
                </c:pt>
                <c:pt idx="374">
                  <c:v>69.616818005937887</c:v>
                </c:pt>
                <c:pt idx="375">
                  <c:v>69.610636547787308</c:v>
                </c:pt>
                <c:pt idx="376">
                  <c:v>69.605098329519805</c:v>
                </c:pt>
                <c:pt idx="377">
                  <c:v>69.600197443169733</c:v>
                </c:pt>
                <c:pt idx="378">
                  <c:v>69.595953566169925</c:v>
                </c:pt>
                <c:pt idx="379">
                  <c:v>69.5924068568536</c:v>
                </c:pt>
                <c:pt idx="380">
                  <c:v>69.589525353142136</c:v>
                </c:pt>
                <c:pt idx="381">
                  <c:v>69.58749434937269</c:v>
                </c:pt>
                <c:pt idx="382">
                  <c:v>69.586311077589343</c:v>
                </c:pt>
                <c:pt idx="383">
                  <c:v>69.58614707937889</c:v>
                </c:pt>
                <c:pt idx="384">
                  <c:v>69.586987275464125</c:v>
                </c:pt>
                <c:pt idx="385">
                  <c:v>69.588820365955087</c:v>
                </c:pt>
                <c:pt idx="386">
                  <c:v>69.591660323026531</c:v>
                </c:pt>
                <c:pt idx="387">
                  <c:v>69.595426761017364</c:v>
                </c:pt>
                <c:pt idx="388">
                  <c:v>69.600247329069745</c:v>
                </c:pt>
                <c:pt idx="389">
                  <c:v>69.606048443278837</c:v>
                </c:pt>
                <c:pt idx="390">
                  <c:v>69.612914441764588</c:v>
                </c:pt>
                <c:pt idx="391">
                  <c:v>69.620759126378715</c:v>
                </c:pt>
                <c:pt idx="392">
                  <c:v>69.629494452554525</c:v>
                </c:pt>
                <c:pt idx="393">
                  <c:v>69.639093388016235</c:v>
                </c:pt>
                <c:pt idx="394">
                  <c:v>69.649449274340597</c:v>
                </c:pt>
                <c:pt idx="395">
                  <c:v>69.660693301912843</c:v>
                </c:pt>
                <c:pt idx="396">
                  <c:v>69.672777904927955</c:v>
                </c:pt>
                <c:pt idx="397">
                  <c:v>69.685817112997213</c:v>
                </c:pt>
                <c:pt idx="398">
                  <c:v>69.699781603526304</c:v>
                </c:pt>
                <c:pt idx="399">
                  <c:v>69.714626459958183</c:v>
                </c:pt>
                <c:pt idx="400">
                  <c:v>69.730388339139424</c:v>
                </c:pt>
                <c:pt idx="401">
                  <c:v>69.74701318545921</c:v>
                </c:pt>
                <c:pt idx="402">
                  <c:v>69.764682083676263</c:v>
                </c:pt>
                <c:pt idx="403">
                  <c:v>69.78339261185377</c:v>
                </c:pt>
                <c:pt idx="404">
                  <c:v>69.803280362872428</c:v>
                </c:pt>
                <c:pt idx="405">
                  <c:v>69.824351722683886</c:v>
                </c:pt>
                <c:pt idx="406">
                  <c:v>69.84657220385489</c:v>
                </c:pt>
                <c:pt idx="407">
                  <c:v>69.870006745768563</c:v>
                </c:pt>
                <c:pt idx="408">
                  <c:v>69.894619903343369</c:v>
                </c:pt>
                <c:pt idx="409">
                  <c:v>69.920605424895712</c:v>
                </c:pt>
                <c:pt idx="410">
                  <c:v>69.947973514648027</c:v>
                </c:pt>
                <c:pt idx="411">
                  <c:v>69.976844838285331</c:v>
                </c:pt>
                <c:pt idx="412">
                  <c:v>70.007229940977808</c:v>
                </c:pt>
                <c:pt idx="413">
                  <c:v>70.039072585194916</c:v>
                </c:pt>
                <c:pt idx="414">
                  <c:v>70.072432695983196</c:v>
                </c:pt>
                <c:pt idx="415">
                  <c:v>70.107257875299467</c:v>
                </c:pt>
                <c:pt idx="416">
                  <c:v>70.143700571923674</c:v>
                </c:pt>
                <c:pt idx="417">
                  <c:v>70.181721491871528</c:v>
                </c:pt>
                <c:pt idx="418">
                  <c:v>70.221345562846565</c:v>
                </c:pt>
                <c:pt idx="419">
                  <c:v>70.262505621857571</c:v>
                </c:pt>
                <c:pt idx="420">
                  <c:v>70.305044271737501</c:v>
                </c:pt>
                <c:pt idx="421">
                  <c:v>70.3489476274395</c:v>
                </c:pt>
                <c:pt idx="422">
                  <c:v>70.394109856819242</c:v>
                </c:pt>
                <c:pt idx="423">
                  <c:v>70.440635178178539</c:v>
                </c:pt>
                <c:pt idx="424">
                  <c:v>70.488481535693978</c:v>
                </c:pt>
                <c:pt idx="425">
                  <c:v>70.537658017755646</c:v>
                </c:pt>
                <c:pt idx="426">
                  <c:v>70.588134032145362</c:v>
                </c:pt>
                <c:pt idx="427">
                  <c:v>70.639782152292653</c:v>
                </c:pt>
                <c:pt idx="428">
                  <c:v>70.692639181708245</c:v>
                </c:pt>
                <c:pt idx="429">
                  <c:v>70.746662919857457</c:v>
                </c:pt>
                <c:pt idx="430">
                  <c:v>70.801988386115951</c:v>
                </c:pt>
                <c:pt idx="431">
                  <c:v>70.858627053917658</c:v>
                </c:pt>
                <c:pt idx="432">
                  <c:v>70.916590364528034</c:v>
                </c:pt>
                <c:pt idx="433">
                  <c:v>70.975882626762726</c:v>
                </c:pt>
                <c:pt idx="434">
                  <c:v>71.036395405190163</c:v>
                </c:pt>
                <c:pt idx="435">
                  <c:v>71.098187344457955</c:v>
                </c:pt>
                <c:pt idx="436">
                  <c:v>71.161255127374602</c:v>
                </c:pt>
                <c:pt idx="437">
                  <c:v>71.225724841414632</c:v>
                </c:pt>
                <c:pt idx="438">
                  <c:v>71.291624626546366</c:v>
                </c:pt>
                <c:pt idx="439">
                  <c:v>71.35892382430923</c:v>
                </c:pt>
                <c:pt idx="440">
                  <c:v>71.427614722343037</c:v>
                </c:pt>
                <c:pt idx="441">
                  <c:v>71.497571534333261</c:v>
                </c:pt>
                <c:pt idx="442">
                  <c:v>71.568829840899099</c:v>
                </c:pt>
                <c:pt idx="443">
                  <c:v>71.641390280663586</c:v>
                </c:pt>
                <c:pt idx="444">
                  <c:v>71.715324528207063</c:v>
                </c:pt>
                <c:pt idx="445">
                  <c:v>71.790626691438234</c:v>
                </c:pt>
                <c:pt idx="446">
                  <c:v>71.867164894069333</c:v>
                </c:pt>
                <c:pt idx="447">
                  <c:v>71.944846509271784</c:v>
                </c:pt>
                <c:pt idx="448">
                  <c:v>72.023460747021375</c:v>
                </c:pt>
                <c:pt idx="449">
                  <c:v>72.102939229422716</c:v>
                </c:pt>
                <c:pt idx="450">
                  <c:v>72.183213731928618</c:v>
                </c:pt>
                <c:pt idx="451">
                  <c:v>72.264243495379972</c:v>
                </c:pt>
                <c:pt idx="452">
                  <c:v>72.345962163016225</c:v>
                </c:pt>
                <c:pt idx="453">
                  <c:v>72.428162186159454</c:v>
                </c:pt>
                <c:pt idx="454">
                  <c:v>72.510730989747898</c:v>
                </c:pt>
                <c:pt idx="455">
                  <c:v>72.593484764449826</c:v>
                </c:pt>
                <c:pt idx="456">
                  <c:v>72.676376508780962</c:v>
                </c:pt>
                <c:pt idx="457">
                  <c:v>72.759397451159188</c:v>
                </c:pt>
                <c:pt idx="458">
                  <c:v>72.842513559331636</c:v>
                </c:pt>
                <c:pt idx="459">
                  <c:v>72.925693385882497</c:v>
                </c:pt>
                <c:pt idx="460">
                  <c:v>73.008731920609009</c:v>
                </c:pt>
                <c:pt idx="461">
                  <c:v>73.091542401120762</c:v>
                </c:pt>
                <c:pt idx="462">
                  <c:v>73.174000742758523</c:v>
                </c:pt>
                <c:pt idx="463">
                  <c:v>73.256090907020777</c:v>
                </c:pt>
                <c:pt idx="464">
                  <c:v>73.337857112153685</c:v>
                </c:pt>
                <c:pt idx="465">
                  <c:v>73.419254228482686</c:v>
                </c:pt>
                <c:pt idx="466">
                  <c:v>73.500259527206069</c:v>
                </c:pt>
                <c:pt idx="467">
                  <c:v>73.580642736675614</c:v>
                </c:pt>
                <c:pt idx="468">
                  <c:v>73.660300306706702</c:v>
                </c:pt>
                <c:pt idx="469">
                  <c:v>73.739125397913654</c:v>
                </c:pt>
                <c:pt idx="470">
                  <c:v>73.817079420690405</c:v>
                </c:pt>
                <c:pt idx="471">
                  <c:v>73.894204776224171</c:v>
                </c:pt>
                <c:pt idx="472">
                  <c:v>73.970393238734076</c:v>
                </c:pt>
                <c:pt idx="473">
                  <c:v>74.045591999977731</c:v>
                </c:pt>
                <c:pt idx="474">
                  <c:v>74.120844495759854</c:v>
                </c:pt>
                <c:pt idx="475">
                  <c:v>74.196648839652084</c:v>
                </c:pt>
                <c:pt idx="476">
                  <c:v>74.266926833844451</c:v>
                </c:pt>
                <c:pt idx="477">
                  <c:v>74.335773966619101</c:v>
                </c:pt>
                <c:pt idx="478">
                  <c:v>74.402687522536979</c:v>
                </c:pt>
                <c:pt idx="479">
                  <c:v>74.467711295731917</c:v>
                </c:pt>
                <c:pt idx="480">
                  <c:v>74.530586023903339</c:v>
                </c:pt>
                <c:pt idx="481">
                  <c:v>74.591185550767364</c:v>
                </c:pt>
                <c:pt idx="482">
                  <c:v>74.652708627429433</c:v>
                </c:pt>
                <c:pt idx="483">
                  <c:v>74.708195897052363</c:v>
                </c:pt>
                <c:pt idx="484">
                  <c:v>74.761028300617212</c:v>
                </c:pt>
                <c:pt idx="485">
                  <c:v>74.810940214683839</c:v>
                </c:pt>
                <c:pt idx="486">
                  <c:v>74.858019245966787</c:v>
                </c:pt>
                <c:pt idx="487">
                  <c:v>74.902013582954297</c:v>
                </c:pt>
                <c:pt idx="488">
                  <c:v>74.942973469953245</c:v>
                </c:pt>
                <c:pt idx="489">
                  <c:v>74.983299042891815</c:v>
                </c:pt>
                <c:pt idx="490">
                  <c:v>75.017604579555453</c:v>
                </c:pt>
                <c:pt idx="491">
                  <c:v>75.048727519417056</c:v>
                </c:pt>
                <c:pt idx="492">
                  <c:v>75.076454818612604</c:v>
                </c:pt>
                <c:pt idx="493">
                  <c:v>75.100930296611537</c:v>
                </c:pt>
                <c:pt idx="494">
                  <c:v>75.121963030358827</c:v>
                </c:pt>
                <c:pt idx="495">
                  <c:v>75.139694142519119</c:v>
                </c:pt>
                <c:pt idx="496">
                  <c:v>75.15582093025057</c:v>
                </c:pt>
                <c:pt idx="497">
                  <c:v>75.166565460969437</c:v>
                </c:pt>
                <c:pt idx="498">
                  <c:v>75.173915651290301</c:v>
                </c:pt>
                <c:pt idx="499">
                  <c:v>75.177815004796798</c:v>
                </c:pt>
                <c:pt idx="500">
                  <c:v>75.178366775837588</c:v>
                </c:pt>
                <c:pt idx="501">
                  <c:v>75.175419562262306</c:v>
                </c:pt>
                <c:pt idx="502">
                  <c:v>75.169221544828019</c:v>
                </c:pt>
                <c:pt idx="503">
                  <c:v>75.160447304611026</c:v>
                </c:pt>
                <c:pt idx="504">
                  <c:v>75.147266896369544</c:v>
                </c:pt>
                <c:pt idx="505">
                  <c:v>75.131151031892259</c:v>
                </c:pt>
                <c:pt idx="506">
                  <c:v>75.111711005517947</c:v>
                </c:pt>
                <c:pt idx="507">
                  <c:v>75.089275761181867</c:v>
                </c:pt>
                <c:pt idx="508">
                  <c:v>75.063670928657388</c:v>
                </c:pt>
                <c:pt idx="509">
                  <c:v>75.034190622951741</c:v>
                </c:pt>
                <c:pt idx="510">
                  <c:v>75.001176196315186</c:v>
                </c:pt>
                <c:pt idx="511">
                  <c:v>74.964688032744334</c:v>
                </c:pt>
                <c:pt idx="512">
                  <c:v>74.925220552802841</c:v>
                </c:pt>
                <c:pt idx="513">
                  <c:v>74.882349938137907</c:v>
                </c:pt>
                <c:pt idx="514">
                  <c:v>74.836588615429307</c:v>
                </c:pt>
                <c:pt idx="515">
                  <c:v>74.787006431368695</c:v>
                </c:pt>
                <c:pt idx="516">
                  <c:v>74.734640610918206</c:v>
                </c:pt>
                <c:pt idx="517">
                  <c:v>74.679149675940408</c:v>
                </c:pt>
                <c:pt idx="518">
                  <c:v>74.620535821781502</c:v>
                </c:pt>
                <c:pt idx="519">
                  <c:v>74.559411330081801</c:v>
                </c:pt>
                <c:pt idx="520">
                  <c:v>74.494478251869836</c:v>
                </c:pt>
                <c:pt idx="521">
                  <c:v>74.428247153352572</c:v>
                </c:pt>
                <c:pt idx="522">
                  <c:v>74.35961920003129</c:v>
                </c:pt>
                <c:pt idx="523">
                  <c:v>74.288557728541164</c:v>
                </c:pt>
                <c:pt idx="524">
                  <c:v>74.215300928018365</c:v>
                </c:pt>
                <c:pt idx="525">
                  <c:v>74.138288116156616</c:v>
                </c:pt>
                <c:pt idx="526">
                  <c:v>74.060744153100728</c:v>
                </c:pt>
                <c:pt idx="527">
                  <c:v>73.981599438666564</c:v>
                </c:pt>
                <c:pt idx="528">
                  <c:v>73.900616100489415</c:v>
                </c:pt>
                <c:pt idx="529">
                  <c:v>73.818449847809461</c:v>
                </c:pt>
                <c:pt idx="530">
                  <c:v>73.732753923679923</c:v>
                </c:pt>
                <c:pt idx="531">
                  <c:v>73.647919928819434</c:v>
                </c:pt>
                <c:pt idx="532">
                  <c:v>73.562121945201625</c:v>
                </c:pt>
                <c:pt idx="533">
                  <c:v>73.475733584285635</c:v>
                </c:pt>
                <c:pt idx="534">
                  <c:v>73.38872659570977</c:v>
                </c:pt>
                <c:pt idx="535">
                  <c:v>73.299024866470788</c:v>
                </c:pt>
                <c:pt idx="536">
                  <c:v>73.211007717836196</c:v>
                </c:pt>
                <c:pt idx="537">
                  <c:v>73.122436096988153</c:v>
                </c:pt>
                <c:pt idx="538">
                  <c:v>73.030893386670698</c:v>
                </c:pt>
                <c:pt idx="539">
                  <c:v>72.941334537766636</c:v>
                </c:pt>
                <c:pt idx="540">
                  <c:v>72.851946852111794</c:v>
                </c:pt>
                <c:pt idx="541">
                  <c:v>72.762107043485614</c:v>
                </c:pt>
                <c:pt idx="542">
                  <c:v>72.672927651373897</c:v>
                </c:pt>
                <c:pt idx="543">
                  <c:v>72.580984015662622</c:v>
                </c:pt>
                <c:pt idx="544">
                  <c:v>72.491627387158644</c:v>
                </c:pt>
                <c:pt idx="545">
                  <c:v>72.402492511624146</c:v>
                </c:pt>
                <c:pt idx="546">
                  <c:v>72.31346398082529</c:v>
                </c:pt>
                <c:pt idx="547">
                  <c:v>72.225363026906393</c:v>
                </c:pt>
                <c:pt idx="548">
                  <c:v>72.135219308434046</c:v>
                </c:pt>
                <c:pt idx="549">
                  <c:v>72.048542017427366</c:v>
                </c:pt>
                <c:pt idx="550">
                  <c:v>71.962756212816217</c:v>
                </c:pt>
                <c:pt idx="551">
                  <c:v>71.875154971390373</c:v>
                </c:pt>
                <c:pt idx="552">
                  <c:v>71.790955267159973</c:v>
                </c:pt>
                <c:pt idx="553">
                  <c:v>71.70797595226972</c:v>
                </c:pt>
                <c:pt idx="554">
                  <c:v>71.623590643123606</c:v>
                </c:pt>
                <c:pt idx="555">
                  <c:v>71.543053857929976</c:v>
                </c:pt>
                <c:pt idx="556">
                  <c:v>71.463982629692481</c:v>
                </c:pt>
                <c:pt idx="557">
                  <c:v>71.386478216355385</c:v>
                </c:pt>
                <c:pt idx="558">
                  <c:v>71.310806833681383</c:v>
                </c:pt>
                <c:pt idx="559">
                  <c:v>71.234500716177408</c:v>
                </c:pt>
                <c:pt idx="560">
                  <c:v>71.162461674769276</c:v>
                </c:pt>
                <c:pt idx="561">
                  <c:v>71.092463649451247</c:v>
                </c:pt>
                <c:pt idx="562">
                  <c:v>71.022190343446709</c:v>
                </c:pt>
                <c:pt idx="563">
                  <c:v>70.956142959672832</c:v>
                </c:pt>
                <c:pt idx="564">
                  <c:v>70.892226392052521</c:v>
                </c:pt>
                <c:pt idx="565">
                  <c:v>70.830241069568743</c:v>
                </c:pt>
                <c:pt idx="566">
                  <c:v>70.770555703477541</c:v>
                </c:pt>
                <c:pt idx="567">
                  <c:v>70.710752484322583</c:v>
                </c:pt>
                <c:pt idx="568">
                  <c:v>70.655074421543119</c:v>
                </c:pt>
                <c:pt idx="569">
                  <c:v>70.601612216283513</c:v>
                </c:pt>
                <c:pt idx="570">
                  <c:v>70.548263453937693</c:v>
                </c:pt>
                <c:pt idx="571">
                  <c:v>70.498883744051668</c:v>
                </c:pt>
                <c:pt idx="572">
                  <c:v>70.451775685892017</c:v>
                </c:pt>
                <c:pt idx="573">
                  <c:v>70.404950594612416</c:v>
                </c:pt>
                <c:pt idx="574">
                  <c:v>70.362079138822637</c:v>
                </c:pt>
                <c:pt idx="575">
                  <c:v>70.321394359982236</c:v>
                </c:pt>
                <c:pt idx="576">
                  <c:v>70.28277053490298</c:v>
                </c:pt>
                <c:pt idx="577">
                  <c:v>70.246528474887938</c:v>
                </c:pt>
                <c:pt idx="578">
                  <c:v>70.210962378171146</c:v>
                </c:pt>
                <c:pt idx="579">
                  <c:v>70.17901488600954</c:v>
                </c:pt>
                <c:pt idx="580">
                  <c:v>70.149479565156796</c:v>
                </c:pt>
                <c:pt idx="581">
                  <c:v>70.120824483031868</c:v>
                </c:pt>
                <c:pt idx="582">
                  <c:v>70.09575373799089</c:v>
                </c:pt>
                <c:pt idx="583">
                  <c:v>70.073190737391684</c:v>
                </c:pt>
                <c:pt idx="584">
                  <c:v>70.051908956880965</c:v>
                </c:pt>
                <c:pt idx="585">
                  <c:v>70.034227846638103</c:v>
                </c:pt>
                <c:pt idx="586">
                  <c:v>70.019173552598716</c:v>
                </c:pt>
                <c:pt idx="587">
                  <c:v>70.006556884438453</c:v>
                </c:pt>
                <c:pt idx="588">
                  <c:v>69.996774466517905</c:v>
                </c:pt>
                <c:pt idx="589">
                  <c:v>69.988738360454946</c:v>
                </c:pt>
                <c:pt idx="590">
                  <c:v>69.984092401282197</c:v>
                </c:pt>
                <c:pt idx="591">
                  <c:v>69.982182065431715</c:v>
                </c:pt>
                <c:pt idx="592">
                  <c:v>69.982172779640848</c:v>
                </c:pt>
                <c:pt idx="593">
                  <c:v>69.985268397749707</c:v>
                </c:pt>
                <c:pt idx="594">
                  <c:v>69.990923481938353</c:v>
                </c:pt>
                <c:pt idx="595">
                  <c:v>69.998839683529738</c:v>
                </c:pt>
                <c:pt idx="596">
                  <c:v>70.009295412081713</c:v>
                </c:pt>
                <c:pt idx="597">
                  <c:v>70.021653385746376</c:v>
                </c:pt>
                <c:pt idx="598">
                  <c:v>70.03649603060245</c:v>
                </c:pt>
                <c:pt idx="599">
                  <c:v>70.053654793223458</c:v>
                </c:pt>
                <c:pt idx="600">
                  <c:v>70.072716403452347</c:v>
                </c:pt>
                <c:pt idx="601">
                  <c:v>70.09395912467096</c:v>
                </c:pt>
                <c:pt idx="602">
                  <c:v>70.117351845053335</c:v>
                </c:pt>
                <c:pt idx="603">
                  <c:v>70.142645626482292</c:v>
                </c:pt>
                <c:pt idx="604">
                  <c:v>70.16989201480969</c:v>
                </c:pt>
                <c:pt idx="605">
                  <c:v>70.199094151653611</c:v>
                </c:pt>
                <c:pt idx="606">
                  <c:v>70.22999799703399</c:v>
                </c:pt>
                <c:pt idx="607">
                  <c:v>70.262883180043616</c:v>
                </c:pt>
                <c:pt idx="608">
                  <c:v>70.297575864593327</c:v>
                </c:pt>
                <c:pt idx="609">
                  <c:v>70.333782892983052</c:v>
                </c:pt>
                <c:pt idx="610">
                  <c:v>70.371738068132288</c:v>
                </c:pt>
                <c:pt idx="611">
                  <c:v>70.41161630930948</c:v>
                </c:pt>
                <c:pt idx="612">
                  <c:v>70.452768555784175</c:v>
                </c:pt>
                <c:pt idx="613">
                  <c:v>70.495733033175426</c:v>
                </c:pt>
                <c:pt idx="614">
                  <c:v>70.54023278938385</c:v>
                </c:pt>
                <c:pt idx="615">
                  <c:v>70.586522611604977</c:v>
                </c:pt>
                <c:pt idx="616">
                  <c:v>70.635022119776878</c:v>
                </c:pt>
                <c:pt idx="617">
                  <c:v>70.684601072742495</c:v>
                </c:pt>
                <c:pt idx="618">
                  <c:v>70.735933906680401</c:v>
                </c:pt>
                <c:pt idx="619">
                  <c:v>70.789467647659848</c:v>
                </c:pt>
                <c:pt idx="620">
                  <c:v>70.843801074554847</c:v>
                </c:pt>
                <c:pt idx="621">
                  <c:v>70.899717397621586</c:v>
                </c:pt>
                <c:pt idx="622">
                  <c:v>70.957704142608634</c:v>
                </c:pt>
                <c:pt idx="623">
                  <c:v>71.016093030250047</c:v>
                </c:pt>
                <c:pt idx="624">
                  <c:v>71.075774801092109</c:v>
                </c:pt>
                <c:pt idx="625">
                  <c:v>71.13643758332978</c:v>
                </c:pt>
              </c:numCache>
            </c:numRef>
          </c:yVal>
          <c:smooth val="1"/>
          <c:extLst>
            <c:ext xmlns:c16="http://schemas.microsoft.com/office/drawing/2014/chart" uri="{C3380CC4-5D6E-409C-BE32-E72D297353CC}">
              <c16:uniqueId val="{0000002B-A04D-4A91-99FC-4212C447FF70}"/>
            </c:ext>
          </c:extLst>
        </c:ser>
        <c:dLbls>
          <c:showLegendKey val="0"/>
          <c:showVal val="0"/>
          <c:showCatName val="0"/>
          <c:showSerName val="0"/>
          <c:showPercent val="0"/>
          <c:showBubbleSize val="0"/>
        </c:dLbls>
        <c:axId val="493015936"/>
        <c:axId val="493017024"/>
        <c:extLst>
          <c:ext xmlns:c15="http://schemas.microsoft.com/office/drawing/2012/chart" uri="{02D57815-91ED-43cb-92C2-25804820EDAC}">
            <c15:filteredScatterSeries>
              <c15:ser>
                <c:idx val="1"/>
                <c:order val="3"/>
                <c:tx>
                  <c:v>Required Strings (2773 W) - Free Drift No PLMs</c:v>
                </c:tx>
                <c:spPr>
                  <a:ln w="19050" cap="rnd">
                    <a:solidFill>
                      <a:schemeClr val="accent3"/>
                    </a:solidFill>
                    <a:prstDash val="sysDash"/>
                    <a:round/>
                  </a:ln>
                  <a:effectLst/>
                </c:spPr>
                <c:marker>
                  <c:symbol val="none"/>
                </c:marker>
                <c:xVal>
                  <c:numRef>
                    <c:extLst>
                      <c:ext uri="{02D57815-91ED-43cb-92C2-25804820EDAC}">
                        <c15:formulaRef>
                          <c15:sqref>'Input - Free Drift No PLMs'!$A$4555:$A$6217</c15:sqref>
                        </c15:formulaRef>
                      </c:ext>
                    </c:extLst>
                    <c:numCache>
                      <c:formatCode>m/d/yyyy</c:formatCode>
                      <c:ptCount val="1663"/>
                      <c:pt idx="0">
                        <c:v>44726</c:v>
                      </c:pt>
                      <c:pt idx="1">
                        <c:v>44727</c:v>
                      </c:pt>
                      <c:pt idx="2">
                        <c:v>44728</c:v>
                      </c:pt>
                      <c:pt idx="3">
                        <c:v>44729</c:v>
                      </c:pt>
                      <c:pt idx="4">
                        <c:v>44730</c:v>
                      </c:pt>
                      <c:pt idx="5">
                        <c:v>44731</c:v>
                      </c:pt>
                      <c:pt idx="6">
                        <c:v>44732</c:v>
                      </c:pt>
                      <c:pt idx="7">
                        <c:v>44733</c:v>
                      </c:pt>
                      <c:pt idx="8">
                        <c:v>44734</c:v>
                      </c:pt>
                      <c:pt idx="9">
                        <c:v>44735</c:v>
                      </c:pt>
                      <c:pt idx="10">
                        <c:v>44736</c:v>
                      </c:pt>
                      <c:pt idx="11">
                        <c:v>44737</c:v>
                      </c:pt>
                      <c:pt idx="12">
                        <c:v>44738</c:v>
                      </c:pt>
                      <c:pt idx="13">
                        <c:v>44739</c:v>
                      </c:pt>
                      <c:pt idx="14">
                        <c:v>44740</c:v>
                      </c:pt>
                      <c:pt idx="15">
                        <c:v>44741</c:v>
                      </c:pt>
                      <c:pt idx="16">
                        <c:v>44742</c:v>
                      </c:pt>
                      <c:pt idx="17">
                        <c:v>44743</c:v>
                      </c:pt>
                      <c:pt idx="18">
                        <c:v>44744</c:v>
                      </c:pt>
                      <c:pt idx="19">
                        <c:v>44745</c:v>
                      </c:pt>
                      <c:pt idx="20">
                        <c:v>44746</c:v>
                      </c:pt>
                      <c:pt idx="21">
                        <c:v>44747</c:v>
                      </c:pt>
                      <c:pt idx="22">
                        <c:v>44748</c:v>
                      </c:pt>
                      <c:pt idx="23">
                        <c:v>44749</c:v>
                      </c:pt>
                      <c:pt idx="24">
                        <c:v>44750</c:v>
                      </c:pt>
                      <c:pt idx="25">
                        <c:v>44751</c:v>
                      </c:pt>
                      <c:pt idx="26">
                        <c:v>44752</c:v>
                      </c:pt>
                      <c:pt idx="27">
                        <c:v>44753</c:v>
                      </c:pt>
                      <c:pt idx="28">
                        <c:v>44754</c:v>
                      </c:pt>
                      <c:pt idx="29">
                        <c:v>44755</c:v>
                      </c:pt>
                      <c:pt idx="30">
                        <c:v>44756</c:v>
                      </c:pt>
                      <c:pt idx="31">
                        <c:v>44757</c:v>
                      </c:pt>
                      <c:pt idx="32">
                        <c:v>44758</c:v>
                      </c:pt>
                      <c:pt idx="33">
                        <c:v>44759</c:v>
                      </c:pt>
                      <c:pt idx="34">
                        <c:v>44760</c:v>
                      </c:pt>
                      <c:pt idx="35">
                        <c:v>44761</c:v>
                      </c:pt>
                      <c:pt idx="36">
                        <c:v>44762</c:v>
                      </c:pt>
                      <c:pt idx="37">
                        <c:v>44763</c:v>
                      </c:pt>
                      <c:pt idx="38">
                        <c:v>44764</c:v>
                      </c:pt>
                      <c:pt idx="39">
                        <c:v>44765</c:v>
                      </c:pt>
                      <c:pt idx="40">
                        <c:v>44766</c:v>
                      </c:pt>
                      <c:pt idx="41">
                        <c:v>44767</c:v>
                      </c:pt>
                      <c:pt idx="42">
                        <c:v>44768</c:v>
                      </c:pt>
                      <c:pt idx="43">
                        <c:v>44769</c:v>
                      </c:pt>
                      <c:pt idx="44">
                        <c:v>44770</c:v>
                      </c:pt>
                      <c:pt idx="45">
                        <c:v>44771</c:v>
                      </c:pt>
                      <c:pt idx="46">
                        <c:v>44772</c:v>
                      </c:pt>
                      <c:pt idx="47">
                        <c:v>44773</c:v>
                      </c:pt>
                      <c:pt idx="48">
                        <c:v>44774</c:v>
                      </c:pt>
                      <c:pt idx="49">
                        <c:v>44775</c:v>
                      </c:pt>
                      <c:pt idx="50">
                        <c:v>44776</c:v>
                      </c:pt>
                      <c:pt idx="51">
                        <c:v>44777</c:v>
                      </c:pt>
                      <c:pt idx="52">
                        <c:v>44778</c:v>
                      </c:pt>
                      <c:pt idx="53">
                        <c:v>44779</c:v>
                      </c:pt>
                      <c:pt idx="54">
                        <c:v>44780</c:v>
                      </c:pt>
                      <c:pt idx="55">
                        <c:v>44781</c:v>
                      </c:pt>
                      <c:pt idx="56">
                        <c:v>44782</c:v>
                      </c:pt>
                      <c:pt idx="57">
                        <c:v>44783</c:v>
                      </c:pt>
                      <c:pt idx="58">
                        <c:v>44784</c:v>
                      </c:pt>
                      <c:pt idx="59">
                        <c:v>44785</c:v>
                      </c:pt>
                      <c:pt idx="60">
                        <c:v>44786</c:v>
                      </c:pt>
                      <c:pt idx="61">
                        <c:v>44787</c:v>
                      </c:pt>
                      <c:pt idx="62">
                        <c:v>44788</c:v>
                      </c:pt>
                      <c:pt idx="63">
                        <c:v>44789</c:v>
                      </c:pt>
                      <c:pt idx="64">
                        <c:v>44790</c:v>
                      </c:pt>
                      <c:pt idx="65">
                        <c:v>44791</c:v>
                      </c:pt>
                      <c:pt idx="66">
                        <c:v>44792</c:v>
                      </c:pt>
                      <c:pt idx="67">
                        <c:v>44793</c:v>
                      </c:pt>
                      <c:pt idx="68">
                        <c:v>44794</c:v>
                      </c:pt>
                      <c:pt idx="69">
                        <c:v>44795</c:v>
                      </c:pt>
                      <c:pt idx="70">
                        <c:v>44796</c:v>
                      </c:pt>
                      <c:pt idx="71">
                        <c:v>44797</c:v>
                      </c:pt>
                      <c:pt idx="72">
                        <c:v>44798</c:v>
                      </c:pt>
                      <c:pt idx="73">
                        <c:v>44799</c:v>
                      </c:pt>
                      <c:pt idx="74">
                        <c:v>44800</c:v>
                      </c:pt>
                      <c:pt idx="75">
                        <c:v>44801</c:v>
                      </c:pt>
                      <c:pt idx="76">
                        <c:v>44802</c:v>
                      </c:pt>
                      <c:pt idx="77">
                        <c:v>44803</c:v>
                      </c:pt>
                      <c:pt idx="78">
                        <c:v>44804</c:v>
                      </c:pt>
                      <c:pt idx="79">
                        <c:v>44805</c:v>
                      </c:pt>
                      <c:pt idx="80">
                        <c:v>44806</c:v>
                      </c:pt>
                      <c:pt idx="81">
                        <c:v>44807</c:v>
                      </c:pt>
                      <c:pt idx="82">
                        <c:v>44808</c:v>
                      </c:pt>
                      <c:pt idx="83">
                        <c:v>44809</c:v>
                      </c:pt>
                      <c:pt idx="84">
                        <c:v>44810</c:v>
                      </c:pt>
                      <c:pt idx="85">
                        <c:v>44811</c:v>
                      </c:pt>
                      <c:pt idx="86">
                        <c:v>44812</c:v>
                      </c:pt>
                      <c:pt idx="87">
                        <c:v>44813</c:v>
                      </c:pt>
                      <c:pt idx="88">
                        <c:v>44814</c:v>
                      </c:pt>
                      <c:pt idx="89">
                        <c:v>44815</c:v>
                      </c:pt>
                      <c:pt idx="90">
                        <c:v>44816</c:v>
                      </c:pt>
                      <c:pt idx="91">
                        <c:v>44817</c:v>
                      </c:pt>
                      <c:pt idx="92">
                        <c:v>44818</c:v>
                      </c:pt>
                      <c:pt idx="93">
                        <c:v>44819</c:v>
                      </c:pt>
                      <c:pt idx="94">
                        <c:v>44820</c:v>
                      </c:pt>
                      <c:pt idx="95">
                        <c:v>44821</c:v>
                      </c:pt>
                      <c:pt idx="96">
                        <c:v>44822</c:v>
                      </c:pt>
                      <c:pt idx="97">
                        <c:v>44823</c:v>
                      </c:pt>
                      <c:pt idx="98">
                        <c:v>44824</c:v>
                      </c:pt>
                      <c:pt idx="99">
                        <c:v>44825</c:v>
                      </c:pt>
                      <c:pt idx="100">
                        <c:v>44826</c:v>
                      </c:pt>
                      <c:pt idx="101">
                        <c:v>44827</c:v>
                      </c:pt>
                      <c:pt idx="102">
                        <c:v>44828</c:v>
                      </c:pt>
                      <c:pt idx="103">
                        <c:v>44829</c:v>
                      </c:pt>
                      <c:pt idx="104">
                        <c:v>44830</c:v>
                      </c:pt>
                      <c:pt idx="105">
                        <c:v>44831</c:v>
                      </c:pt>
                      <c:pt idx="106">
                        <c:v>44832</c:v>
                      </c:pt>
                      <c:pt idx="107">
                        <c:v>44833</c:v>
                      </c:pt>
                      <c:pt idx="108">
                        <c:v>44834</c:v>
                      </c:pt>
                      <c:pt idx="109">
                        <c:v>44835</c:v>
                      </c:pt>
                      <c:pt idx="110">
                        <c:v>44836</c:v>
                      </c:pt>
                      <c:pt idx="111">
                        <c:v>44837</c:v>
                      </c:pt>
                      <c:pt idx="112">
                        <c:v>44838</c:v>
                      </c:pt>
                      <c:pt idx="113">
                        <c:v>44839</c:v>
                      </c:pt>
                      <c:pt idx="114">
                        <c:v>44840</c:v>
                      </c:pt>
                      <c:pt idx="115">
                        <c:v>44841</c:v>
                      </c:pt>
                      <c:pt idx="116">
                        <c:v>44842</c:v>
                      </c:pt>
                      <c:pt idx="117">
                        <c:v>44843</c:v>
                      </c:pt>
                      <c:pt idx="118">
                        <c:v>44844</c:v>
                      </c:pt>
                      <c:pt idx="119">
                        <c:v>44845</c:v>
                      </c:pt>
                      <c:pt idx="120">
                        <c:v>44846</c:v>
                      </c:pt>
                      <c:pt idx="121">
                        <c:v>44847</c:v>
                      </c:pt>
                      <c:pt idx="122">
                        <c:v>44848</c:v>
                      </c:pt>
                      <c:pt idx="123">
                        <c:v>44849</c:v>
                      </c:pt>
                      <c:pt idx="124">
                        <c:v>44850</c:v>
                      </c:pt>
                      <c:pt idx="125">
                        <c:v>44851</c:v>
                      </c:pt>
                      <c:pt idx="126">
                        <c:v>44852</c:v>
                      </c:pt>
                      <c:pt idx="127">
                        <c:v>44853</c:v>
                      </c:pt>
                      <c:pt idx="128">
                        <c:v>44854</c:v>
                      </c:pt>
                      <c:pt idx="129">
                        <c:v>44855</c:v>
                      </c:pt>
                      <c:pt idx="130">
                        <c:v>44856</c:v>
                      </c:pt>
                      <c:pt idx="131">
                        <c:v>44857</c:v>
                      </c:pt>
                      <c:pt idx="132">
                        <c:v>44858</c:v>
                      </c:pt>
                      <c:pt idx="133">
                        <c:v>44859</c:v>
                      </c:pt>
                      <c:pt idx="134">
                        <c:v>44860</c:v>
                      </c:pt>
                      <c:pt idx="135">
                        <c:v>44861</c:v>
                      </c:pt>
                      <c:pt idx="136">
                        <c:v>44862</c:v>
                      </c:pt>
                      <c:pt idx="137">
                        <c:v>44863</c:v>
                      </c:pt>
                      <c:pt idx="138">
                        <c:v>44864</c:v>
                      </c:pt>
                      <c:pt idx="139">
                        <c:v>44865</c:v>
                      </c:pt>
                      <c:pt idx="140">
                        <c:v>44866</c:v>
                      </c:pt>
                      <c:pt idx="141">
                        <c:v>44867</c:v>
                      </c:pt>
                      <c:pt idx="142">
                        <c:v>44868</c:v>
                      </c:pt>
                      <c:pt idx="143">
                        <c:v>44869</c:v>
                      </c:pt>
                      <c:pt idx="144">
                        <c:v>44870</c:v>
                      </c:pt>
                      <c:pt idx="145">
                        <c:v>44871</c:v>
                      </c:pt>
                      <c:pt idx="146">
                        <c:v>44872</c:v>
                      </c:pt>
                      <c:pt idx="147">
                        <c:v>44873</c:v>
                      </c:pt>
                      <c:pt idx="148">
                        <c:v>44874</c:v>
                      </c:pt>
                      <c:pt idx="149">
                        <c:v>44875</c:v>
                      </c:pt>
                      <c:pt idx="150">
                        <c:v>44876</c:v>
                      </c:pt>
                      <c:pt idx="151">
                        <c:v>44877</c:v>
                      </c:pt>
                      <c:pt idx="152">
                        <c:v>44878</c:v>
                      </c:pt>
                      <c:pt idx="153">
                        <c:v>44879</c:v>
                      </c:pt>
                      <c:pt idx="154">
                        <c:v>44880</c:v>
                      </c:pt>
                      <c:pt idx="155">
                        <c:v>44881</c:v>
                      </c:pt>
                      <c:pt idx="156">
                        <c:v>44882</c:v>
                      </c:pt>
                      <c:pt idx="157">
                        <c:v>44883</c:v>
                      </c:pt>
                      <c:pt idx="158">
                        <c:v>44884</c:v>
                      </c:pt>
                      <c:pt idx="159">
                        <c:v>44885</c:v>
                      </c:pt>
                      <c:pt idx="160">
                        <c:v>44886</c:v>
                      </c:pt>
                      <c:pt idx="161">
                        <c:v>44887</c:v>
                      </c:pt>
                      <c:pt idx="162">
                        <c:v>44888</c:v>
                      </c:pt>
                      <c:pt idx="163">
                        <c:v>44889</c:v>
                      </c:pt>
                      <c:pt idx="164">
                        <c:v>44890</c:v>
                      </c:pt>
                      <c:pt idx="165">
                        <c:v>44891</c:v>
                      </c:pt>
                      <c:pt idx="166">
                        <c:v>44892</c:v>
                      </c:pt>
                      <c:pt idx="167">
                        <c:v>44893</c:v>
                      </c:pt>
                      <c:pt idx="168">
                        <c:v>44894</c:v>
                      </c:pt>
                      <c:pt idx="169">
                        <c:v>44895</c:v>
                      </c:pt>
                      <c:pt idx="170">
                        <c:v>44896</c:v>
                      </c:pt>
                      <c:pt idx="171">
                        <c:v>44897</c:v>
                      </c:pt>
                      <c:pt idx="172">
                        <c:v>44898</c:v>
                      </c:pt>
                      <c:pt idx="173">
                        <c:v>44899</c:v>
                      </c:pt>
                      <c:pt idx="174">
                        <c:v>44900</c:v>
                      </c:pt>
                      <c:pt idx="175">
                        <c:v>44901</c:v>
                      </c:pt>
                      <c:pt idx="176">
                        <c:v>44902</c:v>
                      </c:pt>
                      <c:pt idx="177">
                        <c:v>44903</c:v>
                      </c:pt>
                      <c:pt idx="178">
                        <c:v>44904</c:v>
                      </c:pt>
                      <c:pt idx="179">
                        <c:v>44905</c:v>
                      </c:pt>
                      <c:pt idx="180">
                        <c:v>44906</c:v>
                      </c:pt>
                      <c:pt idx="181">
                        <c:v>44907</c:v>
                      </c:pt>
                      <c:pt idx="182">
                        <c:v>44908</c:v>
                      </c:pt>
                      <c:pt idx="183">
                        <c:v>44909</c:v>
                      </c:pt>
                      <c:pt idx="184">
                        <c:v>44910</c:v>
                      </c:pt>
                      <c:pt idx="185">
                        <c:v>44911</c:v>
                      </c:pt>
                      <c:pt idx="186">
                        <c:v>44912</c:v>
                      </c:pt>
                      <c:pt idx="187">
                        <c:v>44913</c:v>
                      </c:pt>
                      <c:pt idx="188">
                        <c:v>44914</c:v>
                      </c:pt>
                      <c:pt idx="189">
                        <c:v>44915</c:v>
                      </c:pt>
                      <c:pt idx="190">
                        <c:v>44916</c:v>
                      </c:pt>
                      <c:pt idx="191">
                        <c:v>44917</c:v>
                      </c:pt>
                      <c:pt idx="192">
                        <c:v>44918</c:v>
                      </c:pt>
                      <c:pt idx="193">
                        <c:v>44919</c:v>
                      </c:pt>
                      <c:pt idx="194">
                        <c:v>44920</c:v>
                      </c:pt>
                      <c:pt idx="195">
                        <c:v>44921</c:v>
                      </c:pt>
                      <c:pt idx="196">
                        <c:v>44922</c:v>
                      </c:pt>
                      <c:pt idx="197">
                        <c:v>44923</c:v>
                      </c:pt>
                      <c:pt idx="198">
                        <c:v>44924</c:v>
                      </c:pt>
                      <c:pt idx="199">
                        <c:v>44925</c:v>
                      </c:pt>
                      <c:pt idx="200">
                        <c:v>44926</c:v>
                      </c:pt>
                      <c:pt idx="201">
                        <c:v>44927</c:v>
                      </c:pt>
                      <c:pt idx="202">
                        <c:v>44928</c:v>
                      </c:pt>
                      <c:pt idx="203">
                        <c:v>44929</c:v>
                      </c:pt>
                      <c:pt idx="204">
                        <c:v>44930</c:v>
                      </c:pt>
                      <c:pt idx="205">
                        <c:v>44931</c:v>
                      </c:pt>
                      <c:pt idx="206">
                        <c:v>44932</c:v>
                      </c:pt>
                      <c:pt idx="207">
                        <c:v>44933</c:v>
                      </c:pt>
                      <c:pt idx="208">
                        <c:v>44934</c:v>
                      </c:pt>
                      <c:pt idx="209">
                        <c:v>44935</c:v>
                      </c:pt>
                      <c:pt idx="210">
                        <c:v>44936</c:v>
                      </c:pt>
                      <c:pt idx="211">
                        <c:v>44937</c:v>
                      </c:pt>
                      <c:pt idx="212">
                        <c:v>44938</c:v>
                      </c:pt>
                      <c:pt idx="213">
                        <c:v>44939</c:v>
                      </c:pt>
                      <c:pt idx="214">
                        <c:v>44940</c:v>
                      </c:pt>
                      <c:pt idx="215">
                        <c:v>44941</c:v>
                      </c:pt>
                      <c:pt idx="216">
                        <c:v>44942</c:v>
                      </c:pt>
                      <c:pt idx="217">
                        <c:v>44943</c:v>
                      </c:pt>
                      <c:pt idx="218">
                        <c:v>44944</c:v>
                      </c:pt>
                      <c:pt idx="219">
                        <c:v>44945</c:v>
                      </c:pt>
                      <c:pt idx="220">
                        <c:v>44946</c:v>
                      </c:pt>
                      <c:pt idx="221">
                        <c:v>44947</c:v>
                      </c:pt>
                      <c:pt idx="222">
                        <c:v>44948</c:v>
                      </c:pt>
                      <c:pt idx="223">
                        <c:v>44949</c:v>
                      </c:pt>
                      <c:pt idx="224">
                        <c:v>44950</c:v>
                      </c:pt>
                      <c:pt idx="225">
                        <c:v>44951</c:v>
                      </c:pt>
                      <c:pt idx="226">
                        <c:v>44952</c:v>
                      </c:pt>
                      <c:pt idx="227">
                        <c:v>44953</c:v>
                      </c:pt>
                      <c:pt idx="228">
                        <c:v>44954</c:v>
                      </c:pt>
                      <c:pt idx="229">
                        <c:v>44955</c:v>
                      </c:pt>
                      <c:pt idx="230">
                        <c:v>44956</c:v>
                      </c:pt>
                      <c:pt idx="231">
                        <c:v>44957</c:v>
                      </c:pt>
                      <c:pt idx="232">
                        <c:v>44958</c:v>
                      </c:pt>
                      <c:pt idx="233">
                        <c:v>44959</c:v>
                      </c:pt>
                      <c:pt idx="234">
                        <c:v>44960</c:v>
                      </c:pt>
                      <c:pt idx="235">
                        <c:v>44961</c:v>
                      </c:pt>
                      <c:pt idx="236">
                        <c:v>44962</c:v>
                      </c:pt>
                      <c:pt idx="237">
                        <c:v>44963</c:v>
                      </c:pt>
                      <c:pt idx="238">
                        <c:v>44964</c:v>
                      </c:pt>
                      <c:pt idx="239">
                        <c:v>44965</c:v>
                      </c:pt>
                      <c:pt idx="240">
                        <c:v>44966</c:v>
                      </c:pt>
                      <c:pt idx="241">
                        <c:v>44967</c:v>
                      </c:pt>
                      <c:pt idx="242">
                        <c:v>44968</c:v>
                      </c:pt>
                      <c:pt idx="243">
                        <c:v>44969</c:v>
                      </c:pt>
                      <c:pt idx="244">
                        <c:v>44970</c:v>
                      </c:pt>
                      <c:pt idx="245">
                        <c:v>44971</c:v>
                      </c:pt>
                      <c:pt idx="246">
                        <c:v>44972</c:v>
                      </c:pt>
                      <c:pt idx="247">
                        <c:v>44973</c:v>
                      </c:pt>
                      <c:pt idx="248">
                        <c:v>44974</c:v>
                      </c:pt>
                      <c:pt idx="249">
                        <c:v>44975</c:v>
                      </c:pt>
                      <c:pt idx="250">
                        <c:v>44976</c:v>
                      </c:pt>
                      <c:pt idx="251">
                        <c:v>44977</c:v>
                      </c:pt>
                      <c:pt idx="252">
                        <c:v>44978</c:v>
                      </c:pt>
                      <c:pt idx="253">
                        <c:v>44979</c:v>
                      </c:pt>
                      <c:pt idx="254">
                        <c:v>44980</c:v>
                      </c:pt>
                      <c:pt idx="255">
                        <c:v>44981</c:v>
                      </c:pt>
                      <c:pt idx="256">
                        <c:v>44982</c:v>
                      </c:pt>
                      <c:pt idx="257">
                        <c:v>44983</c:v>
                      </c:pt>
                      <c:pt idx="258">
                        <c:v>44984</c:v>
                      </c:pt>
                      <c:pt idx="259">
                        <c:v>44985</c:v>
                      </c:pt>
                      <c:pt idx="260">
                        <c:v>44986</c:v>
                      </c:pt>
                      <c:pt idx="261">
                        <c:v>44987</c:v>
                      </c:pt>
                      <c:pt idx="262">
                        <c:v>44988</c:v>
                      </c:pt>
                      <c:pt idx="263">
                        <c:v>44989</c:v>
                      </c:pt>
                      <c:pt idx="264">
                        <c:v>44990</c:v>
                      </c:pt>
                      <c:pt idx="265">
                        <c:v>44991</c:v>
                      </c:pt>
                      <c:pt idx="266">
                        <c:v>44992</c:v>
                      </c:pt>
                      <c:pt idx="267">
                        <c:v>44993</c:v>
                      </c:pt>
                      <c:pt idx="268">
                        <c:v>44994</c:v>
                      </c:pt>
                      <c:pt idx="269">
                        <c:v>44995</c:v>
                      </c:pt>
                      <c:pt idx="270">
                        <c:v>44996</c:v>
                      </c:pt>
                      <c:pt idx="271">
                        <c:v>44997</c:v>
                      </c:pt>
                      <c:pt idx="272">
                        <c:v>44998</c:v>
                      </c:pt>
                      <c:pt idx="273">
                        <c:v>44999</c:v>
                      </c:pt>
                      <c:pt idx="274">
                        <c:v>45000</c:v>
                      </c:pt>
                      <c:pt idx="275">
                        <c:v>45001</c:v>
                      </c:pt>
                      <c:pt idx="276">
                        <c:v>45002</c:v>
                      </c:pt>
                      <c:pt idx="277">
                        <c:v>45003</c:v>
                      </c:pt>
                      <c:pt idx="278">
                        <c:v>45004</c:v>
                      </c:pt>
                      <c:pt idx="279">
                        <c:v>45005</c:v>
                      </c:pt>
                      <c:pt idx="280">
                        <c:v>45006</c:v>
                      </c:pt>
                      <c:pt idx="281">
                        <c:v>45007</c:v>
                      </c:pt>
                      <c:pt idx="282">
                        <c:v>45008</c:v>
                      </c:pt>
                      <c:pt idx="283">
                        <c:v>45009</c:v>
                      </c:pt>
                      <c:pt idx="284">
                        <c:v>45010</c:v>
                      </c:pt>
                      <c:pt idx="285">
                        <c:v>45011</c:v>
                      </c:pt>
                      <c:pt idx="286">
                        <c:v>45012</c:v>
                      </c:pt>
                      <c:pt idx="287">
                        <c:v>45013</c:v>
                      </c:pt>
                      <c:pt idx="288">
                        <c:v>45014</c:v>
                      </c:pt>
                      <c:pt idx="289">
                        <c:v>45015</c:v>
                      </c:pt>
                      <c:pt idx="290">
                        <c:v>45016</c:v>
                      </c:pt>
                      <c:pt idx="291">
                        <c:v>45017</c:v>
                      </c:pt>
                      <c:pt idx="292">
                        <c:v>45018</c:v>
                      </c:pt>
                      <c:pt idx="293">
                        <c:v>45019</c:v>
                      </c:pt>
                      <c:pt idx="294">
                        <c:v>45020</c:v>
                      </c:pt>
                      <c:pt idx="295">
                        <c:v>45021</c:v>
                      </c:pt>
                      <c:pt idx="296">
                        <c:v>45022</c:v>
                      </c:pt>
                      <c:pt idx="297">
                        <c:v>45023</c:v>
                      </c:pt>
                      <c:pt idx="298">
                        <c:v>45024</c:v>
                      </c:pt>
                      <c:pt idx="299">
                        <c:v>45025</c:v>
                      </c:pt>
                      <c:pt idx="300">
                        <c:v>45026</c:v>
                      </c:pt>
                      <c:pt idx="301">
                        <c:v>45027</c:v>
                      </c:pt>
                      <c:pt idx="302">
                        <c:v>45028</c:v>
                      </c:pt>
                      <c:pt idx="303">
                        <c:v>45029</c:v>
                      </c:pt>
                      <c:pt idx="304">
                        <c:v>45030</c:v>
                      </c:pt>
                      <c:pt idx="305">
                        <c:v>45031</c:v>
                      </c:pt>
                      <c:pt idx="306">
                        <c:v>45032</c:v>
                      </c:pt>
                      <c:pt idx="307">
                        <c:v>45033</c:v>
                      </c:pt>
                      <c:pt idx="308">
                        <c:v>45034</c:v>
                      </c:pt>
                      <c:pt idx="309">
                        <c:v>45035</c:v>
                      </c:pt>
                      <c:pt idx="310">
                        <c:v>45036</c:v>
                      </c:pt>
                      <c:pt idx="311">
                        <c:v>45037</c:v>
                      </c:pt>
                      <c:pt idx="312">
                        <c:v>45038</c:v>
                      </c:pt>
                      <c:pt idx="313">
                        <c:v>45039</c:v>
                      </c:pt>
                      <c:pt idx="314">
                        <c:v>45040</c:v>
                      </c:pt>
                      <c:pt idx="315">
                        <c:v>45041</c:v>
                      </c:pt>
                      <c:pt idx="316">
                        <c:v>45042</c:v>
                      </c:pt>
                      <c:pt idx="317">
                        <c:v>45043</c:v>
                      </c:pt>
                      <c:pt idx="318">
                        <c:v>45044</c:v>
                      </c:pt>
                      <c:pt idx="319">
                        <c:v>45045</c:v>
                      </c:pt>
                      <c:pt idx="320">
                        <c:v>45046</c:v>
                      </c:pt>
                      <c:pt idx="321">
                        <c:v>45047</c:v>
                      </c:pt>
                      <c:pt idx="322">
                        <c:v>45048</c:v>
                      </c:pt>
                      <c:pt idx="323">
                        <c:v>45049</c:v>
                      </c:pt>
                      <c:pt idx="324">
                        <c:v>45050</c:v>
                      </c:pt>
                      <c:pt idx="325">
                        <c:v>45051</c:v>
                      </c:pt>
                      <c:pt idx="326">
                        <c:v>45052</c:v>
                      </c:pt>
                      <c:pt idx="327">
                        <c:v>45053</c:v>
                      </c:pt>
                      <c:pt idx="328">
                        <c:v>45054</c:v>
                      </c:pt>
                      <c:pt idx="329">
                        <c:v>45055</c:v>
                      </c:pt>
                      <c:pt idx="330">
                        <c:v>45056</c:v>
                      </c:pt>
                      <c:pt idx="331">
                        <c:v>45057</c:v>
                      </c:pt>
                      <c:pt idx="332">
                        <c:v>45058</c:v>
                      </c:pt>
                      <c:pt idx="333">
                        <c:v>45059</c:v>
                      </c:pt>
                      <c:pt idx="334">
                        <c:v>45060</c:v>
                      </c:pt>
                      <c:pt idx="335">
                        <c:v>45061</c:v>
                      </c:pt>
                      <c:pt idx="336">
                        <c:v>45062</c:v>
                      </c:pt>
                      <c:pt idx="337">
                        <c:v>45063</c:v>
                      </c:pt>
                      <c:pt idx="338">
                        <c:v>45064</c:v>
                      </c:pt>
                      <c:pt idx="339">
                        <c:v>45065</c:v>
                      </c:pt>
                      <c:pt idx="340">
                        <c:v>45066</c:v>
                      </c:pt>
                      <c:pt idx="341">
                        <c:v>45067</c:v>
                      </c:pt>
                      <c:pt idx="342">
                        <c:v>45068</c:v>
                      </c:pt>
                      <c:pt idx="343">
                        <c:v>45069</c:v>
                      </c:pt>
                      <c:pt idx="344">
                        <c:v>45070</c:v>
                      </c:pt>
                      <c:pt idx="345">
                        <c:v>45071</c:v>
                      </c:pt>
                      <c:pt idx="346">
                        <c:v>45072</c:v>
                      </c:pt>
                      <c:pt idx="347">
                        <c:v>45073</c:v>
                      </c:pt>
                      <c:pt idx="348">
                        <c:v>45074</c:v>
                      </c:pt>
                      <c:pt idx="349">
                        <c:v>45075</c:v>
                      </c:pt>
                      <c:pt idx="350">
                        <c:v>45076</c:v>
                      </c:pt>
                      <c:pt idx="351">
                        <c:v>45077</c:v>
                      </c:pt>
                      <c:pt idx="352">
                        <c:v>45078</c:v>
                      </c:pt>
                      <c:pt idx="353">
                        <c:v>45079</c:v>
                      </c:pt>
                      <c:pt idx="354">
                        <c:v>45080</c:v>
                      </c:pt>
                      <c:pt idx="355">
                        <c:v>45081</c:v>
                      </c:pt>
                      <c:pt idx="356">
                        <c:v>45082</c:v>
                      </c:pt>
                      <c:pt idx="357">
                        <c:v>45083</c:v>
                      </c:pt>
                      <c:pt idx="358">
                        <c:v>45084</c:v>
                      </c:pt>
                      <c:pt idx="359">
                        <c:v>45085</c:v>
                      </c:pt>
                      <c:pt idx="360">
                        <c:v>45086</c:v>
                      </c:pt>
                      <c:pt idx="361">
                        <c:v>45087</c:v>
                      </c:pt>
                      <c:pt idx="362">
                        <c:v>45088</c:v>
                      </c:pt>
                      <c:pt idx="363">
                        <c:v>45089</c:v>
                      </c:pt>
                      <c:pt idx="364">
                        <c:v>45090</c:v>
                      </c:pt>
                      <c:pt idx="365">
                        <c:v>45091</c:v>
                      </c:pt>
                      <c:pt idx="366">
                        <c:v>45092</c:v>
                      </c:pt>
                      <c:pt idx="367">
                        <c:v>45093</c:v>
                      </c:pt>
                      <c:pt idx="368">
                        <c:v>45094</c:v>
                      </c:pt>
                      <c:pt idx="369">
                        <c:v>45095</c:v>
                      </c:pt>
                      <c:pt idx="370">
                        <c:v>45096</c:v>
                      </c:pt>
                      <c:pt idx="371">
                        <c:v>45097</c:v>
                      </c:pt>
                      <c:pt idx="372">
                        <c:v>45098</c:v>
                      </c:pt>
                      <c:pt idx="373">
                        <c:v>45099</c:v>
                      </c:pt>
                      <c:pt idx="374">
                        <c:v>45100</c:v>
                      </c:pt>
                      <c:pt idx="375">
                        <c:v>45101</c:v>
                      </c:pt>
                      <c:pt idx="376">
                        <c:v>45102</c:v>
                      </c:pt>
                      <c:pt idx="377">
                        <c:v>45103</c:v>
                      </c:pt>
                      <c:pt idx="378">
                        <c:v>45104</c:v>
                      </c:pt>
                      <c:pt idx="379">
                        <c:v>45105</c:v>
                      </c:pt>
                      <c:pt idx="380">
                        <c:v>45106</c:v>
                      </c:pt>
                      <c:pt idx="381">
                        <c:v>45107</c:v>
                      </c:pt>
                      <c:pt idx="382">
                        <c:v>45108</c:v>
                      </c:pt>
                      <c:pt idx="383">
                        <c:v>45109</c:v>
                      </c:pt>
                      <c:pt idx="384">
                        <c:v>45110</c:v>
                      </c:pt>
                      <c:pt idx="385">
                        <c:v>45111</c:v>
                      </c:pt>
                      <c:pt idx="386">
                        <c:v>45112</c:v>
                      </c:pt>
                      <c:pt idx="387">
                        <c:v>45113</c:v>
                      </c:pt>
                      <c:pt idx="388">
                        <c:v>45114</c:v>
                      </c:pt>
                      <c:pt idx="389">
                        <c:v>45115</c:v>
                      </c:pt>
                      <c:pt idx="390">
                        <c:v>45116</c:v>
                      </c:pt>
                      <c:pt idx="391">
                        <c:v>45117</c:v>
                      </c:pt>
                      <c:pt idx="392">
                        <c:v>45118</c:v>
                      </c:pt>
                      <c:pt idx="393">
                        <c:v>45119</c:v>
                      </c:pt>
                      <c:pt idx="394">
                        <c:v>45120</c:v>
                      </c:pt>
                      <c:pt idx="395">
                        <c:v>45121</c:v>
                      </c:pt>
                      <c:pt idx="396">
                        <c:v>45122</c:v>
                      </c:pt>
                      <c:pt idx="397">
                        <c:v>45123</c:v>
                      </c:pt>
                      <c:pt idx="398">
                        <c:v>45124</c:v>
                      </c:pt>
                      <c:pt idx="399">
                        <c:v>45125</c:v>
                      </c:pt>
                      <c:pt idx="400">
                        <c:v>45126</c:v>
                      </c:pt>
                      <c:pt idx="401">
                        <c:v>45127</c:v>
                      </c:pt>
                      <c:pt idx="402">
                        <c:v>45128</c:v>
                      </c:pt>
                      <c:pt idx="403">
                        <c:v>45129</c:v>
                      </c:pt>
                      <c:pt idx="404">
                        <c:v>45130</c:v>
                      </c:pt>
                      <c:pt idx="405">
                        <c:v>45131</c:v>
                      </c:pt>
                      <c:pt idx="406">
                        <c:v>45132</c:v>
                      </c:pt>
                      <c:pt idx="407">
                        <c:v>45133</c:v>
                      </c:pt>
                      <c:pt idx="408">
                        <c:v>45134</c:v>
                      </c:pt>
                      <c:pt idx="409">
                        <c:v>45135</c:v>
                      </c:pt>
                      <c:pt idx="410">
                        <c:v>45136</c:v>
                      </c:pt>
                      <c:pt idx="411">
                        <c:v>45137</c:v>
                      </c:pt>
                      <c:pt idx="412">
                        <c:v>45138</c:v>
                      </c:pt>
                      <c:pt idx="413">
                        <c:v>45139</c:v>
                      </c:pt>
                      <c:pt idx="414">
                        <c:v>45140</c:v>
                      </c:pt>
                      <c:pt idx="415">
                        <c:v>45141</c:v>
                      </c:pt>
                      <c:pt idx="416">
                        <c:v>45142</c:v>
                      </c:pt>
                      <c:pt idx="417">
                        <c:v>45143</c:v>
                      </c:pt>
                      <c:pt idx="418">
                        <c:v>45144</c:v>
                      </c:pt>
                      <c:pt idx="419">
                        <c:v>45145</c:v>
                      </c:pt>
                      <c:pt idx="420">
                        <c:v>45146</c:v>
                      </c:pt>
                      <c:pt idx="421">
                        <c:v>45147</c:v>
                      </c:pt>
                      <c:pt idx="422">
                        <c:v>45148</c:v>
                      </c:pt>
                      <c:pt idx="423">
                        <c:v>45149</c:v>
                      </c:pt>
                      <c:pt idx="424">
                        <c:v>45150</c:v>
                      </c:pt>
                      <c:pt idx="425">
                        <c:v>45151</c:v>
                      </c:pt>
                      <c:pt idx="426">
                        <c:v>45152</c:v>
                      </c:pt>
                      <c:pt idx="427">
                        <c:v>45153</c:v>
                      </c:pt>
                      <c:pt idx="428">
                        <c:v>45154</c:v>
                      </c:pt>
                      <c:pt idx="429">
                        <c:v>45155</c:v>
                      </c:pt>
                      <c:pt idx="430">
                        <c:v>45156</c:v>
                      </c:pt>
                      <c:pt idx="431">
                        <c:v>45157</c:v>
                      </c:pt>
                      <c:pt idx="432">
                        <c:v>45158</c:v>
                      </c:pt>
                      <c:pt idx="433">
                        <c:v>45159</c:v>
                      </c:pt>
                      <c:pt idx="434">
                        <c:v>45160</c:v>
                      </c:pt>
                      <c:pt idx="435">
                        <c:v>45161</c:v>
                      </c:pt>
                      <c:pt idx="436">
                        <c:v>45162</c:v>
                      </c:pt>
                      <c:pt idx="437">
                        <c:v>45163</c:v>
                      </c:pt>
                      <c:pt idx="438">
                        <c:v>45164</c:v>
                      </c:pt>
                      <c:pt idx="439">
                        <c:v>45165</c:v>
                      </c:pt>
                      <c:pt idx="440">
                        <c:v>45166</c:v>
                      </c:pt>
                      <c:pt idx="441">
                        <c:v>45167</c:v>
                      </c:pt>
                      <c:pt idx="442">
                        <c:v>45168</c:v>
                      </c:pt>
                      <c:pt idx="443">
                        <c:v>45169</c:v>
                      </c:pt>
                      <c:pt idx="444">
                        <c:v>45170</c:v>
                      </c:pt>
                      <c:pt idx="445">
                        <c:v>45171</c:v>
                      </c:pt>
                      <c:pt idx="446">
                        <c:v>45172</c:v>
                      </c:pt>
                      <c:pt idx="447">
                        <c:v>45173</c:v>
                      </c:pt>
                      <c:pt idx="448">
                        <c:v>45174</c:v>
                      </c:pt>
                      <c:pt idx="449">
                        <c:v>45175</c:v>
                      </c:pt>
                      <c:pt idx="450">
                        <c:v>45176</c:v>
                      </c:pt>
                      <c:pt idx="451">
                        <c:v>45177</c:v>
                      </c:pt>
                      <c:pt idx="452">
                        <c:v>45178</c:v>
                      </c:pt>
                      <c:pt idx="453">
                        <c:v>45179</c:v>
                      </c:pt>
                      <c:pt idx="454">
                        <c:v>45180</c:v>
                      </c:pt>
                      <c:pt idx="455">
                        <c:v>45181</c:v>
                      </c:pt>
                      <c:pt idx="456">
                        <c:v>45182</c:v>
                      </c:pt>
                      <c:pt idx="457">
                        <c:v>45183</c:v>
                      </c:pt>
                      <c:pt idx="458">
                        <c:v>45184</c:v>
                      </c:pt>
                      <c:pt idx="459">
                        <c:v>45185</c:v>
                      </c:pt>
                      <c:pt idx="460">
                        <c:v>45186</c:v>
                      </c:pt>
                      <c:pt idx="461">
                        <c:v>45187</c:v>
                      </c:pt>
                      <c:pt idx="462">
                        <c:v>45188</c:v>
                      </c:pt>
                      <c:pt idx="463">
                        <c:v>45189</c:v>
                      </c:pt>
                      <c:pt idx="464">
                        <c:v>45190</c:v>
                      </c:pt>
                      <c:pt idx="465">
                        <c:v>45191</c:v>
                      </c:pt>
                      <c:pt idx="466">
                        <c:v>45192</c:v>
                      </c:pt>
                      <c:pt idx="467">
                        <c:v>45193</c:v>
                      </c:pt>
                      <c:pt idx="468">
                        <c:v>45194</c:v>
                      </c:pt>
                      <c:pt idx="469">
                        <c:v>45195</c:v>
                      </c:pt>
                      <c:pt idx="470">
                        <c:v>45196</c:v>
                      </c:pt>
                      <c:pt idx="471">
                        <c:v>45197</c:v>
                      </c:pt>
                      <c:pt idx="472">
                        <c:v>45198</c:v>
                      </c:pt>
                      <c:pt idx="473">
                        <c:v>45199</c:v>
                      </c:pt>
                      <c:pt idx="474">
                        <c:v>45200</c:v>
                      </c:pt>
                      <c:pt idx="475">
                        <c:v>45201</c:v>
                      </c:pt>
                      <c:pt idx="476">
                        <c:v>45202</c:v>
                      </c:pt>
                      <c:pt idx="477">
                        <c:v>45203</c:v>
                      </c:pt>
                      <c:pt idx="478">
                        <c:v>45204</c:v>
                      </c:pt>
                      <c:pt idx="479">
                        <c:v>45205</c:v>
                      </c:pt>
                      <c:pt idx="480">
                        <c:v>45206</c:v>
                      </c:pt>
                      <c:pt idx="481">
                        <c:v>45207</c:v>
                      </c:pt>
                      <c:pt idx="482">
                        <c:v>45208</c:v>
                      </c:pt>
                      <c:pt idx="483">
                        <c:v>45209</c:v>
                      </c:pt>
                      <c:pt idx="484">
                        <c:v>45210</c:v>
                      </c:pt>
                      <c:pt idx="485">
                        <c:v>45211</c:v>
                      </c:pt>
                      <c:pt idx="486">
                        <c:v>45212</c:v>
                      </c:pt>
                      <c:pt idx="487">
                        <c:v>45213</c:v>
                      </c:pt>
                      <c:pt idx="488">
                        <c:v>45214</c:v>
                      </c:pt>
                      <c:pt idx="489">
                        <c:v>45215</c:v>
                      </c:pt>
                      <c:pt idx="490">
                        <c:v>45216</c:v>
                      </c:pt>
                      <c:pt idx="491">
                        <c:v>45217</c:v>
                      </c:pt>
                      <c:pt idx="492">
                        <c:v>45218</c:v>
                      </c:pt>
                      <c:pt idx="493">
                        <c:v>45219</c:v>
                      </c:pt>
                      <c:pt idx="494">
                        <c:v>45220</c:v>
                      </c:pt>
                      <c:pt idx="495">
                        <c:v>45221</c:v>
                      </c:pt>
                      <c:pt idx="496">
                        <c:v>45222</c:v>
                      </c:pt>
                      <c:pt idx="497">
                        <c:v>45223</c:v>
                      </c:pt>
                      <c:pt idx="498">
                        <c:v>45224</c:v>
                      </c:pt>
                      <c:pt idx="499">
                        <c:v>45225</c:v>
                      </c:pt>
                      <c:pt idx="500">
                        <c:v>45226</c:v>
                      </c:pt>
                      <c:pt idx="501">
                        <c:v>45227</c:v>
                      </c:pt>
                      <c:pt idx="502">
                        <c:v>45228</c:v>
                      </c:pt>
                      <c:pt idx="503">
                        <c:v>45229</c:v>
                      </c:pt>
                      <c:pt idx="504">
                        <c:v>45230</c:v>
                      </c:pt>
                      <c:pt idx="505">
                        <c:v>45231</c:v>
                      </c:pt>
                      <c:pt idx="506">
                        <c:v>45232</c:v>
                      </c:pt>
                      <c:pt idx="507">
                        <c:v>45233</c:v>
                      </c:pt>
                      <c:pt idx="508">
                        <c:v>45234</c:v>
                      </c:pt>
                      <c:pt idx="509">
                        <c:v>45235</c:v>
                      </c:pt>
                      <c:pt idx="510">
                        <c:v>45236</c:v>
                      </c:pt>
                      <c:pt idx="511">
                        <c:v>45237</c:v>
                      </c:pt>
                      <c:pt idx="512">
                        <c:v>45238</c:v>
                      </c:pt>
                      <c:pt idx="513">
                        <c:v>45239</c:v>
                      </c:pt>
                      <c:pt idx="514">
                        <c:v>45240</c:v>
                      </c:pt>
                      <c:pt idx="515">
                        <c:v>45241</c:v>
                      </c:pt>
                      <c:pt idx="516">
                        <c:v>45242</c:v>
                      </c:pt>
                      <c:pt idx="517">
                        <c:v>45243</c:v>
                      </c:pt>
                      <c:pt idx="518">
                        <c:v>45244</c:v>
                      </c:pt>
                      <c:pt idx="519">
                        <c:v>45245</c:v>
                      </c:pt>
                      <c:pt idx="520">
                        <c:v>45246</c:v>
                      </c:pt>
                      <c:pt idx="521">
                        <c:v>45247</c:v>
                      </c:pt>
                      <c:pt idx="522">
                        <c:v>45248</c:v>
                      </c:pt>
                      <c:pt idx="523">
                        <c:v>45249</c:v>
                      </c:pt>
                      <c:pt idx="524">
                        <c:v>45250</c:v>
                      </c:pt>
                      <c:pt idx="525">
                        <c:v>45251</c:v>
                      </c:pt>
                      <c:pt idx="526">
                        <c:v>45252</c:v>
                      </c:pt>
                      <c:pt idx="527">
                        <c:v>45253</c:v>
                      </c:pt>
                      <c:pt idx="528">
                        <c:v>45254</c:v>
                      </c:pt>
                      <c:pt idx="529">
                        <c:v>45255</c:v>
                      </c:pt>
                      <c:pt idx="530">
                        <c:v>45256</c:v>
                      </c:pt>
                      <c:pt idx="531">
                        <c:v>45257</c:v>
                      </c:pt>
                      <c:pt idx="532">
                        <c:v>45258</c:v>
                      </c:pt>
                      <c:pt idx="533">
                        <c:v>45259</c:v>
                      </c:pt>
                      <c:pt idx="534">
                        <c:v>45260</c:v>
                      </c:pt>
                      <c:pt idx="535">
                        <c:v>45261</c:v>
                      </c:pt>
                      <c:pt idx="536">
                        <c:v>45262</c:v>
                      </c:pt>
                      <c:pt idx="537">
                        <c:v>45263</c:v>
                      </c:pt>
                      <c:pt idx="538">
                        <c:v>45264</c:v>
                      </c:pt>
                      <c:pt idx="539">
                        <c:v>45265</c:v>
                      </c:pt>
                      <c:pt idx="540">
                        <c:v>45266</c:v>
                      </c:pt>
                      <c:pt idx="541">
                        <c:v>45267</c:v>
                      </c:pt>
                      <c:pt idx="542">
                        <c:v>45268</c:v>
                      </c:pt>
                      <c:pt idx="543">
                        <c:v>45269</c:v>
                      </c:pt>
                      <c:pt idx="544">
                        <c:v>45270</c:v>
                      </c:pt>
                      <c:pt idx="545">
                        <c:v>45271</c:v>
                      </c:pt>
                      <c:pt idx="546">
                        <c:v>45272</c:v>
                      </c:pt>
                      <c:pt idx="547">
                        <c:v>45273</c:v>
                      </c:pt>
                      <c:pt idx="548">
                        <c:v>45274</c:v>
                      </c:pt>
                      <c:pt idx="549">
                        <c:v>45275</c:v>
                      </c:pt>
                      <c:pt idx="550">
                        <c:v>45276</c:v>
                      </c:pt>
                      <c:pt idx="551">
                        <c:v>45277</c:v>
                      </c:pt>
                      <c:pt idx="552">
                        <c:v>45278</c:v>
                      </c:pt>
                      <c:pt idx="553">
                        <c:v>45279</c:v>
                      </c:pt>
                      <c:pt idx="554">
                        <c:v>45280</c:v>
                      </c:pt>
                      <c:pt idx="555">
                        <c:v>45281</c:v>
                      </c:pt>
                      <c:pt idx="556">
                        <c:v>45282</c:v>
                      </c:pt>
                      <c:pt idx="557">
                        <c:v>45283</c:v>
                      </c:pt>
                      <c:pt idx="558">
                        <c:v>45284</c:v>
                      </c:pt>
                      <c:pt idx="559">
                        <c:v>45285</c:v>
                      </c:pt>
                      <c:pt idx="560">
                        <c:v>45286</c:v>
                      </c:pt>
                      <c:pt idx="561">
                        <c:v>45287</c:v>
                      </c:pt>
                      <c:pt idx="562">
                        <c:v>45288</c:v>
                      </c:pt>
                      <c:pt idx="563">
                        <c:v>45289</c:v>
                      </c:pt>
                      <c:pt idx="564">
                        <c:v>45290</c:v>
                      </c:pt>
                      <c:pt idx="565">
                        <c:v>45291</c:v>
                      </c:pt>
                      <c:pt idx="566">
                        <c:v>45292</c:v>
                      </c:pt>
                      <c:pt idx="567">
                        <c:v>45293</c:v>
                      </c:pt>
                      <c:pt idx="568">
                        <c:v>45294</c:v>
                      </c:pt>
                      <c:pt idx="569">
                        <c:v>45295</c:v>
                      </c:pt>
                      <c:pt idx="570">
                        <c:v>45296</c:v>
                      </c:pt>
                      <c:pt idx="571">
                        <c:v>45297</c:v>
                      </c:pt>
                      <c:pt idx="572">
                        <c:v>45298</c:v>
                      </c:pt>
                      <c:pt idx="573">
                        <c:v>45299</c:v>
                      </c:pt>
                      <c:pt idx="574">
                        <c:v>45300</c:v>
                      </c:pt>
                      <c:pt idx="575">
                        <c:v>45301</c:v>
                      </c:pt>
                      <c:pt idx="576">
                        <c:v>45302</c:v>
                      </c:pt>
                      <c:pt idx="577">
                        <c:v>45303</c:v>
                      </c:pt>
                      <c:pt idx="578">
                        <c:v>45304</c:v>
                      </c:pt>
                      <c:pt idx="579">
                        <c:v>45305</c:v>
                      </c:pt>
                      <c:pt idx="580">
                        <c:v>45306</c:v>
                      </c:pt>
                      <c:pt idx="581">
                        <c:v>45307</c:v>
                      </c:pt>
                      <c:pt idx="582">
                        <c:v>45308</c:v>
                      </c:pt>
                      <c:pt idx="583">
                        <c:v>45309</c:v>
                      </c:pt>
                      <c:pt idx="584">
                        <c:v>45310</c:v>
                      </c:pt>
                      <c:pt idx="585">
                        <c:v>45311</c:v>
                      </c:pt>
                      <c:pt idx="586">
                        <c:v>45312</c:v>
                      </c:pt>
                      <c:pt idx="587">
                        <c:v>45313</c:v>
                      </c:pt>
                      <c:pt idx="588">
                        <c:v>45314</c:v>
                      </c:pt>
                      <c:pt idx="589">
                        <c:v>45315</c:v>
                      </c:pt>
                      <c:pt idx="590">
                        <c:v>45316</c:v>
                      </c:pt>
                      <c:pt idx="591">
                        <c:v>45317</c:v>
                      </c:pt>
                      <c:pt idx="592">
                        <c:v>45318</c:v>
                      </c:pt>
                      <c:pt idx="593">
                        <c:v>45319</c:v>
                      </c:pt>
                      <c:pt idx="594">
                        <c:v>45320</c:v>
                      </c:pt>
                      <c:pt idx="595">
                        <c:v>45321</c:v>
                      </c:pt>
                      <c:pt idx="596">
                        <c:v>45322</c:v>
                      </c:pt>
                      <c:pt idx="597">
                        <c:v>45323</c:v>
                      </c:pt>
                      <c:pt idx="598">
                        <c:v>45324</c:v>
                      </c:pt>
                      <c:pt idx="599">
                        <c:v>45325</c:v>
                      </c:pt>
                      <c:pt idx="600">
                        <c:v>45326</c:v>
                      </c:pt>
                      <c:pt idx="601">
                        <c:v>45327</c:v>
                      </c:pt>
                      <c:pt idx="602">
                        <c:v>45328</c:v>
                      </c:pt>
                      <c:pt idx="603">
                        <c:v>45329</c:v>
                      </c:pt>
                      <c:pt idx="604">
                        <c:v>45330</c:v>
                      </c:pt>
                      <c:pt idx="605">
                        <c:v>45331</c:v>
                      </c:pt>
                      <c:pt idx="606">
                        <c:v>45332</c:v>
                      </c:pt>
                      <c:pt idx="607">
                        <c:v>45333</c:v>
                      </c:pt>
                      <c:pt idx="608">
                        <c:v>45334</c:v>
                      </c:pt>
                      <c:pt idx="609">
                        <c:v>45335</c:v>
                      </c:pt>
                      <c:pt idx="610">
                        <c:v>45336</c:v>
                      </c:pt>
                      <c:pt idx="611">
                        <c:v>45337</c:v>
                      </c:pt>
                      <c:pt idx="612">
                        <c:v>45338</c:v>
                      </c:pt>
                      <c:pt idx="613">
                        <c:v>45339</c:v>
                      </c:pt>
                      <c:pt idx="614">
                        <c:v>45340</c:v>
                      </c:pt>
                      <c:pt idx="615">
                        <c:v>45341</c:v>
                      </c:pt>
                      <c:pt idx="616">
                        <c:v>45342</c:v>
                      </c:pt>
                      <c:pt idx="617">
                        <c:v>45343</c:v>
                      </c:pt>
                      <c:pt idx="618">
                        <c:v>45344</c:v>
                      </c:pt>
                      <c:pt idx="619">
                        <c:v>45345</c:v>
                      </c:pt>
                      <c:pt idx="620">
                        <c:v>45346</c:v>
                      </c:pt>
                      <c:pt idx="621">
                        <c:v>45347</c:v>
                      </c:pt>
                      <c:pt idx="622">
                        <c:v>45348</c:v>
                      </c:pt>
                      <c:pt idx="623">
                        <c:v>45349</c:v>
                      </c:pt>
                      <c:pt idx="624">
                        <c:v>45350</c:v>
                      </c:pt>
                      <c:pt idx="625">
                        <c:v>45351</c:v>
                      </c:pt>
                      <c:pt idx="626">
                        <c:v>45352</c:v>
                      </c:pt>
                      <c:pt idx="627">
                        <c:v>45353</c:v>
                      </c:pt>
                      <c:pt idx="628">
                        <c:v>45354</c:v>
                      </c:pt>
                      <c:pt idx="629">
                        <c:v>45355</c:v>
                      </c:pt>
                      <c:pt idx="630">
                        <c:v>45356</c:v>
                      </c:pt>
                      <c:pt idx="631">
                        <c:v>45357</c:v>
                      </c:pt>
                      <c:pt idx="632">
                        <c:v>45358</c:v>
                      </c:pt>
                      <c:pt idx="633">
                        <c:v>45359</c:v>
                      </c:pt>
                      <c:pt idx="634">
                        <c:v>45360</c:v>
                      </c:pt>
                      <c:pt idx="635">
                        <c:v>45361</c:v>
                      </c:pt>
                      <c:pt idx="636">
                        <c:v>45362</c:v>
                      </c:pt>
                      <c:pt idx="637">
                        <c:v>45363</c:v>
                      </c:pt>
                      <c:pt idx="638">
                        <c:v>45364</c:v>
                      </c:pt>
                      <c:pt idx="639">
                        <c:v>45365</c:v>
                      </c:pt>
                      <c:pt idx="640">
                        <c:v>45366</c:v>
                      </c:pt>
                      <c:pt idx="641">
                        <c:v>45367</c:v>
                      </c:pt>
                      <c:pt idx="642">
                        <c:v>45368</c:v>
                      </c:pt>
                      <c:pt idx="643">
                        <c:v>45369</c:v>
                      </c:pt>
                      <c:pt idx="644">
                        <c:v>45370</c:v>
                      </c:pt>
                      <c:pt idx="645">
                        <c:v>45371</c:v>
                      </c:pt>
                      <c:pt idx="646">
                        <c:v>45372</c:v>
                      </c:pt>
                      <c:pt idx="647">
                        <c:v>45373</c:v>
                      </c:pt>
                      <c:pt idx="648">
                        <c:v>45374</c:v>
                      </c:pt>
                      <c:pt idx="649">
                        <c:v>45375</c:v>
                      </c:pt>
                      <c:pt idx="650">
                        <c:v>45376</c:v>
                      </c:pt>
                      <c:pt idx="651">
                        <c:v>45377</c:v>
                      </c:pt>
                      <c:pt idx="652">
                        <c:v>45378</c:v>
                      </c:pt>
                      <c:pt idx="653">
                        <c:v>45379</c:v>
                      </c:pt>
                      <c:pt idx="654">
                        <c:v>45380</c:v>
                      </c:pt>
                      <c:pt idx="655">
                        <c:v>45381</c:v>
                      </c:pt>
                      <c:pt idx="656">
                        <c:v>45382</c:v>
                      </c:pt>
                      <c:pt idx="657">
                        <c:v>45383</c:v>
                      </c:pt>
                      <c:pt idx="658">
                        <c:v>45384</c:v>
                      </c:pt>
                      <c:pt idx="659">
                        <c:v>45385</c:v>
                      </c:pt>
                      <c:pt idx="660">
                        <c:v>45386</c:v>
                      </c:pt>
                      <c:pt idx="661">
                        <c:v>45387</c:v>
                      </c:pt>
                      <c:pt idx="662">
                        <c:v>45388</c:v>
                      </c:pt>
                      <c:pt idx="663">
                        <c:v>45389</c:v>
                      </c:pt>
                      <c:pt idx="664">
                        <c:v>45390</c:v>
                      </c:pt>
                      <c:pt idx="665">
                        <c:v>45391</c:v>
                      </c:pt>
                      <c:pt idx="666">
                        <c:v>45392</c:v>
                      </c:pt>
                      <c:pt idx="667">
                        <c:v>45393</c:v>
                      </c:pt>
                      <c:pt idx="668">
                        <c:v>45394</c:v>
                      </c:pt>
                      <c:pt idx="669">
                        <c:v>45395</c:v>
                      </c:pt>
                      <c:pt idx="670">
                        <c:v>45396</c:v>
                      </c:pt>
                      <c:pt idx="671">
                        <c:v>45397</c:v>
                      </c:pt>
                      <c:pt idx="672">
                        <c:v>45398</c:v>
                      </c:pt>
                      <c:pt idx="673">
                        <c:v>45399</c:v>
                      </c:pt>
                      <c:pt idx="674">
                        <c:v>45400</c:v>
                      </c:pt>
                      <c:pt idx="675">
                        <c:v>45401</c:v>
                      </c:pt>
                      <c:pt idx="676">
                        <c:v>45402</c:v>
                      </c:pt>
                      <c:pt idx="677">
                        <c:v>45403</c:v>
                      </c:pt>
                      <c:pt idx="678">
                        <c:v>45404</c:v>
                      </c:pt>
                      <c:pt idx="679">
                        <c:v>45405</c:v>
                      </c:pt>
                      <c:pt idx="680">
                        <c:v>45406</c:v>
                      </c:pt>
                      <c:pt idx="681">
                        <c:v>45407</c:v>
                      </c:pt>
                      <c:pt idx="682">
                        <c:v>45408</c:v>
                      </c:pt>
                      <c:pt idx="683">
                        <c:v>45409</c:v>
                      </c:pt>
                      <c:pt idx="684">
                        <c:v>45410</c:v>
                      </c:pt>
                      <c:pt idx="685">
                        <c:v>45411</c:v>
                      </c:pt>
                      <c:pt idx="686">
                        <c:v>45412</c:v>
                      </c:pt>
                      <c:pt idx="687">
                        <c:v>45413</c:v>
                      </c:pt>
                      <c:pt idx="688">
                        <c:v>45414</c:v>
                      </c:pt>
                      <c:pt idx="689">
                        <c:v>45415</c:v>
                      </c:pt>
                      <c:pt idx="690">
                        <c:v>45416</c:v>
                      </c:pt>
                      <c:pt idx="691">
                        <c:v>45417</c:v>
                      </c:pt>
                      <c:pt idx="692">
                        <c:v>45418</c:v>
                      </c:pt>
                      <c:pt idx="693">
                        <c:v>45419</c:v>
                      </c:pt>
                      <c:pt idx="694">
                        <c:v>45420</c:v>
                      </c:pt>
                      <c:pt idx="695">
                        <c:v>45421</c:v>
                      </c:pt>
                      <c:pt idx="696">
                        <c:v>45422</c:v>
                      </c:pt>
                      <c:pt idx="697">
                        <c:v>45423</c:v>
                      </c:pt>
                      <c:pt idx="698">
                        <c:v>45424</c:v>
                      </c:pt>
                      <c:pt idx="699">
                        <c:v>45425</c:v>
                      </c:pt>
                      <c:pt idx="700">
                        <c:v>45426</c:v>
                      </c:pt>
                      <c:pt idx="701">
                        <c:v>45427</c:v>
                      </c:pt>
                      <c:pt idx="702">
                        <c:v>45428</c:v>
                      </c:pt>
                      <c:pt idx="703">
                        <c:v>45429</c:v>
                      </c:pt>
                      <c:pt idx="704">
                        <c:v>45430</c:v>
                      </c:pt>
                      <c:pt idx="705">
                        <c:v>45431</c:v>
                      </c:pt>
                      <c:pt idx="706">
                        <c:v>45432</c:v>
                      </c:pt>
                      <c:pt idx="707">
                        <c:v>45433</c:v>
                      </c:pt>
                      <c:pt idx="708">
                        <c:v>45434</c:v>
                      </c:pt>
                      <c:pt idx="709">
                        <c:v>45435</c:v>
                      </c:pt>
                      <c:pt idx="710">
                        <c:v>45436</c:v>
                      </c:pt>
                      <c:pt idx="711">
                        <c:v>45437</c:v>
                      </c:pt>
                      <c:pt idx="712">
                        <c:v>45438</c:v>
                      </c:pt>
                      <c:pt idx="713">
                        <c:v>45439</c:v>
                      </c:pt>
                      <c:pt idx="714">
                        <c:v>45440</c:v>
                      </c:pt>
                      <c:pt idx="715">
                        <c:v>45441</c:v>
                      </c:pt>
                      <c:pt idx="716">
                        <c:v>45442</c:v>
                      </c:pt>
                      <c:pt idx="717">
                        <c:v>45443</c:v>
                      </c:pt>
                      <c:pt idx="718">
                        <c:v>45444</c:v>
                      </c:pt>
                      <c:pt idx="719">
                        <c:v>45445</c:v>
                      </c:pt>
                      <c:pt idx="720">
                        <c:v>45446</c:v>
                      </c:pt>
                      <c:pt idx="721">
                        <c:v>45447</c:v>
                      </c:pt>
                      <c:pt idx="722">
                        <c:v>45448</c:v>
                      </c:pt>
                      <c:pt idx="723">
                        <c:v>45449</c:v>
                      </c:pt>
                      <c:pt idx="724">
                        <c:v>45450</c:v>
                      </c:pt>
                      <c:pt idx="725">
                        <c:v>45451</c:v>
                      </c:pt>
                      <c:pt idx="726">
                        <c:v>45452</c:v>
                      </c:pt>
                      <c:pt idx="727">
                        <c:v>45453</c:v>
                      </c:pt>
                      <c:pt idx="728">
                        <c:v>45454</c:v>
                      </c:pt>
                      <c:pt idx="729">
                        <c:v>45455</c:v>
                      </c:pt>
                      <c:pt idx="730">
                        <c:v>45456</c:v>
                      </c:pt>
                      <c:pt idx="731">
                        <c:v>45457</c:v>
                      </c:pt>
                      <c:pt idx="732">
                        <c:v>45458</c:v>
                      </c:pt>
                      <c:pt idx="733">
                        <c:v>45459</c:v>
                      </c:pt>
                      <c:pt idx="734">
                        <c:v>45460</c:v>
                      </c:pt>
                      <c:pt idx="735">
                        <c:v>45461</c:v>
                      </c:pt>
                      <c:pt idx="736">
                        <c:v>45462</c:v>
                      </c:pt>
                      <c:pt idx="737">
                        <c:v>45463</c:v>
                      </c:pt>
                      <c:pt idx="738">
                        <c:v>45464</c:v>
                      </c:pt>
                      <c:pt idx="739">
                        <c:v>45465</c:v>
                      </c:pt>
                      <c:pt idx="740">
                        <c:v>45466</c:v>
                      </c:pt>
                      <c:pt idx="741">
                        <c:v>45467</c:v>
                      </c:pt>
                      <c:pt idx="742">
                        <c:v>45468</c:v>
                      </c:pt>
                      <c:pt idx="743">
                        <c:v>45469</c:v>
                      </c:pt>
                      <c:pt idx="744">
                        <c:v>45470</c:v>
                      </c:pt>
                      <c:pt idx="745">
                        <c:v>45471</c:v>
                      </c:pt>
                      <c:pt idx="746">
                        <c:v>45472</c:v>
                      </c:pt>
                      <c:pt idx="747">
                        <c:v>45473</c:v>
                      </c:pt>
                      <c:pt idx="748">
                        <c:v>45474</c:v>
                      </c:pt>
                      <c:pt idx="749">
                        <c:v>45475</c:v>
                      </c:pt>
                      <c:pt idx="750">
                        <c:v>45476</c:v>
                      </c:pt>
                      <c:pt idx="751">
                        <c:v>45477</c:v>
                      </c:pt>
                      <c:pt idx="752">
                        <c:v>45478</c:v>
                      </c:pt>
                      <c:pt idx="753">
                        <c:v>45479</c:v>
                      </c:pt>
                      <c:pt idx="754">
                        <c:v>45480</c:v>
                      </c:pt>
                      <c:pt idx="755">
                        <c:v>45481</c:v>
                      </c:pt>
                      <c:pt idx="756">
                        <c:v>45482</c:v>
                      </c:pt>
                      <c:pt idx="757">
                        <c:v>45483</c:v>
                      </c:pt>
                      <c:pt idx="758">
                        <c:v>45484</c:v>
                      </c:pt>
                      <c:pt idx="759">
                        <c:v>45485</c:v>
                      </c:pt>
                      <c:pt idx="760">
                        <c:v>45486</c:v>
                      </c:pt>
                      <c:pt idx="761">
                        <c:v>45487</c:v>
                      </c:pt>
                      <c:pt idx="762">
                        <c:v>45488</c:v>
                      </c:pt>
                      <c:pt idx="763">
                        <c:v>45489</c:v>
                      </c:pt>
                      <c:pt idx="764">
                        <c:v>45490</c:v>
                      </c:pt>
                      <c:pt idx="765">
                        <c:v>45491</c:v>
                      </c:pt>
                      <c:pt idx="766">
                        <c:v>45492</c:v>
                      </c:pt>
                      <c:pt idx="767">
                        <c:v>45493</c:v>
                      </c:pt>
                      <c:pt idx="768">
                        <c:v>45494</c:v>
                      </c:pt>
                      <c:pt idx="769">
                        <c:v>45495</c:v>
                      </c:pt>
                      <c:pt idx="770">
                        <c:v>45496</c:v>
                      </c:pt>
                      <c:pt idx="771">
                        <c:v>45497</c:v>
                      </c:pt>
                      <c:pt idx="772">
                        <c:v>45498</c:v>
                      </c:pt>
                      <c:pt idx="773">
                        <c:v>45499</c:v>
                      </c:pt>
                      <c:pt idx="774">
                        <c:v>45500</c:v>
                      </c:pt>
                      <c:pt idx="775">
                        <c:v>45501</c:v>
                      </c:pt>
                      <c:pt idx="776">
                        <c:v>45502</c:v>
                      </c:pt>
                      <c:pt idx="777">
                        <c:v>45503</c:v>
                      </c:pt>
                      <c:pt idx="778">
                        <c:v>45504</c:v>
                      </c:pt>
                      <c:pt idx="779">
                        <c:v>45505</c:v>
                      </c:pt>
                      <c:pt idx="780">
                        <c:v>45506</c:v>
                      </c:pt>
                      <c:pt idx="781">
                        <c:v>45507</c:v>
                      </c:pt>
                      <c:pt idx="782">
                        <c:v>45508</c:v>
                      </c:pt>
                      <c:pt idx="783">
                        <c:v>45509</c:v>
                      </c:pt>
                      <c:pt idx="784">
                        <c:v>45510</c:v>
                      </c:pt>
                      <c:pt idx="785">
                        <c:v>45511</c:v>
                      </c:pt>
                      <c:pt idx="786">
                        <c:v>45512</c:v>
                      </c:pt>
                      <c:pt idx="787">
                        <c:v>45513</c:v>
                      </c:pt>
                      <c:pt idx="788">
                        <c:v>45514</c:v>
                      </c:pt>
                      <c:pt idx="789">
                        <c:v>45515</c:v>
                      </c:pt>
                      <c:pt idx="790">
                        <c:v>45516</c:v>
                      </c:pt>
                      <c:pt idx="791">
                        <c:v>45517</c:v>
                      </c:pt>
                      <c:pt idx="792">
                        <c:v>45518</c:v>
                      </c:pt>
                      <c:pt idx="793">
                        <c:v>45519</c:v>
                      </c:pt>
                      <c:pt idx="794">
                        <c:v>45520</c:v>
                      </c:pt>
                      <c:pt idx="795">
                        <c:v>45521</c:v>
                      </c:pt>
                      <c:pt idx="796">
                        <c:v>45522</c:v>
                      </c:pt>
                      <c:pt idx="797">
                        <c:v>45523</c:v>
                      </c:pt>
                      <c:pt idx="798">
                        <c:v>45524</c:v>
                      </c:pt>
                      <c:pt idx="799">
                        <c:v>45525</c:v>
                      </c:pt>
                      <c:pt idx="800">
                        <c:v>45526</c:v>
                      </c:pt>
                      <c:pt idx="801">
                        <c:v>45527</c:v>
                      </c:pt>
                      <c:pt idx="802">
                        <c:v>45528</c:v>
                      </c:pt>
                      <c:pt idx="803">
                        <c:v>45529</c:v>
                      </c:pt>
                      <c:pt idx="804">
                        <c:v>45530</c:v>
                      </c:pt>
                      <c:pt idx="805">
                        <c:v>45531</c:v>
                      </c:pt>
                      <c:pt idx="806">
                        <c:v>45532</c:v>
                      </c:pt>
                      <c:pt idx="807">
                        <c:v>45533</c:v>
                      </c:pt>
                      <c:pt idx="808">
                        <c:v>45534</c:v>
                      </c:pt>
                      <c:pt idx="809">
                        <c:v>45535</c:v>
                      </c:pt>
                      <c:pt idx="810">
                        <c:v>45536</c:v>
                      </c:pt>
                      <c:pt idx="811">
                        <c:v>45537</c:v>
                      </c:pt>
                      <c:pt idx="812">
                        <c:v>45538</c:v>
                      </c:pt>
                      <c:pt idx="813">
                        <c:v>45539</c:v>
                      </c:pt>
                      <c:pt idx="814">
                        <c:v>45540</c:v>
                      </c:pt>
                      <c:pt idx="815">
                        <c:v>45541</c:v>
                      </c:pt>
                      <c:pt idx="816">
                        <c:v>45542</c:v>
                      </c:pt>
                      <c:pt idx="817">
                        <c:v>45543</c:v>
                      </c:pt>
                      <c:pt idx="818">
                        <c:v>45544</c:v>
                      </c:pt>
                      <c:pt idx="819">
                        <c:v>45545</c:v>
                      </c:pt>
                      <c:pt idx="820">
                        <c:v>45546</c:v>
                      </c:pt>
                      <c:pt idx="821">
                        <c:v>45547</c:v>
                      </c:pt>
                      <c:pt idx="822">
                        <c:v>45548</c:v>
                      </c:pt>
                      <c:pt idx="823">
                        <c:v>45549</c:v>
                      </c:pt>
                      <c:pt idx="824">
                        <c:v>45550</c:v>
                      </c:pt>
                      <c:pt idx="825">
                        <c:v>45551</c:v>
                      </c:pt>
                      <c:pt idx="826">
                        <c:v>45552</c:v>
                      </c:pt>
                      <c:pt idx="827">
                        <c:v>45553</c:v>
                      </c:pt>
                      <c:pt idx="828">
                        <c:v>45554</c:v>
                      </c:pt>
                      <c:pt idx="829">
                        <c:v>45555</c:v>
                      </c:pt>
                      <c:pt idx="830">
                        <c:v>45556</c:v>
                      </c:pt>
                      <c:pt idx="831">
                        <c:v>45557</c:v>
                      </c:pt>
                      <c:pt idx="832">
                        <c:v>45558</c:v>
                      </c:pt>
                      <c:pt idx="833">
                        <c:v>45559</c:v>
                      </c:pt>
                      <c:pt idx="834">
                        <c:v>45560</c:v>
                      </c:pt>
                      <c:pt idx="835">
                        <c:v>45561</c:v>
                      </c:pt>
                      <c:pt idx="836">
                        <c:v>45562</c:v>
                      </c:pt>
                      <c:pt idx="837">
                        <c:v>45563</c:v>
                      </c:pt>
                      <c:pt idx="838">
                        <c:v>45564</c:v>
                      </c:pt>
                      <c:pt idx="839">
                        <c:v>45565</c:v>
                      </c:pt>
                      <c:pt idx="840">
                        <c:v>45566</c:v>
                      </c:pt>
                      <c:pt idx="841">
                        <c:v>45567</c:v>
                      </c:pt>
                      <c:pt idx="842">
                        <c:v>45568</c:v>
                      </c:pt>
                      <c:pt idx="843">
                        <c:v>45569</c:v>
                      </c:pt>
                      <c:pt idx="844">
                        <c:v>45570</c:v>
                      </c:pt>
                      <c:pt idx="845">
                        <c:v>45571</c:v>
                      </c:pt>
                      <c:pt idx="846">
                        <c:v>45572</c:v>
                      </c:pt>
                      <c:pt idx="847">
                        <c:v>45573</c:v>
                      </c:pt>
                      <c:pt idx="848">
                        <c:v>45574</c:v>
                      </c:pt>
                      <c:pt idx="849">
                        <c:v>45575</c:v>
                      </c:pt>
                      <c:pt idx="850">
                        <c:v>45576</c:v>
                      </c:pt>
                      <c:pt idx="851">
                        <c:v>45577</c:v>
                      </c:pt>
                      <c:pt idx="852">
                        <c:v>45578</c:v>
                      </c:pt>
                      <c:pt idx="853">
                        <c:v>45579</c:v>
                      </c:pt>
                      <c:pt idx="854">
                        <c:v>45580</c:v>
                      </c:pt>
                      <c:pt idx="855">
                        <c:v>45581</c:v>
                      </c:pt>
                      <c:pt idx="856">
                        <c:v>45582</c:v>
                      </c:pt>
                      <c:pt idx="857">
                        <c:v>45583</c:v>
                      </c:pt>
                      <c:pt idx="858">
                        <c:v>45584</c:v>
                      </c:pt>
                      <c:pt idx="859">
                        <c:v>45585</c:v>
                      </c:pt>
                      <c:pt idx="860">
                        <c:v>45586</c:v>
                      </c:pt>
                      <c:pt idx="861">
                        <c:v>45587</c:v>
                      </c:pt>
                      <c:pt idx="862">
                        <c:v>45588</c:v>
                      </c:pt>
                      <c:pt idx="863">
                        <c:v>45589</c:v>
                      </c:pt>
                      <c:pt idx="864">
                        <c:v>45590</c:v>
                      </c:pt>
                      <c:pt idx="865">
                        <c:v>45591</c:v>
                      </c:pt>
                      <c:pt idx="866">
                        <c:v>45592</c:v>
                      </c:pt>
                      <c:pt idx="867">
                        <c:v>45593</c:v>
                      </c:pt>
                      <c:pt idx="868">
                        <c:v>45594</c:v>
                      </c:pt>
                      <c:pt idx="869">
                        <c:v>45595</c:v>
                      </c:pt>
                      <c:pt idx="870">
                        <c:v>45596</c:v>
                      </c:pt>
                      <c:pt idx="871">
                        <c:v>45597</c:v>
                      </c:pt>
                      <c:pt idx="872">
                        <c:v>45598</c:v>
                      </c:pt>
                      <c:pt idx="873">
                        <c:v>45599</c:v>
                      </c:pt>
                      <c:pt idx="874">
                        <c:v>45600</c:v>
                      </c:pt>
                      <c:pt idx="875">
                        <c:v>45601</c:v>
                      </c:pt>
                      <c:pt idx="876">
                        <c:v>45602</c:v>
                      </c:pt>
                      <c:pt idx="877">
                        <c:v>45603</c:v>
                      </c:pt>
                      <c:pt idx="878">
                        <c:v>45604</c:v>
                      </c:pt>
                      <c:pt idx="879">
                        <c:v>45605</c:v>
                      </c:pt>
                      <c:pt idx="880">
                        <c:v>45606</c:v>
                      </c:pt>
                      <c:pt idx="881">
                        <c:v>45607</c:v>
                      </c:pt>
                      <c:pt idx="882">
                        <c:v>45608</c:v>
                      </c:pt>
                      <c:pt idx="883">
                        <c:v>45609</c:v>
                      </c:pt>
                      <c:pt idx="884">
                        <c:v>45610</c:v>
                      </c:pt>
                      <c:pt idx="885">
                        <c:v>45611</c:v>
                      </c:pt>
                      <c:pt idx="886">
                        <c:v>45612</c:v>
                      </c:pt>
                      <c:pt idx="887">
                        <c:v>45613</c:v>
                      </c:pt>
                      <c:pt idx="888">
                        <c:v>45614</c:v>
                      </c:pt>
                      <c:pt idx="889">
                        <c:v>45615</c:v>
                      </c:pt>
                      <c:pt idx="890">
                        <c:v>45616</c:v>
                      </c:pt>
                      <c:pt idx="891">
                        <c:v>45617</c:v>
                      </c:pt>
                      <c:pt idx="892">
                        <c:v>45618</c:v>
                      </c:pt>
                      <c:pt idx="893">
                        <c:v>45619</c:v>
                      </c:pt>
                      <c:pt idx="894">
                        <c:v>45620</c:v>
                      </c:pt>
                      <c:pt idx="895">
                        <c:v>45621</c:v>
                      </c:pt>
                      <c:pt idx="896">
                        <c:v>45622</c:v>
                      </c:pt>
                      <c:pt idx="897">
                        <c:v>45623</c:v>
                      </c:pt>
                      <c:pt idx="898">
                        <c:v>45624</c:v>
                      </c:pt>
                      <c:pt idx="899">
                        <c:v>45625</c:v>
                      </c:pt>
                      <c:pt idx="900">
                        <c:v>45626</c:v>
                      </c:pt>
                      <c:pt idx="901">
                        <c:v>45627</c:v>
                      </c:pt>
                      <c:pt idx="902">
                        <c:v>45628</c:v>
                      </c:pt>
                      <c:pt idx="903">
                        <c:v>45629</c:v>
                      </c:pt>
                      <c:pt idx="904">
                        <c:v>45630</c:v>
                      </c:pt>
                      <c:pt idx="905">
                        <c:v>45631</c:v>
                      </c:pt>
                      <c:pt idx="906">
                        <c:v>45632</c:v>
                      </c:pt>
                      <c:pt idx="907">
                        <c:v>45633</c:v>
                      </c:pt>
                      <c:pt idx="908">
                        <c:v>45634</c:v>
                      </c:pt>
                      <c:pt idx="909">
                        <c:v>45635</c:v>
                      </c:pt>
                      <c:pt idx="910">
                        <c:v>45636</c:v>
                      </c:pt>
                      <c:pt idx="911">
                        <c:v>45637</c:v>
                      </c:pt>
                      <c:pt idx="912">
                        <c:v>45638</c:v>
                      </c:pt>
                      <c:pt idx="913">
                        <c:v>45639</c:v>
                      </c:pt>
                      <c:pt idx="914">
                        <c:v>45640</c:v>
                      </c:pt>
                      <c:pt idx="915">
                        <c:v>45641</c:v>
                      </c:pt>
                      <c:pt idx="916">
                        <c:v>45642</c:v>
                      </c:pt>
                      <c:pt idx="917">
                        <c:v>45643</c:v>
                      </c:pt>
                      <c:pt idx="918">
                        <c:v>45644</c:v>
                      </c:pt>
                      <c:pt idx="919">
                        <c:v>45645</c:v>
                      </c:pt>
                      <c:pt idx="920">
                        <c:v>45646</c:v>
                      </c:pt>
                      <c:pt idx="921">
                        <c:v>45647</c:v>
                      </c:pt>
                      <c:pt idx="922">
                        <c:v>45648</c:v>
                      </c:pt>
                      <c:pt idx="923">
                        <c:v>45649</c:v>
                      </c:pt>
                      <c:pt idx="924">
                        <c:v>45650</c:v>
                      </c:pt>
                      <c:pt idx="925">
                        <c:v>45651</c:v>
                      </c:pt>
                      <c:pt idx="926">
                        <c:v>45652</c:v>
                      </c:pt>
                      <c:pt idx="927">
                        <c:v>45653</c:v>
                      </c:pt>
                      <c:pt idx="928">
                        <c:v>45654</c:v>
                      </c:pt>
                      <c:pt idx="929">
                        <c:v>45655</c:v>
                      </c:pt>
                      <c:pt idx="930">
                        <c:v>45656</c:v>
                      </c:pt>
                      <c:pt idx="931">
                        <c:v>45657</c:v>
                      </c:pt>
                      <c:pt idx="932">
                        <c:v>45658</c:v>
                      </c:pt>
                      <c:pt idx="933">
                        <c:v>45659</c:v>
                      </c:pt>
                      <c:pt idx="934">
                        <c:v>45660</c:v>
                      </c:pt>
                      <c:pt idx="935">
                        <c:v>45661</c:v>
                      </c:pt>
                      <c:pt idx="936">
                        <c:v>45662</c:v>
                      </c:pt>
                      <c:pt idx="937">
                        <c:v>45663</c:v>
                      </c:pt>
                      <c:pt idx="938">
                        <c:v>45664</c:v>
                      </c:pt>
                      <c:pt idx="939">
                        <c:v>45665</c:v>
                      </c:pt>
                      <c:pt idx="940">
                        <c:v>45666</c:v>
                      </c:pt>
                      <c:pt idx="941">
                        <c:v>45667</c:v>
                      </c:pt>
                      <c:pt idx="942">
                        <c:v>45668</c:v>
                      </c:pt>
                      <c:pt idx="943">
                        <c:v>45669</c:v>
                      </c:pt>
                      <c:pt idx="944">
                        <c:v>45670</c:v>
                      </c:pt>
                      <c:pt idx="945">
                        <c:v>45671</c:v>
                      </c:pt>
                      <c:pt idx="946">
                        <c:v>45672</c:v>
                      </c:pt>
                      <c:pt idx="947">
                        <c:v>45673</c:v>
                      </c:pt>
                      <c:pt idx="948">
                        <c:v>45674</c:v>
                      </c:pt>
                      <c:pt idx="949">
                        <c:v>45675</c:v>
                      </c:pt>
                      <c:pt idx="950">
                        <c:v>45676</c:v>
                      </c:pt>
                      <c:pt idx="951">
                        <c:v>45677</c:v>
                      </c:pt>
                      <c:pt idx="952">
                        <c:v>45678</c:v>
                      </c:pt>
                      <c:pt idx="953">
                        <c:v>45679</c:v>
                      </c:pt>
                      <c:pt idx="954">
                        <c:v>45680</c:v>
                      </c:pt>
                      <c:pt idx="955">
                        <c:v>45681</c:v>
                      </c:pt>
                      <c:pt idx="956">
                        <c:v>45682</c:v>
                      </c:pt>
                      <c:pt idx="957">
                        <c:v>45683</c:v>
                      </c:pt>
                      <c:pt idx="958">
                        <c:v>45684</c:v>
                      </c:pt>
                      <c:pt idx="959">
                        <c:v>45685</c:v>
                      </c:pt>
                      <c:pt idx="960">
                        <c:v>45686</c:v>
                      </c:pt>
                      <c:pt idx="961">
                        <c:v>45687</c:v>
                      </c:pt>
                      <c:pt idx="962">
                        <c:v>45688</c:v>
                      </c:pt>
                      <c:pt idx="963">
                        <c:v>45689</c:v>
                      </c:pt>
                      <c:pt idx="964">
                        <c:v>45690</c:v>
                      </c:pt>
                      <c:pt idx="965">
                        <c:v>45691</c:v>
                      </c:pt>
                      <c:pt idx="966">
                        <c:v>45692</c:v>
                      </c:pt>
                      <c:pt idx="967">
                        <c:v>45693</c:v>
                      </c:pt>
                      <c:pt idx="968">
                        <c:v>45694</c:v>
                      </c:pt>
                      <c:pt idx="969">
                        <c:v>45695</c:v>
                      </c:pt>
                      <c:pt idx="970">
                        <c:v>45696</c:v>
                      </c:pt>
                      <c:pt idx="971">
                        <c:v>45697</c:v>
                      </c:pt>
                      <c:pt idx="972">
                        <c:v>45698</c:v>
                      </c:pt>
                      <c:pt idx="973">
                        <c:v>45699</c:v>
                      </c:pt>
                      <c:pt idx="974">
                        <c:v>45700</c:v>
                      </c:pt>
                      <c:pt idx="975">
                        <c:v>45701</c:v>
                      </c:pt>
                      <c:pt idx="976">
                        <c:v>45702</c:v>
                      </c:pt>
                      <c:pt idx="977">
                        <c:v>45703</c:v>
                      </c:pt>
                      <c:pt idx="978">
                        <c:v>45704</c:v>
                      </c:pt>
                      <c:pt idx="979">
                        <c:v>45705</c:v>
                      </c:pt>
                      <c:pt idx="980">
                        <c:v>45706</c:v>
                      </c:pt>
                      <c:pt idx="981">
                        <c:v>45707</c:v>
                      </c:pt>
                      <c:pt idx="982">
                        <c:v>45708</c:v>
                      </c:pt>
                      <c:pt idx="983">
                        <c:v>45709</c:v>
                      </c:pt>
                      <c:pt idx="984">
                        <c:v>45710</c:v>
                      </c:pt>
                      <c:pt idx="985">
                        <c:v>45711</c:v>
                      </c:pt>
                      <c:pt idx="986">
                        <c:v>45712</c:v>
                      </c:pt>
                      <c:pt idx="987">
                        <c:v>45713</c:v>
                      </c:pt>
                      <c:pt idx="988">
                        <c:v>45714</c:v>
                      </c:pt>
                      <c:pt idx="989">
                        <c:v>45715</c:v>
                      </c:pt>
                      <c:pt idx="990">
                        <c:v>45716</c:v>
                      </c:pt>
                      <c:pt idx="991">
                        <c:v>45717</c:v>
                      </c:pt>
                      <c:pt idx="992">
                        <c:v>45718</c:v>
                      </c:pt>
                      <c:pt idx="993">
                        <c:v>45719</c:v>
                      </c:pt>
                      <c:pt idx="994">
                        <c:v>45720</c:v>
                      </c:pt>
                      <c:pt idx="995">
                        <c:v>45721</c:v>
                      </c:pt>
                      <c:pt idx="996">
                        <c:v>45722</c:v>
                      </c:pt>
                      <c:pt idx="997">
                        <c:v>45723</c:v>
                      </c:pt>
                      <c:pt idx="998">
                        <c:v>45724</c:v>
                      </c:pt>
                      <c:pt idx="999">
                        <c:v>45725</c:v>
                      </c:pt>
                      <c:pt idx="1000">
                        <c:v>45726</c:v>
                      </c:pt>
                      <c:pt idx="1001">
                        <c:v>45727</c:v>
                      </c:pt>
                      <c:pt idx="1002">
                        <c:v>45728</c:v>
                      </c:pt>
                      <c:pt idx="1003">
                        <c:v>45729</c:v>
                      </c:pt>
                      <c:pt idx="1004">
                        <c:v>45730</c:v>
                      </c:pt>
                      <c:pt idx="1005">
                        <c:v>45731</c:v>
                      </c:pt>
                      <c:pt idx="1006">
                        <c:v>45732</c:v>
                      </c:pt>
                      <c:pt idx="1007">
                        <c:v>45733</c:v>
                      </c:pt>
                      <c:pt idx="1008">
                        <c:v>45734</c:v>
                      </c:pt>
                      <c:pt idx="1009">
                        <c:v>45735</c:v>
                      </c:pt>
                      <c:pt idx="1010">
                        <c:v>45736</c:v>
                      </c:pt>
                      <c:pt idx="1011">
                        <c:v>45737</c:v>
                      </c:pt>
                      <c:pt idx="1012">
                        <c:v>45738</c:v>
                      </c:pt>
                      <c:pt idx="1013">
                        <c:v>45739</c:v>
                      </c:pt>
                      <c:pt idx="1014">
                        <c:v>45740</c:v>
                      </c:pt>
                      <c:pt idx="1015">
                        <c:v>45741</c:v>
                      </c:pt>
                      <c:pt idx="1016">
                        <c:v>45742</c:v>
                      </c:pt>
                      <c:pt idx="1017">
                        <c:v>45743</c:v>
                      </c:pt>
                      <c:pt idx="1018">
                        <c:v>45744</c:v>
                      </c:pt>
                      <c:pt idx="1019">
                        <c:v>45745</c:v>
                      </c:pt>
                      <c:pt idx="1020">
                        <c:v>45746</c:v>
                      </c:pt>
                      <c:pt idx="1021">
                        <c:v>45747</c:v>
                      </c:pt>
                      <c:pt idx="1022">
                        <c:v>45748</c:v>
                      </c:pt>
                      <c:pt idx="1023">
                        <c:v>45749</c:v>
                      </c:pt>
                      <c:pt idx="1024">
                        <c:v>45750</c:v>
                      </c:pt>
                      <c:pt idx="1025">
                        <c:v>45751</c:v>
                      </c:pt>
                      <c:pt idx="1026">
                        <c:v>45752</c:v>
                      </c:pt>
                      <c:pt idx="1027">
                        <c:v>45753</c:v>
                      </c:pt>
                      <c:pt idx="1028">
                        <c:v>45754</c:v>
                      </c:pt>
                      <c:pt idx="1029">
                        <c:v>45755</c:v>
                      </c:pt>
                      <c:pt idx="1030">
                        <c:v>45756</c:v>
                      </c:pt>
                      <c:pt idx="1031">
                        <c:v>45757</c:v>
                      </c:pt>
                      <c:pt idx="1032">
                        <c:v>45758</c:v>
                      </c:pt>
                      <c:pt idx="1033">
                        <c:v>45759</c:v>
                      </c:pt>
                      <c:pt idx="1034">
                        <c:v>45760</c:v>
                      </c:pt>
                      <c:pt idx="1035">
                        <c:v>45761</c:v>
                      </c:pt>
                      <c:pt idx="1036">
                        <c:v>45762</c:v>
                      </c:pt>
                      <c:pt idx="1037">
                        <c:v>45763</c:v>
                      </c:pt>
                      <c:pt idx="1038">
                        <c:v>45764</c:v>
                      </c:pt>
                      <c:pt idx="1039">
                        <c:v>45765</c:v>
                      </c:pt>
                      <c:pt idx="1040">
                        <c:v>45766</c:v>
                      </c:pt>
                      <c:pt idx="1041">
                        <c:v>45767</c:v>
                      </c:pt>
                      <c:pt idx="1042">
                        <c:v>45768</c:v>
                      </c:pt>
                      <c:pt idx="1043">
                        <c:v>45769</c:v>
                      </c:pt>
                      <c:pt idx="1044">
                        <c:v>45770</c:v>
                      </c:pt>
                      <c:pt idx="1045">
                        <c:v>45771</c:v>
                      </c:pt>
                      <c:pt idx="1046">
                        <c:v>45772</c:v>
                      </c:pt>
                      <c:pt idx="1047">
                        <c:v>45773</c:v>
                      </c:pt>
                      <c:pt idx="1048">
                        <c:v>45774</c:v>
                      </c:pt>
                      <c:pt idx="1049">
                        <c:v>45775</c:v>
                      </c:pt>
                      <c:pt idx="1050">
                        <c:v>45776</c:v>
                      </c:pt>
                      <c:pt idx="1051">
                        <c:v>45777</c:v>
                      </c:pt>
                      <c:pt idx="1052">
                        <c:v>45778</c:v>
                      </c:pt>
                      <c:pt idx="1053">
                        <c:v>45779</c:v>
                      </c:pt>
                      <c:pt idx="1054">
                        <c:v>45780</c:v>
                      </c:pt>
                      <c:pt idx="1055">
                        <c:v>45781</c:v>
                      </c:pt>
                      <c:pt idx="1056">
                        <c:v>45782</c:v>
                      </c:pt>
                      <c:pt idx="1057">
                        <c:v>45783</c:v>
                      </c:pt>
                      <c:pt idx="1058">
                        <c:v>45784</c:v>
                      </c:pt>
                      <c:pt idx="1059">
                        <c:v>45785</c:v>
                      </c:pt>
                      <c:pt idx="1060">
                        <c:v>45786</c:v>
                      </c:pt>
                      <c:pt idx="1061">
                        <c:v>45787</c:v>
                      </c:pt>
                      <c:pt idx="1062">
                        <c:v>45788</c:v>
                      </c:pt>
                      <c:pt idx="1063">
                        <c:v>45789</c:v>
                      </c:pt>
                      <c:pt idx="1064">
                        <c:v>45790</c:v>
                      </c:pt>
                      <c:pt idx="1065">
                        <c:v>45791</c:v>
                      </c:pt>
                      <c:pt idx="1066">
                        <c:v>45792</c:v>
                      </c:pt>
                      <c:pt idx="1067">
                        <c:v>45793</c:v>
                      </c:pt>
                      <c:pt idx="1068">
                        <c:v>45794</c:v>
                      </c:pt>
                      <c:pt idx="1069">
                        <c:v>45795</c:v>
                      </c:pt>
                      <c:pt idx="1070">
                        <c:v>45796</c:v>
                      </c:pt>
                      <c:pt idx="1071">
                        <c:v>45797</c:v>
                      </c:pt>
                      <c:pt idx="1072">
                        <c:v>45798</c:v>
                      </c:pt>
                      <c:pt idx="1073">
                        <c:v>45799</c:v>
                      </c:pt>
                      <c:pt idx="1074">
                        <c:v>45800</c:v>
                      </c:pt>
                      <c:pt idx="1075">
                        <c:v>45801</c:v>
                      </c:pt>
                      <c:pt idx="1076">
                        <c:v>45802</c:v>
                      </c:pt>
                      <c:pt idx="1077">
                        <c:v>45803</c:v>
                      </c:pt>
                      <c:pt idx="1078">
                        <c:v>45804</c:v>
                      </c:pt>
                      <c:pt idx="1079">
                        <c:v>45805</c:v>
                      </c:pt>
                      <c:pt idx="1080">
                        <c:v>45806</c:v>
                      </c:pt>
                      <c:pt idx="1081">
                        <c:v>45807</c:v>
                      </c:pt>
                      <c:pt idx="1082">
                        <c:v>45808</c:v>
                      </c:pt>
                      <c:pt idx="1083">
                        <c:v>45809</c:v>
                      </c:pt>
                      <c:pt idx="1084">
                        <c:v>45810</c:v>
                      </c:pt>
                      <c:pt idx="1085">
                        <c:v>45811</c:v>
                      </c:pt>
                      <c:pt idx="1086">
                        <c:v>45812</c:v>
                      </c:pt>
                      <c:pt idx="1087">
                        <c:v>45813</c:v>
                      </c:pt>
                      <c:pt idx="1088">
                        <c:v>45814</c:v>
                      </c:pt>
                      <c:pt idx="1089">
                        <c:v>45815</c:v>
                      </c:pt>
                      <c:pt idx="1090">
                        <c:v>45816</c:v>
                      </c:pt>
                      <c:pt idx="1091">
                        <c:v>45817</c:v>
                      </c:pt>
                      <c:pt idx="1092">
                        <c:v>45818</c:v>
                      </c:pt>
                      <c:pt idx="1093">
                        <c:v>45819</c:v>
                      </c:pt>
                      <c:pt idx="1094">
                        <c:v>45820</c:v>
                      </c:pt>
                      <c:pt idx="1095">
                        <c:v>45821</c:v>
                      </c:pt>
                      <c:pt idx="1096">
                        <c:v>45822</c:v>
                      </c:pt>
                      <c:pt idx="1097">
                        <c:v>45823</c:v>
                      </c:pt>
                      <c:pt idx="1098">
                        <c:v>45824</c:v>
                      </c:pt>
                      <c:pt idx="1099">
                        <c:v>45825</c:v>
                      </c:pt>
                      <c:pt idx="1100">
                        <c:v>45826</c:v>
                      </c:pt>
                      <c:pt idx="1101">
                        <c:v>45827</c:v>
                      </c:pt>
                      <c:pt idx="1102">
                        <c:v>45828</c:v>
                      </c:pt>
                      <c:pt idx="1103">
                        <c:v>45829</c:v>
                      </c:pt>
                      <c:pt idx="1104">
                        <c:v>45830</c:v>
                      </c:pt>
                      <c:pt idx="1105">
                        <c:v>45831</c:v>
                      </c:pt>
                      <c:pt idx="1106">
                        <c:v>45832</c:v>
                      </c:pt>
                      <c:pt idx="1107">
                        <c:v>45833</c:v>
                      </c:pt>
                      <c:pt idx="1108">
                        <c:v>45834</c:v>
                      </c:pt>
                      <c:pt idx="1109">
                        <c:v>45835</c:v>
                      </c:pt>
                      <c:pt idx="1110">
                        <c:v>45836</c:v>
                      </c:pt>
                      <c:pt idx="1111">
                        <c:v>45837</c:v>
                      </c:pt>
                      <c:pt idx="1112">
                        <c:v>45838</c:v>
                      </c:pt>
                      <c:pt idx="1113">
                        <c:v>45839</c:v>
                      </c:pt>
                      <c:pt idx="1114">
                        <c:v>45840</c:v>
                      </c:pt>
                      <c:pt idx="1115">
                        <c:v>45841</c:v>
                      </c:pt>
                      <c:pt idx="1116">
                        <c:v>45842</c:v>
                      </c:pt>
                      <c:pt idx="1117">
                        <c:v>45843</c:v>
                      </c:pt>
                      <c:pt idx="1118">
                        <c:v>45844</c:v>
                      </c:pt>
                      <c:pt idx="1119">
                        <c:v>45845</c:v>
                      </c:pt>
                      <c:pt idx="1120">
                        <c:v>45846</c:v>
                      </c:pt>
                      <c:pt idx="1121">
                        <c:v>45847</c:v>
                      </c:pt>
                      <c:pt idx="1122">
                        <c:v>45848</c:v>
                      </c:pt>
                      <c:pt idx="1123">
                        <c:v>45849</c:v>
                      </c:pt>
                      <c:pt idx="1124">
                        <c:v>45850</c:v>
                      </c:pt>
                      <c:pt idx="1125">
                        <c:v>45851</c:v>
                      </c:pt>
                      <c:pt idx="1126">
                        <c:v>45852</c:v>
                      </c:pt>
                      <c:pt idx="1127">
                        <c:v>45853</c:v>
                      </c:pt>
                      <c:pt idx="1128">
                        <c:v>45854</c:v>
                      </c:pt>
                      <c:pt idx="1129">
                        <c:v>45855</c:v>
                      </c:pt>
                      <c:pt idx="1130">
                        <c:v>45856</c:v>
                      </c:pt>
                      <c:pt idx="1131">
                        <c:v>45857</c:v>
                      </c:pt>
                      <c:pt idx="1132">
                        <c:v>45858</c:v>
                      </c:pt>
                      <c:pt idx="1133">
                        <c:v>45859</c:v>
                      </c:pt>
                      <c:pt idx="1134">
                        <c:v>45860</c:v>
                      </c:pt>
                      <c:pt idx="1135">
                        <c:v>45861</c:v>
                      </c:pt>
                      <c:pt idx="1136">
                        <c:v>45862</c:v>
                      </c:pt>
                      <c:pt idx="1137">
                        <c:v>45863</c:v>
                      </c:pt>
                      <c:pt idx="1138">
                        <c:v>45864</c:v>
                      </c:pt>
                      <c:pt idx="1139">
                        <c:v>45865</c:v>
                      </c:pt>
                      <c:pt idx="1140">
                        <c:v>45866</c:v>
                      </c:pt>
                      <c:pt idx="1141">
                        <c:v>45867</c:v>
                      </c:pt>
                      <c:pt idx="1142">
                        <c:v>45868</c:v>
                      </c:pt>
                      <c:pt idx="1143">
                        <c:v>45869</c:v>
                      </c:pt>
                      <c:pt idx="1144">
                        <c:v>45870</c:v>
                      </c:pt>
                      <c:pt idx="1145">
                        <c:v>45871</c:v>
                      </c:pt>
                      <c:pt idx="1146">
                        <c:v>45872</c:v>
                      </c:pt>
                      <c:pt idx="1147">
                        <c:v>45873</c:v>
                      </c:pt>
                      <c:pt idx="1148">
                        <c:v>45874</c:v>
                      </c:pt>
                      <c:pt idx="1149">
                        <c:v>45875</c:v>
                      </c:pt>
                      <c:pt idx="1150">
                        <c:v>45876</c:v>
                      </c:pt>
                      <c:pt idx="1151">
                        <c:v>45877</c:v>
                      </c:pt>
                      <c:pt idx="1152">
                        <c:v>45878</c:v>
                      </c:pt>
                      <c:pt idx="1153">
                        <c:v>45879</c:v>
                      </c:pt>
                      <c:pt idx="1154">
                        <c:v>45880</c:v>
                      </c:pt>
                      <c:pt idx="1155">
                        <c:v>45881</c:v>
                      </c:pt>
                      <c:pt idx="1156">
                        <c:v>45882</c:v>
                      </c:pt>
                      <c:pt idx="1157">
                        <c:v>45883</c:v>
                      </c:pt>
                      <c:pt idx="1158">
                        <c:v>45884</c:v>
                      </c:pt>
                      <c:pt idx="1159">
                        <c:v>45885</c:v>
                      </c:pt>
                      <c:pt idx="1160">
                        <c:v>45886</c:v>
                      </c:pt>
                      <c:pt idx="1161">
                        <c:v>45887</c:v>
                      </c:pt>
                      <c:pt idx="1162">
                        <c:v>45888</c:v>
                      </c:pt>
                      <c:pt idx="1163">
                        <c:v>45889</c:v>
                      </c:pt>
                      <c:pt idx="1164">
                        <c:v>45890</c:v>
                      </c:pt>
                      <c:pt idx="1165">
                        <c:v>45891</c:v>
                      </c:pt>
                      <c:pt idx="1166">
                        <c:v>45892</c:v>
                      </c:pt>
                      <c:pt idx="1167">
                        <c:v>45893</c:v>
                      </c:pt>
                      <c:pt idx="1168">
                        <c:v>45894</c:v>
                      </c:pt>
                      <c:pt idx="1169">
                        <c:v>45895</c:v>
                      </c:pt>
                      <c:pt idx="1170">
                        <c:v>45896</c:v>
                      </c:pt>
                      <c:pt idx="1171">
                        <c:v>45897</c:v>
                      </c:pt>
                      <c:pt idx="1172">
                        <c:v>45898</c:v>
                      </c:pt>
                      <c:pt idx="1173">
                        <c:v>45899</c:v>
                      </c:pt>
                      <c:pt idx="1174">
                        <c:v>45900</c:v>
                      </c:pt>
                      <c:pt idx="1175">
                        <c:v>45901</c:v>
                      </c:pt>
                      <c:pt idx="1176">
                        <c:v>45902</c:v>
                      </c:pt>
                      <c:pt idx="1177">
                        <c:v>45903</c:v>
                      </c:pt>
                      <c:pt idx="1178">
                        <c:v>45904</c:v>
                      </c:pt>
                      <c:pt idx="1179">
                        <c:v>45905</c:v>
                      </c:pt>
                      <c:pt idx="1180">
                        <c:v>45906</c:v>
                      </c:pt>
                      <c:pt idx="1181">
                        <c:v>45907</c:v>
                      </c:pt>
                      <c:pt idx="1182">
                        <c:v>45908</c:v>
                      </c:pt>
                      <c:pt idx="1183">
                        <c:v>45909</c:v>
                      </c:pt>
                      <c:pt idx="1184">
                        <c:v>45910</c:v>
                      </c:pt>
                      <c:pt idx="1185">
                        <c:v>45911</c:v>
                      </c:pt>
                      <c:pt idx="1186">
                        <c:v>45912</c:v>
                      </c:pt>
                      <c:pt idx="1187">
                        <c:v>45913</c:v>
                      </c:pt>
                      <c:pt idx="1188">
                        <c:v>45914</c:v>
                      </c:pt>
                      <c:pt idx="1189">
                        <c:v>45915</c:v>
                      </c:pt>
                      <c:pt idx="1190">
                        <c:v>45916</c:v>
                      </c:pt>
                      <c:pt idx="1191">
                        <c:v>45917</c:v>
                      </c:pt>
                      <c:pt idx="1192">
                        <c:v>45918</c:v>
                      </c:pt>
                      <c:pt idx="1193">
                        <c:v>45919</c:v>
                      </c:pt>
                      <c:pt idx="1194">
                        <c:v>45920</c:v>
                      </c:pt>
                      <c:pt idx="1195">
                        <c:v>45921</c:v>
                      </c:pt>
                      <c:pt idx="1196">
                        <c:v>45922</c:v>
                      </c:pt>
                      <c:pt idx="1197">
                        <c:v>45923</c:v>
                      </c:pt>
                      <c:pt idx="1198">
                        <c:v>45924</c:v>
                      </c:pt>
                      <c:pt idx="1199">
                        <c:v>45925</c:v>
                      </c:pt>
                      <c:pt idx="1200">
                        <c:v>45926</c:v>
                      </c:pt>
                      <c:pt idx="1201">
                        <c:v>45927</c:v>
                      </c:pt>
                      <c:pt idx="1202">
                        <c:v>45928</c:v>
                      </c:pt>
                      <c:pt idx="1203">
                        <c:v>45929</c:v>
                      </c:pt>
                      <c:pt idx="1204">
                        <c:v>45930</c:v>
                      </c:pt>
                      <c:pt idx="1205">
                        <c:v>45931</c:v>
                      </c:pt>
                      <c:pt idx="1206">
                        <c:v>45932</c:v>
                      </c:pt>
                      <c:pt idx="1207">
                        <c:v>45933</c:v>
                      </c:pt>
                      <c:pt idx="1208">
                        <c:v>45934</c:v>
                      </c:pt>
                      <c:pt idx="1209">
                        <c:v>45935</c:v>
                      </c:pt>
                      <c:pt idx="1210">
                        <c:v>45936</c:v>
                      </c:pt>
                      <c:pt idx="1211">
                        <c:v>45937</c:v>
                      </c:pt>
                      <c:pt idx="1212">
                        <c:v>45938</c:v>
                      </c:pt>
                      <c:pt idx="1213">
                        <c:v>45939</c:v>
                      </c:pt>
                      <c:pt idx="1214">
                        <c:v>45940</c:v>
                      </c:pt>
                      <c:pt idx="1215">
                        <c:v>45941</c:v>
                      </c:pt>
                      <c:pt idx="1216">
                        <c:v>45942</c:v>
                      </c:pt>
                      <c:pt idx="1217">
                        <c:v>45943</c:v>
                      </c:pt>
                      <c:pt idx="1218">
                        <c:v>45944</c:v>
                      </c:pt>
                      <c:pt idx="1219">
                        <c:v>45945</c:v>
                      </c:pt>
                      <c:pt idx="1220">
                        <c:v>45946</c:v>
                      </c:pt>
                      <c:pt idx="1221">
                        <c:v>45947</c:v>
                      </c:pt>
                      <c:pt idx="1222">
                        <c:v>45948</c:v>
                      </c:pt>
                      <c:pt idx="1223">
                        <c:v>45949</c:v>
                      </c:pt>
                      <c:pt idx="1224">
                        <c:v>45950</c:v>
                      </c:pt>
                      <c:pt idx="1225">
                        <c:v>45951</c:v>
                      </c:pt>
                      <c:pt idx="1226">
                        <c:v>45952</c:v>
                      </c:pt>
                      <c:pt idx="1227">
                        <c:v>45953</c:v>
                      </c:pt>
                      <c:pt idx="1228">
                        <c:v>45954</c:v>
                      </c:pt>
                      <c:pt idx="1229">
                        <c:v>45955</c:v>
                      </c:pt>
                      <c:pt idx="1230">
                        <c:v>45956</c:v>
                      </c:pt>
                      <c:pt idx="1231">
                        <c:v>45957</c:v>
                      </c:pt>
                      <c:pt idx="1232">
                        <c:v>45958</c:v>
                      </c:pt>
                      <c:pt idx="1233">
                        <c:v>45959</c:v>
                      </c:pt>
                      <c:pt idx="1234">
                        <c:v>45960</c:v>
                      </c:pt>
                      <c:pt idx="1235">
                        <c:v>45961</c:v>
                      </c:pt>
                      <c:pt idx="1236">
                        <c:v>45962</c:v>
                      </c:pt>
                      <c:pt idx="1237">
                        <c:v>45963</c:v>
                      </c:pt>
                      <c:pt idx="1238">
                        <c:v>45964</c:v>
                      </c:pt>
                      <c:pt idx="1239">
                        <c:v>45965</c:v>
                      </c:pt>
                      <c:pt idx="1240">
                        <c:v>45966</c:v>
                      </c:pt>
                      <c:pt idx="1241">
                        <c:v>45967</c:v>
                      </c:pt>
                      <c:pt idx="1242">
                        <c:v>45968</c:v>
                      </c:pt>
                      <c:pt idx="1243">
                        <c:v>45969</c:v>
                      </c:pt>
                      <c:pt idx="1244">
                        <c:v>45970</c:v>
                      </c:pt>
                      <c:pt idx="1245">
                        <c:v>45971</c:v>
                      </c:pt>
                      <c:pt idx="1246">
                        <c:v>45972</c:v>
                      </c:pt>
                      <c:pt idx="1247">
                        <c:v>45973</c:v>
                      </c:pt>
                      <c:pt idx="1248">
                        <c:v>45974</c:v>
                      </c:pt>
                      <c:pt idx="1249">
                        <c:v>45975</c:v>
                      </c:pt>
                      <c:pt idx="1250">
                        <c:v>45976</c:v>
                      </c:pt>
                      <c:pt idx="1251">
                        <c:v>45977</c:v>
                      </c:pt>
                      <c:pt idx="1252">
                        <c:v>45978</c:v>
                      </c:pt>
                      <c:pt idx="1253">
                        <c:v>45979</c:v>
                      </c:pt>
                      <c:pt idx="1254">
                        <c:v>45980</c:v>
                      </c:pt>
                      <c:pt idx="1255">
                        <c:v>45981</c:v>
                      </c:pt>
                      <c:pt idx="1256">
                        <c:v>45982</c:v>
                      </c:pt>
                      <c:pt idx="1257">
                        <c:v>45983</c:v>
                      </c:pt>
                      <c:pt idx="1258">
                        <c:v>45984</c:v>
                      </c:pt>
                      <c:pt idx="1259">
                        <c:v>45985</c:v>
                      </c:pt>
                      <c:pt idx="1260">
                        <c:v>45986</c:v>
                      </c:pt>
                      <c:pt idx="1261">
                        <c:v>45987</c:v>
                      </c:pt>
                      <c:pt idx="1262">
                        <c:v>45988</c:v>
                      </c:pt>
                      <c:pt idx="1263">
                        <c:v>45989</c:v>
                      </c:pt>
                      <c:pt idx="1264">
                        <c:v>45990</c:v>
                      </c:pt>
                      <c:pt idx="1265">
                        <c:v>45991</c:v>
                      </c:pt>
                      <c:pt idx="1266">
                        <c:v>45992</c:v>
                      </c:pt>
                      <c:pt idx="1267">
                        <c:v>45993</c:v>
                      </c:pt>
                      <c:pt idx="1268">
                        <c:v>45994</c:v>
                      </c:pt>
                      <c:pt idx="1269">
                        <c:v>45995</c:v>
                      </c:pt>
                      <c:pt idx="1270">
                        <c:v>45996</c:v>
                      </c:pt>
                      <c:pt idx="1271">
                        <c:v>45997</c:v>
                      </c:pt>
                      <c:pt idx="1272">
                        <c:v>45998</c:v>
                      </c:pt>
                      <c:pt idx="1273">
                        <c:v>45999</c:v>
                      </c:pt>
                      <c:pt idx="1274">
                        <c:v>46000</c:v>
                      </c:pt>
                      <c:pt idx="1275">
                        <c:v>46001</c:v>
                      </c:pt>
                      <c:pt idx="1276">
                        <c:v>46002</c:v>
                      </c:pt>
                      <c:pt idx="1277">
                        <c:v>46003</c:v>
                      </c:pt>
                      <c:pt idx="1278">
                        <c:v>46004</c:v>
                      </c:pt>
                      <c:pt idx="1279">
                        <c:v>46005</c:v>
                      </c:pt>
                      <c:pt idx="1280">
                        <c:v>46006</c:v>
                      </c:pt>
                      <c:pt idx="1281">
                        <c:v>46007</c:v>
                      </c:pt>
                      <c:pt idx="1282">
                        <c:v>46008</c:v>
                      </c:pt>
                      <c:pt idx="1283">
                        <c:v>46009</c:v>
                      </c:pt>
                      <c:pt idx="1284">
                        <c:v>46010</c:v>
                      </c:pt>
                      <c:pt idx="1285">
                        <c:v>46011</c:v>
                      </c:pt>
                      <c:pt idx="1286">
                        <c:v>46012</c:v>
                      </c:pt>
                      <c:pt idx="1287">
                        <c:v>46013</c:v>
                      </c:pt>
                      <c:pt idx="1288">
                        <c:v>46014</c:v>
                      </c:pt>
                      <c:pt idx="1289">
                        <c:v>46015</c:v>
                      </c:pt>
                      <c:pt idx="1290">
                        <c:v>46016</c:v>
                      </c:pt>
                      <c:pt idx="1291">
                        <c:v>46017</c:v>
                      </c:pt>
                      <c:pt idx="1292">
                        <c:v>46018</c:v>
                      </c:pt>
                      <c:pt idx="1293">
                        <c:v>46019</c:v>
                      </c:pt>
                      <c:pt idx="1294">
                        <c:v>46020</c:v>
                      </c:pt>
                      <c:pt idx="1295">
                        <c:v>46021</c:v>
                      </c:pt>
                      <c:pt idx="1296">
                        <c:v>46022</c:v>
                      </c:pt>
                      <c:pt idx="1297">
                        <c:v>46023</c:v>
                      </c:pt>
                      <c:pt idx="1298">
                        <c:v>46024</c:v>
                      </c:pt>
                      <c:pt idx="1299">
                        <c:v>46025</c:v>
                      </c:pt>
                      <c:pt idx="1300">
                        <c:v>46026</c:v>
                      </c:pt>
                      <c:pt idx="1301">
                        <c:v>46027</c:v>
                      </c:pt>
                      <c:pt idx="1302">
                        <c:v>46028</c:v>
                      </c:pt>
                      <c:pt idx="1303">
                        <c:v>46029</c:v>
                      </c:pt>
                      <c:pt idx="1304">
                        <c:v>46030</c:v>
                      </c:pt>
                      <c:pt idx="1305">
                        <c:v>46031</c:v>
                      </c:pt>
                      <c:pt idx="1306">
                        <c:v>46032</c:v>
                      </c:pt>
                      <c:pt idx="1307">
                        <c:v>46033</c:v>
                      </c:pt>
                      <c:pt idx="1308">
                        <c:v>46034</c:v>
                      </c:pt>
                      <c:pt idx="1309">
                        <c:v>46035</c:v>
                      </c:pt>
                      <c:pt idx="1310">
                        <c:v>46036</c:v>
                      </c:pt>
                      <c:pt idx="1311">
                        <c:v>46037</c:v>
                      </c:pt>
                      <c:pt idx="1312">
                        <c:v>46038</c:v>
                      </c:pt>
                      <c:pt idx="1313">
                        <c:v>46039</c:v>
                      </c:pt>
                      <c:pt idx="1314">
                        <c:v>46040</c:v>
                      </c:pt>
                      <c:pt idx="1315">
                        <c:v>46041</c:v>
                      </c:pt>
                      <c:pt idx="1316">
                        <c:v>46042</c:v>
                      </c:pt>
                      <c:pt idx="1317">
                        <c:v>46043</c:v>
                      </c:pt>
                      <c:pt idx="1318">
                        <c:v>46044</c:v>
                      </c:pt>
                      <c:pt idx="1319">
                        <c:v>46045</c:v>
                      </c:pt>
                      <c:pt idx="1320">
                        <c:v>46046</c:v>
                      </c:pt>
                      <c:pt idx="1321">
                        <c:v>46047</c:v>
                      </c:pt>
                      <c:pt idx="1322">
                        <c:v>46048</c:v>
                      </c:pt>
                      <c:pt idx="1323">
                        <c:v>46049</c:v>
                      </c:pt>
                      <c:pt idx="1324">
                        <c:v>46050</c:v>
                      </c:pt>
                      <c:pt idx="1325">
                        <c:v>46051</c:v>
                      </c:pt>
                      <c:pt idx="1326">
                        <c:v>46052</c:v>
                      </c:pt>
                      <c:pt idx="1327">
                        <c:v>46053</c:v>
                      </c:pt>
                      <c:pt idx="1328">
                        <c:v>46054</c:v>
                      </c:pt>
                      <c:pt idx="1329">
                        <c:v>46055</c:v>
                      </c:pt>
                      <c:pt idx="1330">
                        <c:v>46056</c:v>
                      </c:pt>
                      <c:pt idx="1331">
                        <c:v>46057</c:v>
                      </c:pt>
                      <c:pt idx="1332">
                        <c:v>46058</c:v>
                      </c:pt>
                      <c:pt idx="1333">
                        <c:v>46059</c:v>
                      </c:pt>
                      <c:pt idx="1334">
                        <c:v>46060</c:v>
                      </c:pt>
                      <c:pt idx="1335">
                        <c:v>46061</c:v>
                      </c:pt>
                      <c:pt idx="1336">
                        <c:v>46062</c:v>
                      </c:pt>
                      <c:pt idx="1337">
                        <c:v>46063</c:v>
                      </c:pt>
                      <c:pt idx="1338">
                        <c:v>46064</c:v>
                      </c:pt>
                      <c:pt idx="1339">
                        <c:v>46065</c:v>
                      </c:pt>
                      <c:pt idx="1340">
                        <c:v>46066</c:v>
                      </c:pt>
                      <c:pt idx="1341">
                        <c:v>46067</c:v>
                      </c:pt>
                      <c:pt idx="1342">
                        <c:v>46068</c:v>
                      </c:pt>
                      <c:pt idx="1343">
                        <c:v>46069</c:v>
                      </c:pt>
                      <c:pt idx="1344">
                        <c:v>46070</c:v>
                      </c:pt>
                      <c:pt idx="1345">
                        <c:v>46071</c:v>
                      </c:pt>
                      <c:pt idx="1346">
                        <c:v>46072</c:v>
                      </c:pt>
                      <c:pt idx="1347">
                        <c:v>46073</c:v>
                      </c:pt>
                      <c:pt idx="1348">
                        <c:v>46074</c:v>
                      </c:pt>
                      <c:pt idx="1349">
                        <c:v>46075</c:v>
                      </c:pt>
                      <c:pt idx="1350">
                        <c:v>46076</c:v>
                      </c:pt>
                      <c:pt idx="1351">
                        <c:v>46077</c:v>
                      </c:pt>
                      <c:pt idx="1352">
                        <c:v>46078</c:v>
                      </c:pt>
                      <c:pt idx="1353">
                        <c:v>46079</c:v>
                      </c:pt>
                      <c:pt idx="1354">
                        <c:v>46080</c:v>
                      </c:pt>
                      <c:pt idx="1355">
                        <c:v>46081</c:v>
                      </c:pt>
                      <c:pt idx="1356">
                        <c:v>46082</c:v>
                      </c:pt>
                      <c:pt idx="1357">
                        <c:v>46083</c:v>
                      </c:pt>
                      <c:pt idx="1358">
                        <c:v>46084</c:v>
                      </c:pt>
                      <c:pt idx="1359">
                        <c:v>46085</c:v>
                      </c:pt>
                      <c:pt idx="1360">
                        <c:v>46086</c:v>
                      </c:pt>
                      <c:pt idx="1361">
                        <c:v>46087</c:v>
                      </c:pt>
                      <c:pt idx="1362">
                        <c:v>46088</c:v>
                      </c:pt>
                      <c:pt idx="1363">
                        <c:v>46089</c:v>
                      </c:pt>
                      <c:pt idx="1364">
                        <c:v>46090</c:v>
                      </c:pt>
                      <c:pt idx="1365">
                        <c:v>46091</c:v>
                      </c:pt>
                      <c:pt idx="1366">
                        <c:v>46092</c:v>
                      </c:pt>
                      <c:pt idx="1367">
                        <c:v>46093</c:v>
                      </c:pt>
                      <c:pt idx="1368">
                        <c:v>46094</c:v>
                      </c:pt>
                      <c:pt idx="1369">
                        <c:v>46095</c:v>
                      </c:pt>
                      <c:pt idx="1370">
                        <c:v>46096</c:v>
                      </c:pt>
                      <c:pt idx="1371">
                        <c:v>46097</c:v>
                      </c:pt>
                      <c:pt idx="1372">
                        <c:v>46098</c:v>
                      </c:pt>
                      <c:pt idx="1373">
                        <c:v>46099</c:v>
                      </c:pt>
                      <c:pt idx="1374">
                        <c:v>46100</c:v>
                      </c:pt>
                      <c:pt idx="1375">
                        <c:v>46101</c:v>
                      </c:pt>
                      <c:pt idx="1376">
                        <c:v>46102</c:v>
                      </c:pt>
                      <c:pt idx="1377">
                        <c:v>46103</c:v>
                      </c:pt>
                      <c:pt idx="1378">
                        <c:v>46104</c:v>
                      </c:pt>
                      <c:pt idx="1379">
                        <c:v>46105</c:v>
                      </c:pt>
                      <c:pt idx="1380">
                        <c:v>46106</c:v>
                      </c:pt>
                      <c:pt idx="1381">
                        <c:v>46107</c:v>
                      </c:pt>
                      <c:pt idx="1382">
                        <c:v>46108</c:v>
                      </c:pt>
                      <c:pt idx="1383">
                        <c:v>46109</c:v>
                      </c:pt>
                      <c:pt idx="1384">
                        <c:v>46110</c:v>
                      </c:pt>
                      <c:pt idx="1385">
                        <c:v>46111</c:v>
                      </c:pt>
                      <c:pt idx="1386">
                        <c:v>46112</c:v>
                      </c:pt>
                      <c:pt idx="1387">
                        <c:v>46113</c:v>
                      </c:pt>
                      <c:pt idx="1388">
                        <c:v>46114</c:v>
                      </c:pt>
                      <c:pt idx="1389">
                        <c:v>46115</c:v>
                      </c:pt>
                      <c:pt idx="1390">
                        <c:v>46116</c:v>
                      </c:pt>
                      <c:pt idx="1391">
                        <c:v>46117</c:v>
                      </c:pt>
                      <c:pt idx="1392">
                        <c:v>46118</c:v>
                      </c:pt>
                      <c:pt idx="1393">
                        <c:v>46119</c:v>
                      </c:pt>
                      <c:pt idx="1394">
                        <c:v>46120</c:v>
                      </c:pt>
                      <c:pt idx="1395">
                        <c:v>46121</c:v>
                      </c:pt>
                      <c:pt idx="1396">
                        <c:v>46122</c:v>
                      </c:pt>
                      <c:pt idx="1397">
                        <c:v>46123</c:v>
                      </c:pt>
                      <c:pt idx="1398">
                        <c:v>46124</c:v>
                      </c:pt>
                      <c:pt idx="1399">
                        <c:v>46125</c:v>
                      </c:pt>
                      <c:pt idx="1400">
                        <c:v>46126</c:v>
                      </c:pt>
                      <c:pt idx="1401">
                        <c:v>46127</c:v>
                      </c:pt>
                      <c:pt idx="1402">
                        <c:v>46128</c:v>
                      </c:pt>
                      <c:pt idx="1403">
                        <c:v>46129</c:v>
                      </c:pt>
                      <c:pt idx="1404">
                        <c:v>46130</c:v>
                      </c:pt>
                      <c:pt idx="1405">
                        <c:v>46131</c:v>
                      </c:pt>
                      <c:pt idx="1406">
                        <c:v>46132</c:v>
                      </c:pt>
                      <c:pt idx="1407">
                        <c:v>46133</c:v>
                      </c:pt>
                      <c:pt idx="1408">
                        <c:v>46134</c:v>
                      </c:pt>
                      <c:pt idx="1409">
                        <c:v>46135</c:v>
                      </c:pt>
                      <c:pt idx="1410">
                        <c:v>46136</c:v>
                      </c:pt>
                      <c:pt idx="1411">
                        <c:v>46137</c:v>
                      </c:pt>
                      <c:pt idx="1412">
                        <c:v>46138</c:v>
                      </c:pt>
                      <c:pt idx="1413">
                        <c:v>46139</c:v>
                      </c:pt>
                      <c:pt idx="1414">
                        <c:v>46140</c:v>
                      </c:pt>
                      <c:pt idx="1415">
                        <c:v>46141</c:v>
                      </c:pt>
                      <c:pt idx="1416">
                        <c:v>46142</c:v>
                      </c:pt>
                      <c:pt idx="1417">
                        <c:v>46143</c:v>
                      </c:pt>
                      <c:pt idx="1418">
                        <c:v>46144</c:v>
                      </c:pt>
                      <c:pt idx="1419">
                        <c:v>46145</c:v>
                      </c:pt>
                      <c:pt idx="1420">
                        <c:v>46146</c:v>
                      </c:pt>
                      <c:pt idx="1421">
                        <c:v>46147</c:v>
                      </c:pt>
                      <c:pt idx="1422">
                        <c:v>46148</c:v>
                      </c:pt>
                      <c:pt idx="1423">
                        <c:v>46149</c:v>
                      </c:pt>
                      <c:pt idx="1424">
                        <c:v>46150</c:v>
                      </c:pt>
                      <c:pt idx="1425">
                        <c:v>46151</c:v>
                      </c:pt>
                      <c:pt idx="1426">
                        <c:v>46152</c:v>
                      </c:pt>
                      <c:pt idx="1427">
                        <c:v>46153</c:v>
                      </c:pt>
                      <c:pt idx="1428">
                        <c:v>46154</c:v>
                      </c:pt>
                      <c:pt idx="1429">
                        <c:v>46155</c:v>
                      </c:pt>
                      <c:pt idx="1430">
                        <c:v>46156</c:v>
                      </c:pt>
                      <c:pt idx="1431">
                        <c:v>46157</c:v>
                      </c:pt>
                      <c:pt idx="1432">
                        <c:v>46158</c:v>
                      </c:pt>
                      <c:pt idx="1433">
                        <c:v>46159</c:v>
                      </c:pt>
                      <c:pt idx="1434">
                        <c:v>46160</c:v>
                      </c:pt>
                      <c:pt idx="1435">
                        <c:v>46161</c:v>
                      </c:pt>
                      <c:pt idx="1436">
                        <c:v>46162</c:v>
                      </c:pt>
                      <c:pt idx="1437">
                        <c:v>46163</c:v>
                      </c:pt>
                      <c:pt idx="1438">
                        <c:v>46164</c:v>
                      </c:pt>
                      <c:pt idx="1439">
                        <c:v>46165</c:v>
                      </c:pt>
                      <c:pt idx="1440">
                        <c:v>46166</c:v>
                      </c:pt>
                      <c:pt idx="1441">
                        <c:v>46167</c:v>
                      </c:pt>
                      <c:pt idx="1442">
                        <c:v>46168</c:v>
                      </c:pt>
                      <c:pt idx="1443">
                        <c:v>46169</c:v>
                      </c:pt>
                      <c:pt idx="1444">
                        <c:v>46170</c:v>
                      </c:pt>
                      <c:pt idx="1445">
                        <c:v>46171</c:v>
                      </c:pt>
                      <c:pt idx="1446">
                        <c:v>46172</c:v>
                      </c:pt>
                      <c:pt idx="1447">
                        <c:v>46173</c:v>
                      </c:pt>
                      <c:pt idx="1448">
                        <c:v>46174</c:v>
                      </c:pt>
                      <c:pt idx="1449">
                        <c:v>46175</c:v>
                      </c:pt>
                      <c:pt idx="1450">
                        <c:v>46176</c:v>
                      </c:pt>
                      <c:pt idx="1451">
                        <c:v>46177</c:v>
                      </c:pt>
                      <c:pt idx="1452">
                        <c:v>46178</c:v>
                      </c:pt>
                      <c:pt idx="1453">
                        <c:v>46179</c:v>
                      </c:pt>
                      <c:pt idx="1454">
                        <c:v>46180</c:v>
                      </c:pt>
                      <c:pt idx="1455">
                        <c:v>46181</c:v>
                      </c:pt>
                      <c:pt idx="1456">
                        <c:v>46182</c:v>
                      </c:pt>
                      <c:pt idx="1457">
                        <c:v>46183</c:v>
                      </c:pt>
                      <c:pt idx="1458">
                        <c:v>46184</c:v>
                      </c:pt>
                      <c:pt idx="1459">
                        <c:v>46185</c:v>
                      </c:pt>
                      <c:pt idx="1460">
                        <c:v>46186</c:v>
                      </c:pt>
                      <c:pt idx="1461">
                        <c:v>46187</c:v>
                      </c:pt>
                      <c:pt idx="1462">
                        <c:v>46188</c:v>
                      </c:pt>
                      <c:pt idx="1463">
                        <c:v>46189</c:v>
                      </c:pt>
                      <c:pt idx="1464">
                        <c:v>46190</c:v>
                      </c:pt>
                      <c:pt idx="1465">
                        <c:v>46191</c:v>
                      </c:pt>
                      <c:pt idx="1466">
                        <c:v>46192</c:v>
                      </c:pt>
                      <c:pt idx="1467">
                        <c:v>46193</c:v>
                      </c:pt>
                      <c:pt idx="1468">
                        <c:v>46194</c:v>
                      </c:pt>
                      <c:pt idx="1469">
                        <c:v>46195</c:v>
                      </c:pt>
                      <c:pt idx="1470">
                        <c:v>46196</c:v>
                      </c:pt>
                      <c:pt idx="1471">
                        <c:v>46197</c:v>
                      </c:pt>
                      <c:pt idx="1472">
                        <c:v>46198</c:v>
                      </c:pt>
                      <c:pt idx="1473">
                        <c:v>46199</c:v>
                      </c:pt>
                      <c:pt idx="1474">
                        <c:v>46200</c:v>
                      </c:pt>
                      <c:pt idx="1475">
                        <c:v>46201</c:v>
                      </c:pt>
                      <c:pt idx="1476">
                        <c:v>46202</c:v>
                      </c:pt>
                      <c:pt idx="1477">
                        <c:v>46203</c:v>
                      </c:pt>
                      <c:pt idx="1478">
                        <c:v>46204</c:v>
                      </c:pt>
                      <c:pt idx="1479">
                        <c:v>46205</c:v>
                      </c:pt>
                      <c:pt idx="1480">
                        <c:v>46206</c:v>
                      </c:pt>
                      <c:pt idx="1481">
                        <c:v>46207</c:v>
                      </c:pt>
                      <c:pt idx="1482">
                        <c:v>46208</c:v>
                      </c:pt>
                      <c:pt idx="1483">
                        <c:v>46209</c:v>
                      </c:pt>
                      <c:pt idx="1484">
                        <c:v>46210</c:v>
                      </c:pt>
                      <c:pt idx="1485">
                        <c:v>46211</c:v>
                      </c:pt>
                      <c:pt idx="1486">
                        <c:v>46212</c:v>
                      </c:pt>
                      <c:pt idx="1487">
                        <c:v>46213</c:v>
                      </c:pt>
                      <c:pt idx="1488">
                        <c:v>46214</c:v>
                      </c:pt>
                      <c:pt idx="1489">
                        <c:v>46215</c:v>
                      </c:pt>
                      <c:pt idx="1490">
                        <c:v>46216</c:v>
                      </c:pt>
                      <c:pt idx="1491">
                        <c:v>46217</c:v>
                      </c:pt>
                      <c:pt idx="1492">
                        <c:v>46218</c:v>
                      </c:pt>
                      <c:pt idx="1493">
                        <c:v>46219</c:v>
                      </c:pt>
                      <c:pt idx="1494">
                        <c:v>46220</c:v>
                      </c:pt>
                      <c:pt idx="1495">
                        <c:v>46221</c:v>
                      </c:pt>
                      <c:pt idx="1496">
                        <c:v>46222</c:v>
                      </c:pt>
                      <c:pt idx="1497">
                        <c:v>46223</c:v>
                      </c:pt>
                      <c:pt idx="1498">
                        <c:v>46224</c:v>
                      </c:pt>
                      <c:pt idx="1499">
                        <c:v>46225</c:v>
                      </c:pt>
                      <c:pt idx="1500">
                        <c:v>46226</c:v>
                      </c:pt>
                      <c:pt idx="1501">
                        <c:v>46227</c:v>
                      </c:pt>
                      <c:pt idx="1502">
                        <c:v>46228</c:v>
                      </c:pt>
                      <c:pt idx="1503">
                        <c:v>46229</c:v>
                      </c:pt>
                      <c:pt idx="1504">
                        <c:v>46230</c:v>
                      </c:pt>
                      <c:pt idx="1505">
                        <c:v>46231</c:v>
                      </c:pt>
                      <c:pt idx="1506">
                        <c:v>46232</c:v>
                      </c:pt>
                      <c:pt idx="1507">
                        <c:v>46233</c:v>
                      </c:pt>
                      <c:pt idx="1508">
                        <c:v>46234</c:v>
                      </c:pt>
                      <c:pt idx="1509">
                        <c:v>46235</c:v>
                      </c:pt>
                      <c:pt idx="1510">
                        <c:v>46236</c:v>
                      </c:pt>
                      <c:pt idx="1511">
                        <c:v>46237</c:v>
                      </c:pt>
                      <c:pt idx="1512">
                        <c:v>46238</c:v>
                      </c:pt>
                      <c:pt idx="1513">
                        <c:v>46239</c:v>
                      </c:pt>
                      <c:pt idx="1514">
                        <c:v>46240</c:v>
                      </c:pt>
                      <c:pt idx="1515">
                        <c:v>46241</c:v>
                      </c:pt>
                      <c:pt idx="1516">
                        <c:v>46242</c:v>
                      </c:pt>
                      <c:pt idx="1517">
                        <c:v>46243</c:v>
                      </c:pt>
                      <c:pt idx="1518">
                        <c:v>46244</c:v>
                      </c:pt>
                      <c:pt idx="1519">
                        <c:v>46245</c:v>
                      </c:pt>
                      <c:pt idx="1520">
                        <c:v>46246</c:v>
                      </c:pt>
                      <c:pt idx="1521">
                        <c:v>46247</c:v>
                      </c:pt>
                      <c:pt idx="1522">
                        <c:v>46248</c:v>
                      </c:pt>
                      <c:pt idx="1523">
                        <c:v>46249</c:v>
                      </c:pt>
                      <c:pt idx="1524">
                        <c:v>46250</c:v>
                      </c:pt>
                      <c:pt idx="1525">
                        <c:v>46251</c:v>
                      </c:pt>
                      <c:pt idx="1526">
                        <c:v>46252</c:v>
                      </c:pt>
                      <c:pt idx="1527">
                        <c:v>46253</c:v>
                      </c:pt>
                      <c:pt idx="1528">
                        <c:v>46254</c:v>
                      </c:pt>
                      <c:pt idx="1529">
                        <c:v>46255</c:v>
                      </c:pt>
                      <c:pt idx="1530">
                        <c:v>46256</c:v>
                      </c:pt>
                      <c:pt idx="1531">
                        <c:v>46257</c:v>
                      </c:pt>
                      <c:pt idx="1532">
                        <c:v>46258</c:v>
                      </c:pt>
                      <c:pt idx="1533">
                        <c:v>46259</c:v>
                      </c:pt>
                      <c:pt idx="1534">
                        <c:v>46260</c:v>
                      </c:pt>
                      <c:pt idx="1535">
                        <c:v>46261</c:v>
                      </c:pt>
                      <c:pt idx="1536">
                        <c:v>46262</c:v>
                      </c:pt>
                      <c:pt idx="1537">
                        <c:v>46263</c:v>
                      </c:pt>
                      <c:pt idx="1538">
                        <c:v>46264</c:v>
                      </c:pt>
                      <c:pt idx="1539">
                        <c:v>46265</c:v>
                      </c:pt>
                      <c:pt idx="1540">
                        <c:v>46266</c:v>
                      </c:pt>
                      <c:pt idx="1541">
                        <c:v>46267</c:v>
                      </c:pt>
                      <c:pt idx="1542">
                        <c:v>46268</c:v>
                      </c:pt>
                      <c:pt idx="1543">
                        <c:v>46269</c:v>
                      </c:pt>
                      <c:pt idx="1544">
                        <c:v>46270</c:v>
                      </c:pt>
                      <c:pt idx="1545">
                        <c:v>46271</c:v>
                      </c:pt>
                      <c:pt idx="1546">
                        <c:v>46272</c:v>
                      </c:pt>
                      <c:pt idx="1547">
                        <c:v>46273</c:v>
                      </c:pt>
                      <c:pt idx="1548">
                        <c:v>46274</c:v>
                      </c:pt>
                      <c:pt idx="1549">
                        <c:v>46275</c:v>
                      </c:pt>
                      <c:pt idx="1550">
                        <c:v>46276</c:v>
                      </c:pt>
                      <c:pt idx="1551">
                        <c:v>46277</c:v>
                      </c:pt>
                      <c:pt idx="1552">
                        <c:v>46278</c:v>
                      </c:pt>
                      <c:pt idx="1553">
                        <c:v>46279</c:v>
                      </c:pt>
                      <c:pt idx="1554">
                        <c:v>46280</c:v>
                      </c:pt>
                      <c:pt idx="1555">
                        <c:v>46281</c:v>
                      </c:pt>
                      <c:pt idx="1556">
                        <c:v>46282</c:v>
                      </c:pt>
                      <c:pt idx="1557">
                        <c:v>46283</c:v>
                      </c:pt>
                      <c:pt idx="1558">
                        <c:v>46284</c:v>
                      </c:pt>
                      <c:pt idx="1559">
                        <c:v>46285</c:v>
                      </c:pt>
                      <c:pt idx="1560">
                        <c:v>46286</c:v>
                      </c:pt>
                      <c:pt idx="1561">
                        <c:v>46287</c:v>
                      </c:pt>
                      <c:pt idx="1562">
                        <c:v>46288</c:v>
                      </c:pt>
                      <c:pt idx="1563">
                        <c:v>46289</c:v>
                      </c:pt>
                      <c:pt idx="1564">
                        <c:v>46290</c:v>
                      </c:pt>
                      <c:pt idx="1565">
                        <c:v>46291</c:v>
                      </c:pt>
                      <c:pt idx="1566">
                        <c:v>46292</c:v>
                      </c:pt>
                      <c:pt idx="1567">
                        <c:v>46293</c:v>
                      </c:pt>
                      <c:pt idx="1568">
                        <c:v>46294</c:v>
                      </c:pt>
                      <c:pt idx="1569">
                        <c:v>46295</c:v>
                      </c:pt>
                      <c:pt idx="1570">
                        <c:v>46296</c:v>
                      </c:pt>
                      <c:pt idx="1571">
                        <c:v>46297</c:v>
                      </c:pt>
                      <c:pt idx="1572">
                        <c:v>46298</c:v>
                      </c:pt>
                      <c:pt idx="1573">
                        <c:v>46299</c:v>
                      </c:pt>
                      <c:pt idx="1574">
                        <c:v>46300</c:v>
                      </c:pt>
                      <c:pt idx="1575">
                        <c:v>46301</c:v>
                      </c:pt>
                      <c:pt idx="1576">
                        <c:v>46302</c:v>
                      </c:pt>
                      <c:pt idx="1577">
                        <c:v>46303</c:v>
                      </c:pt>
                      <c:pt idx="1578">
                        <c:v>46304</c:v>
                      </c:pt>
                      <c:pt idx="1579">
                        <c:v>46305</c:v>
                      </c:pt>
                      <c:pt idx="1580">
                        <c:v>46306</c:v>
                      </c:pt>
                      <c:pt idx="1581">
                        <c:v>46307</c:v>
                      </c:pt>
                      <c:pt idx="1582">
                        <c:v>46308</c:v>
                      </c:pt>
                      <c:pt idx="1583">
                        <c:v>46309</c:v>
                      </c:pt>
                      <c:pt idx="1584">
                        <c:v>46310</c:v>
                      </c:pt>
                      <c:pt idx="1585">
                        <c:v>46311</c:v>
                      </c:pt>
                      <c:pt idx="1586">
                        <c:v>46312</c:v>
                      </c:pt>
                      <c:pt idx="1587">
                        <c:v>46313</c:v>
                      </c:pt>
                      <c:pt idx="1588">
                        <c:v>46314</c:v>
                      </c:pt>
                      <c:pt idx="1589">
                        <c:v>46315</c:v>
                      </c:pt>
                      <c:pt idx="1590">
                        <c:v>46316</c:v>
                      </c:pt>
                      <c:pt idx="1591">
                        <c:v>46317</c:v>
                      </c:pt>
                      <c:pt idx="1592">
                        <c:v>46318</c:v>
                      </c:pt>
                      <c:pt idx="1593">
                        <c:v>46319</c:v>
                      </c:pt>
                      <c:pt idx="1594">
                        <c:v>46320</c:v>
                      </c:pt>
                      <c:pt idx="1595">
                        <c:v>46321</c:v>
                      </c:pt>
                      <c:pt idx="1596">
                        <c:v>46322</c:v>
                      </c:pt>
                      <c:pt idx="1597">
                        <c:v>46323</c:v>
                      </c:pt>
                      <c:pt idx="1598">
                        <c:v>46324</c:v>
                      </c:pt>
                      <c:pt idx="1599">
                        <c:v>46325</c:v>
                      </c:pt>
                      <c:pt idx="1600">
                        <c:v>46326</c:v>
                      </c:pt>
                      <c:pt idx="1601">
                        <c:v>46327</c:v>
                      </c:pt>
                      <c:pt idx="1602">
                        <c:v>46328</c:v>
                      </c:pt>
                      <c:pt idx="1603">
                        <c:v>46329</c:v>
                      </c:pt>
                      <c:pt idx="1604">
                        <c:v>46330</c:v>
                      </c:pt>
                      <c:pt idx="1605">
                        <c:v>46331</c:v>
                      </c:pt>
                      <c:pt idx="1606">
                        <c:v>46332</c:v>
                      </c:pt>
                      <c:pt idx="1607">
                        <c:v>46333</c:v>
                      </c:pt>
                      <c:pt idx="1608">
                        <c:v>46334</c:v>
                      </c:pt>
                      <c:pt idx="1609">
                        <c:v>46335</c:v>
                      </c:pt>
                      <c:pt idx="1610">
                        <c:v>46336</c:v>
                      </c:pt>
                      <c:pt idx="1611">
                        <c:v>46337</c:v>
                      </c:pt>
                      <c:pt idx="1612">
                        <c:v>46338</c:v>
                      </c:pt>
                      <c:pt idx="1613">
                        <c:v>46339</c:v>
                      </c:pt>
                      <c:pt idx="1614">
                        <c:v>46340</c:v>
                      </c:pt>
                      <c:pt idx="1615">
                        <c:v>46341</c:v>
                      </c:pt>
                      <c:pt idx="1616">
                        <c:v>46342</c:v>
                      </c:pt>
                      <c:pt idx="1617">
                        <c:v>46343</c:v>
                      </c:pt>
                      <c:pt idx="1618">
                        <c:v>46344</c:v>
                      </c:pt>
                      <c:pt idx="1619">
                        <c:v>46345</c:v>
                      </c:pt>
                      <c:pt idx="1620">
                        <c:v>46346</c:v>
                      </c:pt>
                      <c:pt idx="1621">
                        <c:v>46347</c:v>
                      </c:pt>
                      <c:pt idx="1622">
                        <c:v>46348</c:v>
                      </c:pt>
                      <c:pt idx="1623">
                        <c:v>46349</c:v>
                      </c:pt>
                      <c:pt idx="1624">
                        <c:v>46350</c:v>
                      </c:pt>
                      <c:pt idx="1625">
                        <c:v>46351</c:v>
                      </c:pt>
                      <c:pt idx="1626">
                        <c:v>46352</c:v>
                      </c:pt>
                      <c:pt idx="1627">
                        <c:v>46353</c:v>
                      </c:pt>
                      <c:pt idx="1628">
                        <c:v>46354</c:v>
                      </c:pt>
                      <c:pt idx="1629">
                        <c:v>46355</c:v>
                      </c:pt>
                      <c:pt idx="1630">
                        <c:v>46356</c:v>
                      </c:pt>
                      <c:pt idx="1631">
                        <c:v>46357</c:v>
                      </c:pt>
                      <c:pt idx="1632">
                        <c:v>46358</c:v>
                      </c:pt>
                      <c:pt idx="1633">
                        <c:v>46359</c:v>
                      </c:pt>
                      <c:pt idx="1634">
                        <c:v>46360</c:v>
                      </c:pt>
                      <c:pt idx="1635">
                        <c:v>46361</c:v>
                      </c:pt>
                      <c:pt idx="1636">
                        <c:v>46362</c:v>
                      </c:pt>
                      <c:pt idx="1637">
                        <c:v>46363</c:v>
                      </c:pt>
                      <c:pt idx="1638">
                        <c:v>46364</c:v>
                      </c:pt>
                      <c:pt idx="1639">
                        <c:v>46365</c:v>
                      </c:pt>
                      <c:pt idx="1640">
                        <c:v>46366</c:v>
                      </c:pt>
                      <c:pt idx="1641">
                        <c:v>46367</c:v>
                      </c:pt>
                      <c:pt idx="1642">
                        <c:v>46368</c:v>
                      </c:pt>
                      <c:pt idx="1643">
                        <c:v>46369</c:v>
                      </c:pt>
                      <c:pt idx="1644">
                        <c:v>46370</c:v>
                      </c:pt>
                      <c:pt idx="1645">
                        <c:v>46371</c:v>
                      </c:pt>
                      <c:pt idx="1646">
                        <c:v>46372</c:v>
                      </c:pt>
                      <c:pt idx="1647">
                        <c:v>46373</c:v>
                      </c:pt>
                      <c:pt idx="1648">
                        <c:v>46374</c:v>
                      </c:pt>
                      <c:pt idx="1649">
                        <c:v>46375</c:v>
                      </c:pt>
                      <c:pt idx="1650">
                        <c:v>46376</c:v>
                      </c:pt>
                      <c:pt idx="1651">
                        <c:v>46377</c:v>
                      </c:pt>
                      <c:pt idx="1652">
                        <c:v>46378</c:v>
                      </c:pt>
                      <c:pt idx="1653">
                        <c:v>46379</c:v>
                      </c:pt>
                      <c:pt idx="1654">
                        <c:v>46380</c:v>
                      </c:pt>
                      <c:pt idx="1655">
                        <c:v>46381</c:v>
                      </c:pt>
                      <c:pt idx="1656">
                        <c:v>46382</c:v>
                      </c:pt>
                      <c:pt idx="1657">
                        <c:v>46383</c:v>
                      </c:pt>
                      <c:pt idx="1658">
                        <c:v>46384</c:v>
                      </c:pt>
                      <c:pt idx="1659">
                        <c:v>46385</c:v>
                      </c:pt>
                      <c:pt idx="1660">
                        <c:v>46386</c:v>
                      </c:pt>
                      <c:pt idx="1661">
                        <c:v>46387</c:v>
                      </c:pt>
                      <c:pt idx="1662">
                        <c:v>46388</c:v>
                      </c:pt>
                    </c:numCache>
                  </c:numRef>
                </c:xVal>
                <c:yVal>
                  <c:numRef>
                    <c:extLst>
                      <c:ext uri="{02D57815-91ED-43cb-92C2-25804820EDAC}">
                        <c15:formulaRef>
                          <c15:sqref>'Input - Free Drift No PLMs'!$R$4555:$R$6217</c15:sqref>
                        </c15:formulaRef>
                      </c:ext>
                    </c:extLst>
                    <c:numCache>
                      <c:formatCode>0.00</c:formatCode>
                      <c:ptCount val="1663"/>
                      <c:pt idx="0">
                        <c:v>68.162522774184254</c:v>
                      </c:pt>
                      <c:pt idx="1">
                        <c:v>68.161011985901425</c:v>
                      </c:pt>
                      <c:pt idx="2">
                        <c:v>68.153518069135529</c:v>
                      </c:pt>
                      <c:pt idx="3">
                        <c:v>68.146376685654985</c:v>
                      </c:pt>
                      <c:pt idx="4">
                        <c:v>68.139588525286584</c:v>
                      </c:pt>
                      <c:pt idx="5">
                        <c:v>68.133116740171971</c:v>
                      </c:pt>
                      <c:pt idx="6">
                        <c:v>68.127038688155722</c:v>
                      </c:pt>
                      <c:pt idx="7">
                        <c:v>68.121253233203973</c:v>
                      </c:pt>
                      <c:pt idx="8">
                        <c:v>68.115811327185426</c:v>
                      </c:pt>
                      <c:pt idx="9">
                        <c:v>68.110606445664629</c:v>
                      </c:pt>
                      <c:pt idx="10">
                        <c:v>68.105647125259694</c:v>
                      </c:pt>
                      <c:pt idx="11">
                        <c:v>68.100898736399188</c:v>
                      </c:pt>
                      <c:pt idx="12">
                        <c:v>68.096353083357712</c:v>
                      </c:pt>
                      <c:pt idx="13">
                        <c:v>68.092101907017792</c:v>
                      </c:pt>
                      <c:pt idx="14">
                        <c:v>68.088099524126449</c:v>
                      </c:pt>
                      <c:pt idx="15">
                        <c:v>68.084465030979047</c:v>
                      </c:pt>
                      <c:pt idx="16">
                        <c:v>68.081128914052456</c:v>
                      </c:pt>
                      <c:pt idx="17">
                        <c:v>68.078144105444466</c:v>
                      </c:pt>
                      <c:pt idx="18">
                        <c:v>68.075478385828063</c:v>
                      </c:pt>
                      <c:pt idx="19">
                        <c:v>68.073165222259078</c:v>
                      </c:pt>
                      <c:pt idx="20">
                        <c:v>68.071299207542694</c:v>
                      </c:pt>
                      <c:pt idx="21">
                        <c:v>68.069890165967166</c:v>
                      </c:pt>
                      <c:pt idx="22">
                        <c:v>68.069096072672949</c:v>
                      </c:pt>
                      <c:pt idx="23">
                        <c:v>68.068881283470944</c:v>
                      </c:pt>
                      <c:pt idx="24">
                        <c:v>68.069349921198864</c:v>
                      </c:pt>
                      <c:pt idx="25">
                        <c:v>68.070469536228131</c:v>
                      </c:pt>
                      <c:pt idx="26">
                        <c:v>68.07230965512899</c:v>
                      </c:pt>
                      <c:pt idx="27">
                        <c:v>68.074919126033649</c:v>
                      </c:pt>
                      <c:pt idx="28">
                        <c:v>68.07833805263418</c:v>
                      </c:pt>
                      <c:pt idx="29">
                        <c:v>68.082696307321314</c:v>
                      </c:pt>
                      <c:pt idx="30">
                        <c:v>68.087966594852716</c:v>
                      </c:pt>
                      <c:pt idx="31">
                        <c:v>68.094237605856279</c:v>
                      </c:pt>
                      <c:pt idx="32">
                        <c:v>68.101434009454621</c:v>
                      </c:pt>
                      <c:pt idx="33">
                        <c:v>68.109552479122456</c:v>
                      </c:pt>
                      <c:pt idx="34">
                        <c:v>68.118535919029171</c:v>
                      </c:pt>
                      <c:pt idx="35">
                        <c:v>68.128342741856414</c:v>
                      </c:pt>
                      <c:pt idx="36">
                        <c:v>68.139020553708406</c:v>
                      </c:pt>
                      <c:pt idx="37">
                        <c:v>68.150494099765695</c:v>
                      </c:pt>
                      <c:pt idx="38">
                        <c:v>68.162838532178355</c:v>
                      </c:pt>
                      <c:pt idx="39">
                        <c:v>68.17595291563336</c:v>
                      </c:pt>
                      <c:pt idx="40">
                        <c:v>68.189845710764857</c:v>
                      </c:pt>
                      <c:pt idx="41">
                        <c:v>68.204442805754397</c:v>
                      </c:pt>
                      <c:pt idx="42">
                        <c:v>68.21974433470082</c:v>
                      </c:pt>
                      <c:pt idx="43">
                        <c:v>68.235791982576785</c:v>
                      </c:pt>
                      <c:pt idx="44">
                        <c:v>68.252574875298649</c:v>
                      </c:pt>
                      <c:pt idx="45">
                        <c:v>68.27020444749887</c:v>
                      </c:pt>
                      <c:pt idx="46">
                        <c:v>68.288629640073466</c:v>
                      </c:pt>
                      <c:pt idx="47">
                        <c:v>68.307915038436548</c:v>
                      </c:pt>
                      <c:pt idx="48">
                        <c:v>68.328015466496325</c:v>
                      </c:pt>
                      <c:pt idx="49">
                        <c:v>68.348974026225477</c:v>
                      </c:pt>
                      <c:pt idx="50">
                        <c:v>68.370820481940456</c:v>
                      </c:pt>
                      <c:pt idx="51">
                        <c:v>68.393599345056899</c:v>
                      </c:pt>
                      <c:pt idx="52">
                        <c:v>68.417433016005219</c:v>
                      </c:pt>
                      <c:pt idx="53">
                        <c:v>68.442325818478906</c:v>
                      </c:pt>
                      <c:pt idx="54">
                        <c:v>68.468381501820559</c:v>
                      </c:pt>
                      <c:pt idx="55">
                        <c:v>68.49557876239389</c:v>
                      </c:pt>
                      <c:pt idx="56">
                        <c:v>68.523949357016761</c:v>
                      </c:pt>
                      <c:pt idx="57">
                        <c:v>68.553498009745184</c:v>
                      </c:pt>
                      <c:pt idx="58">
                        <c:v>68.584248559662711</c:v>
                      </c:pt>
                      <c:pt idx="59">
                        <c:v>68.616299262617787</c:v>
                      </c:pt>
                      <c:pt idx="60">
                        <c:v>68.64963397006899</c:v>
                      </c:pt>
                      <c:pt idx="61">
                        <c:v>68.684337186365553</c:v>
                      </c:pt>
                      <c:pt idx="62">
                        <c:v>68.720321841410126</c:v>
                      </c:pt>
                      <c:pt idx="63">
                        <c:v>68.75755679565188</c:v>
                      </c:pt>
                      <c:pt idx="64">
                        <c:v>68.795936372335689</c:v>
                      </c:pt>
                      <c:pt idx="65">
                        <c:v>68.835416882896851</c:v>
                      </c:pt>
                      <c:pt idx="66">
                        <c:v>68.875978242205193</c:v>
                      </c:pt>
                      <c:pt idx="67">
                        <c:v>68.917575653179199</c:v>
                      </c:pt>
                      <c:pt idx="68">
                        <c:v>68.960244768759864</c:v>
                      </c:pt>
                      <c:pt idx="69">
                        <c:v>69.003896370195591</c:v>
                      </c:pt>
                      <c:pt idx="70">
                        <c:v>69.048503327948453</c:v>
                      </c:pt>
                      <c:pt idx="71">
                        <c:v>69.093971660033048</c:v>
                      </c:pt>
                      <c:pt idx="72">
                        <c:v>69.140259336823888</c:v>
                      </c:pt>
                      <c:pt idx="73">
                        <c:v>69.187325922611649</c:v>
                      </c:pt>
                      <c:pt idx="74">
                        <c:v>69.235164014843619</c:v>
                      </c:pt>
                      <c:pt idx="75">
                        <c:v>69.283817660322256</c:v>
                      </c:pt>
                      <c:pt idx="76">
                        <c:v>69.333258603185655</c:v>
                      </c:pt>
                      <c:pt idx="77">
                        <c:v>69.383509832201071</c:v>
                      </c:pt>
                      <c:pt idx="78">
                        <c:v>69.434528851083272</c:v>
                      </c:pt>
                      <c:pt idx="79">
                        <c:v>69.486276222766605</c:v>
                      </c:pt>
                      <c:pt idx="80">
                        <c:v>69.538730576920358</c:v>
                      </c:pt>
                      <c:pt idx="81">
                        <c:v>69.5918929164297</c:v>
                      </c:pt>
                      <c:pt idx="82">
                        <c:v>69.645828107351036</c:v>
                      </c:pt>
                      <c:pt idx="83">
                        <c:v>69.700530575664615</c:v>
                      </c:pt>
                      <c:pt idx="84">
                        <c:v>69.756047841972077</c:v>
                      </c:pt>
                      <c:pt idx="85">
                        <c:v>69.812324703694685</c:v>
                      </c:pt>
                      <c:pt idx="86">
                        <c:v>69.869301893035285</c:v>
                      </c:pt>
                      <c:pt idx="87">
                        <c:v>69.926908641678821</c:v>
                      </c:pt>
                      <c:pt idx="88">
                        <c:v>69.985116508497924</c:v>
                      </c:pt>
                      <c:pt idx="89">
                        <c:v>70.043905726459798</c:v>
                      </c:pt>
                      <c:pt idx="90">
                        <c:v>70.103255455138836</c:v>
                      </c:pt>
                      <c:pt idx="91">
                        <c:v>70.163139407704023</c:v>
                      </c:pt>
                      <c:pt idx="92">
                        <c:v>70.223460303808295</c:v>
                      </c:pt>
                      <c:pt idx="93">
                        <c:v>70.284075350361093</c:v>
                      </c:pt>
                      <c:pt idx="94">
                        <c:v>70.344851083972202</c:v>
                      </c:pt>
                      <c:pt idx="95">
                        <c:v>70.405642624329687</c:v>
                      </c:pt>
                      <c:pt idx="96">
                        <c:v>70.466329474672165</c:v>
                      </c:pt>
                      <c:pt idx="97">
                        <c:v>70.526846013282608</c:v>
                      </c:pt>
                      <c:pt idx="98">
                        <c:v>70.587110296682638</c:v>
                      </c:pt>
                      <c:pt idx="99">
                        <c:v>70.647041002032509</c:v>
                      </c:pt>
                      <c:pt idx="100">
                        <c:v>70.706494573979867</c:v>
                      </c:pt>
                      <c:pt idx="101">
                        <c:v>70.765367025003684</c:v>
                      </c:pt>
                      <c:pt idx="102">
                        <c:v>70.823463536262764</c:v>
                      </c:pt>
                      <c:pt idx="103">
                        <c:v>70.880683056945287</c:v>
                      </c:pt>
                      <c:pt idx="104">
                        <c:v>70.936953432721296</c:v>
                      </c:pt>
                      <c:pt idx="105">
                        <c:v>70.992243660319318</c:v>
                      </c:pt>
                      <c:pt idx="106">
                        <c:v>71.046531494357353</c:v>
                      </c:pt>
                      <c:pt idx="107">
                        <c:v>71.099754289828368</c:v>
                      </c:pt>
                      <c:pt idx="108">
                        <c:v>71.151870393711832</c:v>
                      </c:pt>
                      <c:pt idx="109">
                        <c:v>71.202723706249657</c:v>
                      </c:pt>
                      <c:pt idx="110">
                        <c:v>71.252253165552673</c:v>
                      </c:pt>
                      <c:pt idx="111">
                        <c:v>71.300413298248245</c:v>
                      </c:pt>
                      <c:pt idx="112">
                        <c:v>71.347166572407502</c:v>
                      </c:pt>
                      <c:pt idx="113">
                        <c:v>71.39253850151475</c:v>
                      </c:pt>
                      <c:pt idx="114">
                        <c:v>71.436454636081365</c:v>
                      </c:pt>
                      <c:pt idx="115">
                        <c:v>71.47889903447043</c:v>
                      </c:pt>
                      <c:pt idx="116">
                        <c:v>71.519682693406864</c:v>
                      </c:pt>
                      <c:pt idx="117">
                        <c:v>71.558760532576656</c:v>
                      </c:pt>
                      <c:pt idx="118">
                        <c:v>71.596015130689608</c:v>
                      </c:pt>
                      <c:pt idx="119">
                        <c:v>71.631366794259563</c:v>
                      </c:pt>
                      <c:pt idx="120">
                        <c:v>71.664830834959091</c:v>
                      </c:pt>
                      <c:pt idx="121">
                        <c:v>71.696278411674527</c:v>
                      </c:pt>
                      <c:pt idx="122">
                        <c:v>71.725705478455524</c:v>
                      </c:pt>
                      <c:pt idx="123">
                        <c:v>71.752869028005776</c:v>
                      </c:pt>
                      <c:pt idx="124">
                        <c:v>71.777730642673163</c:v>
                      </c:pt>
                      <c:pt idx="125">
                        <c:v>71.80004882118989</c:v>
                      </c:pt>
                      <c:pt idx="126">
                        <c:v>71.819744892336217</c:v>
                      </c:pt>
                      <c:pt idx="127">
                        <c:v>71.83678234920994</c:v>
                      </c:pt>
                      <c:pt idx="128">
                        <c:v>71.851070655486069</c:v>
                      </c:pt>
                      <c:pt idx="129">
                        <c:v>71.862633646106175</c:v>
                      </c:pt>
                      <c:pt idx="130">
                        <c:v>71.871288213218151</c:v>
                      </c:pt>
                      <c:pt idx="131">
                        <c:v>71.877046081065657</c:v>
                      </c:pt>
                      <c:pt idx="132">
                        <c:v>71.879672392827601</c:v>
                      </c:pt>
                      <c:pt idx="133">
                        <c:v>71.879162601359724</c:v>
                      </c:pt>
                      <c:pt idx="134">
                        <c:v>71.875525999680107</c:v>
                      </c:pt>
                      <c:pt idx="135">
                        <c:v>71.868769213991939</c:v>
                      </c:pt>
                      <c:pt idx="136">
                        <c:v>71.859046131224929</c:v>
                      </c:pt>
                      <c:pt idx="137">
                        <c:v>71.846291044308956</c:v>
                      </c:pt>
                      <c:pt idx="138">
                        <c:v>71.830646452544968</c:v>
                      </c:pt>
                      <c:pt idx="139">
                        <c:v>71.811950878414507</c:v>
                      </c:pt>
                      <c:pt idx="140">
                        <c:v>71.790310739909856</c:v>
                      </c:pt>
                      <c:pt idx="141">
                        <c:v>71.765754701380033</c:v>
                      </c:pt>
                      <c:pt idx="142">
                        <c:v>71.738329038710688</c:v>
                      </c:pt>
                      <c:pt idx="143">
                        <c:v>71.708253035973186</c:v>
                      </c:pt>
                      <c:pt idx="144">
                        <c:v>71.675472335112303</c:v>
                      </c:pt>
                      <c:pt idx="145">
                        <c:v>71.640201408161914</c:v>
                      </c:pt>
                      <c:pt idx="146">
                        <c:v>71.602267987086776</c:v>
                      </c:pt>
                      <c:pt idx="147">
                        <c:v>71.561841304563274</c:v>
                      </c:pt>
                      <c:pt idx="148">
                        <c:v>71.518860439728741</c:v>
                      </c:pt>
                      <c:pt idx="149">
                        <c:v>71.473390622967628</c:v>
                      </c:pt>
                      <c:pt idx="150">
                        <c:v>71.425615105762446</c:v>
                      </c:pt>
                      <c:pt idx="151">
                        <c:v>71.375477434272639</c:v>
                      </c:pt>
                      <c:pt idx="152">
                        <c:v>71.32319084990317</c:v>
                      </c:pt>
                      <c:pt idx="153">
                        <c:v>71.268570356689921</c:v>
                      </c:pt>
                      <c:pt idx="154">
                        <c:v>71.211797504512091</c:v>
                      </c:pt>
                      <c:pt idx="155">
                        <c:v>71.152718109646898</c:v>
                      </c:pt>
                      <c:pt idx="156">
                        <c:v>71.091434370068029</c:v>
                      </c:pt>
                      <c:pt idx="157">
                        <c:v>71.028078167440682</c:v>
                      </c:pt>
                      <c:pt idx="158">
                        <c:v>70.962660223605965</c:v>
                      </c:pt>
                      <c:pt idx="159">
                        <c:v>70.895410360192471</c:v>
                      </c:pt>
                      <c:pt idx="160">
                        <c:v>70.826207756599359</c:v>
                      </c:pt>
                      <c:pt idx="161">
                        <c:v>70.755270450195681</c:v>
                      </c:pt>
                      <c:pt idx="162">
                        <c:v>70.682457229759422</c:v>
                      </c:pt>
                      <c:pt idx="163">
                        <c:v>70.607941125422727</c:v>
                      </c:pt>
                      <c:pt idx="164">
                        <c:v>70.531878687687012</c:v>
                      </c:pt>
                      <c:pt idx="165">
                        <c:v>70.454371093774384</c:v>
                      </c:pt>
                      <c:pt idx="166">
                        <c:v>70.375734206835432</c:v>
                      </c:pt>
                      <c:pt idx="167">
                        <c:v>70.295939243586659</c:v>
                      </c:pt>
                      <c:pt idx="168">
                        <c:v>70.215284373071299</c:v>
                      </c:pt>
                      <c:pt idx="169">
                        <c:v>70.133668098193013</c:v>
                      </c:pt>
                      <c:pt idx="170">
                        <c:v>70.051332915749938</c:v>
                      </c:pt>
                      <c:pt idx="171">
                        <c:v>69.968413572823096</c:v>
                      </c:pt>
                      <c:pt idx="172">
                        <c:v>69.885036362308071</c:v>
                      </c:pt>
                      <c:pt idx="173">
                        <c:v>69.801531924517931</c:v>
                      </c:pt>
                      <c:pt idx="174">
                        <c:v>69.717867665392134</c:v>
                      </c:pt>
                      <c:pt idx="175">
                        <c:v>69.634350394517128</c:v>
                      </c:pt>
                      <c:pt idx="176">
                        <c:v>69.550831454263673</c:v>
                      </c:pt>
                      <c:pt idx="177">
                        <c:v>69.46754118875765</c:v>
                      </c:pt>
                      <c:pt idx="178">
                        <c:v>69.384481234737294</c:v>
                      </c:pt>
                      <c:pt idx="179">
                        <c:v>69.301737144722125</c:v>
                      </c:pt>
                      <c:pt idx="180">
                        <c:v>69.219548937852679</c:v>
                      </c:pt>
                      <c:pt idx="181">
                        <c:v>69.137836787587148</c:v>
                      </c:pt>
                      <c:pt idx="182">
                        <c:v>69.056853800488597</c:v>
                      </c:pt>
                      <c:pt idx="183">
                        <c:v>68.976400278811468</c:v>
                      </c:pt>
                      <c:pt idx="184">
                        <c:v>68.89667800346254</c:v>
                      </c:pt>
                      <c:pt idx="185">
                        <c:v>68.817574287145362</c:v>
                      </c:pt>
                      <c:pt idx="186">
                        <c:v>68.739177381749982</c:v>
                      </c:pt>
                      <c:pt idx="187">
                        <c:v>68.661650228508975</c:v>
                      </c:pt>
                      <c:pt idx="188">
                        <c:v>68.584949648707592</c:v>
                      </c:pt>
                      <c:pt idx="189">
                        <c:v>68.509302190560504</c:v>
                      </c:pt>
                      <c:pt idx="190">
                        <c:v>68.434545853973844</c:v>
                      </c:pt>
                      <c:pt idx="191">
                        <c:v>68.360880787299479</c:v>
                      </c:pt>
                      <c:pt idx="192">
                        <c:v>68.288169935582033</c:v>
                      </c:pt>
                      <c:pt idx="193">
                        <c:v>68.216535503370665</c:v>
                      </c:pt>
                      <c:pt idx="194">
                        <c:v>68.146112254571889</c:v>
                      </c:pt>
                      <c:pt idx="195">
                        <c:v>68.076921693886803</c:v>
                      </c:pt>
                      <c:pt idx="196">
                        <c:v>68.009208129084584</c:v>
                      </c:pt>
                      <c:pt idx="197">
                        <c:v>67.94287886090224</c:v>
                      </c:pt>
                      <c:pt idx="198">
                        <c:v>67.878161219137269</c:v>
                      </c:pt>
                      <c:pt idx="199">
                        <c:v>67.814943784283301</c:v>
                      </c:pt>
                      <c:pt idx="200">
                        <c:v>67.753383928690994</c:v>
                      </c:pt>
                      <c:pt idx="201">
                        <c:v>67.693603747645668</c:v>
                      </c:pt>
                      <c:pt idx="202">
                        <c:v>67.635649090186448</c:v>
                      </c:pt>
                      <c:pt idx="203">
                        <c:v>67.579755412098862</c:v>
                      </c:pt>
                      <c:pt idx="204">
                        <c:v>67.525826010914628</c:v>
                      </c:pt>
                      <c:pt idx="205">
                        <c:v>67.474045449648173</c:v>
                      </c:pt>
                      <c:pt idx="206">
                        <c:v>67.424238714952708</c:v>
                      </c:pt>
                      <c:pt idx="207">
                        <c:v>67.376505058515434</c:v>
                      </c:pt>
                      <c:pt idx="208">
                        <c:v>67.330849089699015</c:v>
                      </c:pt>
                      <c:pt idx="209">
                        <c:v>67.287248396774245</c:v>
                      </c:pt>
                      <c:pt idx="210">
                        <c:v>67.245860555939572</c:v>
                      </c:pt>
                      <c:pt idx="211">
                        <c:v>67.206531232942723</c:v>
                      </c:pt>
                      <c:pt idx="212">
                        <c:v>67.169391200052999</c:v>
                      </c:pt>
                      <c:pt idx="213">
                        <c:v>67.134208335314725</c:v>
                      </c:pt>
                      <c:pt idx="214">
                        <c:v>67.101049775446597</c:v>
                      </c:pt>
                      <c:pt idx="215">
                        <c:v>67.069833389169432</c:v>
                      </c:pt>
                      <c:pt idx="216">
                        <c:v>67.040526648736545</c:v>
                      </c:pt>
                      <c:pt idx="217">
                        <c:v>67.013254577803096</c:v>
                      </c:pt>
                      <c:pt idx="218">
                        <c:v>66.987879735743107</c:v>
                      </c:pt>
                      <c:pt idx="219">
                        <c:v>66.964540047068255</c:v>
                      </c:pt>
                      <c:pt idx="220">
                        <c:v>66.943023018171374</c:v>
                      </c:pt>
                      <c:pt idx="221">
                        <c:v>66.923417222777914</c:v>
                      </c:pt>
                      <c:pt idx="222">
                        <c:v>66.905601159256292</c:v>
                      </c:pt>
                      <c:pt idx="223">
                        <c:v>66.889574202764933</c:v>
                      </c:pt>
                      <c:pt idx="224">
                        <c:v>66.875440164197144</c:v>
                      </c:pt>
                      <c:pt idx="225">
                        <c:v>66.863124254880915</c:v>
                      </c:pt>
                      <c:pt idx="226">
                        <c:v>66.852784389242132</c:v>
                      </c:pt>
                      <c:pt idx="227">
                        <c:v>66.844284060850001</c:v>
                      </c:pt>
                      <c:pt idx="228">
                        <c:v>66.837757180153716</c:v>
                      </c:pt>
                      <c:pt idx="229">
                        <c:v>66.833104863268957</c:v>
                      </c:pt>
                      <c:pt idx="230">
                        <c:v>66.830387733261276</c:v>
                      </c:pt>
                      <c:pt idx="231">
                        <c:v>66.829705500741269</c:v>
                      </c:pt>
                      <c:pt idx="232">
                        <c:v>66.831038643912876</c:v>
                      </c:pt>
                      <c:pt idx="233">
                        <c:v>66.834522332262225</c:v>
                      </c:pt>
                      <c:pt idx="234">
                        <c:v>66.840029696396357</c:v>
                      </c:pt>
                      <c:pt idx="235">
                        <c:v>66.847638871371259</c:v>
                      </c:pt>
                      <c:pt idx="236">
                        <c:v>66.857187721876954</c:v>
                      </c:pt>
                      <c:pt idx="237">
                        <c:v>66.868674920138275</c:v>
                      </c:pt>
                      <c:pt idx="238">
                        <c:v>66.882106206091379</c:v>
                      </c:pt>
                      <c:pt idx="239">
                        <c:v>66.897414898513105</c:v>
                      </c:pt>
                      <c:pt idx="240">
                        <c:v>66.914661059394362</c:v>
                      </c:pt>
                      <c:pt idx="241">
                        <c:v>66.933682797855283</c:v>
                      </c:pt>
                      <c:pt idx="242">
                        <c:v>66.954489489107274</c:v>
                      </c:pt>
                      <c:pt idx="243">
                        <c:v>66.976870018635438</c:v>
                      </c:pt>
                      <c:pt idx="244">
                        <c:v>67.000777863441428</c:v>
                      </c:pt>
                      <c:pt idx="245">
                        <c:v>67.026170329372263</c:v>
                      </c:pt>
                      <c:pt idx="246">
                        <c:v>67.052973785147842</c:v>
                      </c:pt>
                      <c:pt idx="247">
                        <c:v>67.081244232868599</c:v>
                      </c:pt>
                      <c:pt idx="248">
                        <c:v>67.110851337117708</c:v>
                      </c:pt>
                      <c:pt idx="249">
                        <c:v>67.141814698654329</c:v>
                      </c:pt>
                      <c:pt idx="250">
                        <c:v>67.173942117970569</c:v>
                      </c:pt>
                      <c:pt idx="251">
                        <c:v>67.207197513041194</c:v>
                      </c:pt>
                      <c:pt idx="252">
                        <c:v>67.241523256060219</c:v>
                      </c:pt>
                      <c:pt idx="253">
                        <c:v>67.276858789503663</c:v>
                      </c:pt>
                      <c:pt idx="254">
                        <c:v>67.313275055451953</c:v>
                      </c:pt>
                      <c:pt idx="255">
                        <c:v>67.350688894893111</c:v>
                      </c:pt>
                      <c:pt idx="256">
                        <c:v>67.389161812330997</c:v>
                      </c:pt>
                      <c:pt idx="257">
                        <c:v>67.428560998804556</c:v>
                      </c:pt>
                      <c:pt idx="258">
                        <c:v>67.468910091493441</c:v>
                      </c:pt>
                      <c:pt idx="259">
                        <c:v>67.510182968499763</c:v>
                      </c:pt>
                      <c:pt idx="260">
                        <c:v>67.552370623335989</c:v>
                      </c:pt>
                      <c:pt idx="261">
                        <c:v>67.595567540788679</c:v>
                      </c:pt>
                      <c:pt idx="262">
                        <c:v>67.639720024077349</c:v>
                      </c:pt>
                      <c:pt idx="263">
                        <c:v>67.684883185302539</c:v>
                      </c:pt>
                      <c:pt idx="264">
                        <c:v>67.730912450092134</c:v>
                      </c:pt>
                      <c:pt idx="265">
                        <c:v>67.777795529217954</c:v>
                      </c:pt>
                      <c:pt idx="266">
                        <c:v>67.825430328115786</c:v>
                      </c:pt>
                      <c:pt idx="267">
                        <c:v>67.873757111639279</c:v>
                      </c:pt>
                      <c:pt idx="268">
                        <c:v>67.922788888108741</c:v>
                      </c:pt>
                      <c:pt idx="269">
                        <c:v>67.972428336710706</c:v>
                      </c:pt>
                      <c:pt idx="270">
                        <c:v>68.022657339421826</c:v>
                      </c:pt>
                      <c:pt idx="271">
                        <c:v>68.07328739008139</c:v>
                      </c:pt>
                      <c:pt idx="272">
                        <c:v>68.124246510128984</c:v>
                      </c:pt>
                      <c:pt idx="273">
                        <c:v>68.175361381763864</c:v>
                      </c:pt>
                      <c:pt idx="274">
                        <c:v>68.226547092249618</c:v>
                      </c:pt>
                      <c:pt idx="275">
                        <c:v>68.277775396255919</c:v>
                      </c:pt>
                      <c:pt idx="276">
                        <c:v>68.328980943559785</c:v>
                      </c:pt>
                      <c:pt idx="277">
                        <c:v>68.38014752947781</c:v>
                      </c:pt>
                      <c:pt idx="278">
                        <c:v>68.431142042863058</c:v>
                      </c:pt>
                      <c:pt idx="279">
                        <c:v>68.481909860404542</c:v>
                      </c:pt>
                      <c:pt idx="280">
                        <c:v>68.532286072687313</c:v>
                      </c:pt>
                      <c:pt idx="281">
                        <c:v>68.582209015412118</c:v>
                      </c:pt>
                      <c:pt idx="282">
                        <c:v>68.631641803272174</c:v>
                      </c:pt>
                      <c:pt idx="283">
                        <c:v>68.680574373510964</c:v>
                      </c:pt>
                      <c:pt idx="284">
                        <c:v>68.729006132568472</c:v>
                      </c:pt>
                      <c:pt idx="285">
                        <c:v>68.776885094421274</c:v>
                      </c:pt>
                      <c:pt idx="286">
                        <c:v>68.82419983383943</c:v>
                      </c:pt>
                      <c:pt idx="287">
                        <c:v>68.870846649656727</c:v>
                      </c:pt>
                      <c:pt idx="288">
                        <c:v>68.916829270064</c:v>
                      </c:pt>
                      <c:pt idx="289">
                        <c:v>68.962147890214183</c:v>
                      </c:pt>
                      <c:pt idx="290">
                        <c:v>69.00686867463638</c:v>
                      </c:pt>
                      <c:pt idx="291">
                        <c:v>69.051009292879527</c:v>
                      </c:pt>
                      <c:pt idx="292">
                        <c:v>69.094571370164331</c:v>
                      </c:pt>
                      <c:pt idx="293">
                        <c:v>69.137532894462367</c:v>
                      </c:pt>
                      <c:pt idx="294">
                        <c:v>69.179786394790739</c:v>
                      </c:pt>
                      <c:pt idx="295">
                        <c:v>69.221308394437116</c:v>
                      </c:pt>
                      <c:pt idx="296">
                        <c:v>69.262047473416359</c:v>
                      </c:pt>
                      <c:pt idx="297">
                        <c:v>69.302044667348113</c:v>
                      </c:pt>
                      <c:pt idx="298">
                        <c:v>69.341251960611729</c:v>
                      </c:pt>
                      <c:pt idx="299">
                        <c:v>69.379643420631908</c:v>
                      </c:pt>
                      <c:pt idx="300">
                        <c:v>69.417123633327066</c:v>
                      </c:pt>
                      <c:pt idx="301">
                        <c:v>69.453540480012222</c:v>
                      </c:pt>
                      <c:pt idx="302">
                        <c:v>69.488817423149314</c:v>
                      </c:pt>
                      <c:pt idx="303">
                        <c:v>69.522860492055727</c:v>
                      </c:pt>
                      <c:pt idx="304">
                        <c:v>69.555711829286793</c:v>
                      </c:pt>
                      <c:pt idx="305">
                        <c:v>69.587321007748017</c:v>
                      </c:pt>
                      <c:pt idx="306">
                        <c:v>69.617712428446168</c:v>
                      </c:pt>
                      <c:pt idx="307">
                        <c:v>69.646812523390039</c:v>
                      </c:pt>
                      <c:pt idx="308">
                        <c:v>69.674520322984762</c:v>
                      </c:pt>
                      <c:pt idx="309">
                        <c:v>69.700789893840337</c:v>
                      </c:pt>
                      <c:pt idx="310">
                        <c:v>69.725556413837765</c:v>
                      </c:pt>
                      <c:pt idx="311">
                        <c:v>69.748909442036009</c:v>
                      </c:pt>
                      <c:pt idx="312">
                        <c:v>69.770833407220778</c:v>
                      </c:pt>
                      <c:pt idx="313">
                        <c:v>69.791425677003645</c:v>
                      </c:pt>
                      <c:pt idx="314">
                        <c:v>69.810660782848643</c:v>
                      </c:pt>
                      <c:pt idx="315">
                        <c:v>69.82851474220034</c:v>
                      </c:pt>
                      <c:pt idx="316">
                        <c:v>69.845002180368226</c:v>
                      </c:pt>
                      <c:pt idx="317">
                        <c:v>69.860117396592742</c:v>
                      </c:pt>
                      <c:pt idx="318">
                        <c:v>69.874016532745415</c:v>
                      </c:pt>
                      <c:pt idx="319">
                        <c:v>69.886728476534131</c:v>
                      </c:pt>
                      <c:pt idx="320">
                        <c:v>69.898411289431877</c:v>
                      </c:pt>
                      <c:pt idx="321">
                        <c:v>69.909062248214781</c:v>
                      </c:pt>
                      <c:pt idx="322">
                        <c:v>69.918688128624979</c:v>
                      </c:pt>
                      <c:pt idx="323">
                        <c:v>69.927305983101533</c:v>
                      </c:pt>
                      <c:pt idx="324">
                        <c:v>69.934899490137838</c:v>
                      </c:pt>
                      <c:pt idx="325">
                        <c:v>69.941611936948476</c:v>
                      </c:pt>
                      <c:pt idx="326">
                        <c:v>69.947435058104446</c:v>
                      </c:pt>
                      <c:pt idx="327">
                        <c:v>69.952499824083233</c:v>
                      </c:pt>
                      <c:pt idx="328">
                        <c:v>69.956745601571356</c:v>
                      </c:pt>
                      <c:pt idx="329">
                        <c:v>69.960130232680044</c:v>
                      </c:pt>
                      <c:pt idx="330">
                        <c:v>69.962607746520533</c:v>
                      </c:pt>
                      <c:pt idx="331">
                        <c:v>69.964100636599852</c:v>
                      </c:pt>
                      <c:pt idx="332">
                        <c:v>69.964709504938241</c:v>
                      </c:pt>
                      <c:pt idx="333">
                        <c:v>69.964387227093425</c:v>
                      </c:pt>
                      <c:pt idx="334">
                        <c:v>69.963259582958003</c:v>
                      </c:pt>
                      <c:pt idx="335">
                        <c:v>69.961260757393234</c:v>
                      </c:pt>
                      <c:pt idx="336">
                        <c:v>69.958368035341167</c:v>
                      </c:pt>
                      <c:pt idx="337">
                        <c:v>69.954556493152921</c:v>
                      </c:pt>
                      <c:pt idx="338">
                        <c:v>69.949774318232059</c:v>
                      </c:pt>
                      <c:pt idx="339">
                        <c:v>69.944161908978174</c:v>
                      </c:pt>
                      <c:pt idx="340">
                        <c:v>69.937708849956564</c:v>
                      </c:pt>
                      <c:pt idx="341">
                        <c:v>69.930595543502946</c:v>
                      </c:pt>
                      <c:pt idx="342">
                        <c:v>69.922804510778107</c:v>
                      </c:pt>
                      <c:pt idx="343">
                        <c:v>69.914370279829612</c:v>
                      </c:pt>
                      <c:pt idx="344">
                        <c:v>69.905320127827906</c:v>
                      </c:pt>
                      <c:pt idx="345">
                        <c:v>69.895646694316838</c:v>
                      </c:pt>
                      <c:pt idx="346">
                        <c:v>69.885536328143388</c:v>
                      </c:pt>
                      <c:pt idx="347">
                        <c:v>69.875010747676555</c:v>
                      </c:pt>
                      <c:pt idx="348">
                        <c:v>69.864283877462753</c:v>
                      </c:pt>
                      <c:pt idx="349">
                        <c:v>69.85335934972683</c:v>
                      </c:pt>
                      <c:pt idx="350">
                        <c:v>69.842288792015651</c:v>
                      </c:pt>
                      <c:pt idx="351">
                        <c:v>69.831109020622449</c:v>
                      </c:pt>
                      <c:pt idx="352">
                        <c:v>69.81980983284177</c:v>
                      </c:pt>
                      <c:pt idx="353">
                        <c:v>69.808572849946756</c:v>
                      </c:pt>
                      <c:pt idx="354">
                        <c:v>69.797400158878744</c:v>
                      </c:pt>
                      <c:pt idx="355">
                        <c:v>69.786479880723746</c:v>
                      </c:pt>
                      <c:pt idx="356">
                        <c:v>69.775777958368124</c:v>
                      </c:pt>
                      <c:pt idx="357">
                        <c:v>69.765295880901789</c:v>
                      </c:pt>
                      <c:pt idx="358">
                        <c:v>69.755013304840702</c:v>
                      </c:pt>
                      <c:pt idx="359">
                        <c:v>69.744848661134867</c:v>
                      </c:pt>
                      <c:pt idx="360">
                        <c:v>69.734913942276151</c:v>
                      </c:pt>
                      <c:pt idx="361">
                        <c:v>69.725138595034636</c:v>
                      </c:pt>
                      <c:pt idx="362">
                        <c:v>69.715646045890196</c:v>
                      </c:pt>
                      <c:pt idx="363">
                        <c:v>69.706353302685912</c:v>
                      </c:pt>
                      <c:pt idx="364">
                        <c:v>69.697224971868408</c:v>
                      </c:pt>
                      <c:pt idx="365">
                        <c:v>69.688229275393155</c:v>
                      </c:pt>
                      <c:pt idx="366">
                        <c:v>69.67928578385019</c:v>
                      </c:pt>
                      <c:pt idx="367">
                        <c:v>69.670530535880872</c:v>
                      </c:pt>
                      <c:pt idx="368">
                        <c:v>69.661927507904139</c:v>
                      </c:pt>
                      <c:pt idx="369">
                        <c:v>69.653641267821115</c:v>
                      </c:pt>
                      <c:pt idx="370">
                        <c:v>69.645641573183823</c:v>
                      </c:pt>
                      <c:pt idx="371">
                        <c:v>69.637939283540419</c:v>
                      </c:pt>
                      <c:pt idx="372">
                        <c:v>69.630557066593894</c:v>
                      </c:pt>
                      <c:pt idx="373">
                        <c:v>69.623457209636612</c:v>
                      </c:pt>
                      <c:pt idx="374">
                        <c:v>69.616818005937887</c:v>
                      </c:pt>
                      <c:pt idx="375">
                        <c:v>69.610636547787308</c:v>
                      </c:pt>
                      <c:pt idx="376">
                        <c:v>69.605098329519805</c:v>
                      </c:pt>
                      <c:pt idx="377">
                        <c:v>69.600197443169733</c:v>
                      </c:pt>
                      <c:pt idx="378">
                        <c:v>69.595953566169925</c:v>
                      </c:pt>
                      <c:pt idx="379">
                        <c:v>69.5924068568536</c:v>
                      </c:pt>
                      <c:pt idx="380">
                        <c:v>69.589525353142136</c:v>
                      </c:pt>
                      <c:pt idx="381">
                        <c:v>69.58749434937269</c:v>
                      </c:pt>
                      <c:pt idx="382">
                        <c:v>69.586311077589343</c:v>
                      </c:pt>
                      <c:pt idx="383">
                        <c:v>69.58614707937889</c:v>
                      </c:pt>
                      <c:pt idx="384">
                        <c:v>69.586987275464125</c:v>
                      </c:pt>
                      <c:pt idx="385">
                        <c:v>69.588820365955087</c:v>
                      </c:pt>
                      <c:pt idx="386">
                        <c:v>69.591660323026531</c:v>
                      </c:pt>
                      <c:pt idx="387">
                        <c:v>69.595426761017364</c:v>
                      </c:pt>
                      <c:pt idx="388">
                        <c:v>69.600247329069745</c:v>
                      </c:pt>
                      <c:pt idx="389">
                        <c:v>69.606048443278837</c:v>
                      </c:pt>
                      <c:pt idx="390">
                        <c:v>69.612914441764588</c:v>
                      </c:pt>
                      <c:pt idx="391">
                        <c:v>69.620759126378715</c:v>
                      </c:pt>
                      <c:pt idx="392">
                        <c:v>69.629494452554525</c:v>
                      </c:pt>
                      <c:pt idx="393">
                        <c:v>69.639093388016235</c:v>
                      </c:pt>
                      <c:pt idx="394">
                        <c:v>69.649449274340597</c:v>
                      </c:pt>
                      <c:pt idx="395">
                        <c:v>69.660693301912843</c:v>
                      </c:pt>
                      <c:pt idx="396">
                        <c:v>69.672777904927955</c:v>
                      </c:pt>
                      <c:pt idx="397">
                        <c:v>69.685817112997213</c:v>
                      </c:pt>
                      <c:pt idx="398">
                        <c:v>69.699781603526304</c:v>
                      </c:pt>
                      <c:pt idx="399">
                        <c:v>69.714626459958183</c:v>
                      </c:pt>
                      <c:pt idx="400">
                        <c:v>69.730388339139424</c:v>
                      </c:pt>
                      <c:pt idx="401">
                        <c:v>69.74701318545921</c:v>
                      </c:pt>
                      <c:pt idx="402">
                        <c:v>69.764682083676263</c:v>
                      </c:pt>
                      <c:pt idx="403">
                        <c:v>69.78339261185377</c:v>
                      </c:pt>
                      <c:pt idx="404">
                        <c:v>69.803280362872428</c:v>
                      </c:pt>
                      <c:pt idx="405">
                        <c:v>69.824351722683886</c:v>
                      </c:pt>
                      <c:pt idx="406">
                        <c:v>69.84657220385489</c:v>
                      </c:pt>
                      <c:pt idx="407">
                        <c:v>69.870006745768563</c:v>
                      </c:pt>
                      <c:pt idx="408">
                        <c:v>69.894619903343369</c:v>
                      </c:pt>
                      <c:pt idx="409">
                        <c:v>69.920605424895712</c:v>
                      </c:pt>
                      <c:pt idx="410">
                        <c:v>69.947973514648027</c:v>
                      </c:pt>
                      <c:pt idx="411">
                        <c:v>69.976844838285331</c:v>
                      </c:pt>
                      <c:pt idx="412">
                        <c:v>70.007229940977808</c:v>
                      </c:pt>
                      <c:pt idx="413">
                        <c:v>70.039072585194916</c:v>
                      </c:pt>
                      <c:pt idx="414">
                        <c:v>70.072432695983196</c:v>
                      </c:pt>
                      <c:pt idx="415">
                        <c:v>70.107257875299467</c:v>
                      </c:pt>
                      <c:pt idx="416">
                        <c:v>70.143700571923674</c:v>
                      </c:pt>
                      <c:pt idx="417">
                        <c:v>70.181721491871528</c:v>
                      </c:pt>
                      <c:pt idx="418">
                        <c:v>70.221345562846565</c:v>
                      </c:pt>
                      <c:pt idx="419">
                        <c:v>70.262505621857571</c:v>
                      </c:pt>
                      <c:pt idx="420">
                        <c:v>70.305044271737501</c:v>
                      </c:pt>
                      <c:pt idx="421">
                        <c:v>70.3489476274395</c:v>
                      </c:pt>
                      <c:pt idx="422">
                        <c:v>70.394109856819242</c:v>
                      </c:pt>
                      <c:pt idx="423">
                        <c:v>70.440635178178539</c:v>
                      </c:pt>
                      <c:pt idx="424">
                        <c:v>70.488481535693978</c:v>
                      </c:pt>
                      <c:pt idx="425">
                        <c:v>70.537658017755646</c:v>
                      </c:pt>
                      <c:pt idx="426">
                        <c:v>70.588134032145362</c:v>
                      </c:pt>
                      <c:pt idx="427">
                        <c:v>70.639782152292653</c:v>
                      </c:pt>
                      <c:pt idx="428">
                        <c:v>70.692639181708245</c:v>
                      </c:pt>
                      <c:pt idx="429">
                        <c:v>70.746662919857457</c:v>
                      </c:pt>
                      <c:pt idx="430">
                        <c:v>70.801988386115951</c:v>
                      </c:pt>
                      <c:pt idx="431">
                        <c:v>70.858627053917658</c:v>
                      </c:pt>
                      <c:pt idx="432">
                        <c:v>70.916590364528034</c:v>
                      </c:pt>
                      <c:pt idx="433">
                        <c:v>70.975882626762726</c:v>
                      </c:pt>
                      <c:pt idx="434">
                        <c:v>71.036395405190163</c:v>
                      </c:pt>
                      <c:pt idx="435">
                        <c:v>71.098187344457955</c:v>
                      </c:pt>
                      <c:pt idx="436">
                        <c:v>71.161255127374602</c:v>
                      </c:pt>
                      <c:pt idx="437">
                        <c:v>71.225724841414632</c:v>
                      </c:pt>
                      <c:pt idx="438">
                        <c:v>71.291624626546366</c:v>
                      </c:pt>
                      <c:pt idx="439">
                        <c:v>71.35892382430923</c:v>
                      </c:pt>
                      <c:pt idx="440">
                        <c:v>71.427614722343037</c:v>
                      </c:pt>
                      <c:pt idx="441">
                        <c:v>71.497571534333261</c:v>
                      </c:pt>
                      <c:pt idx="442">
                        <c:v>71.568829840899099</c:v>
                      </c:pt>
                      <c:pt idx="443">
                        <c:v>71.641390280663586</c:v>
                      </c:pt>
                      <c:pt idx="444">
                        <c:v>71.715324528207063</c:v>
                      </c:pt>
                      <c:pt idx="445">
                        <c:v>71.790626691438234</c:v>
                      </c:pt>
                      <c:pt idx="446">
                        <c:v>71.867164894069333</c:v>
                      </c:pt>
                      <c:pt idx="447">
                        <c:v>71.944846509271784</c:v>
                      </c:pt>
                      <c:pt idx="448">
                        <c:v>72.023460747021375</c:v>
                      </c:pt>
                      <c:pt idx="449">
                        <c:v>72.102939229422716</c:v>
                      </c:pt>
                      <c:pt idx="450">
                        <c:v>72.183213731928618</c:v>
                      </c:pt>
                      <c:pt idx="451">
                        <c:v>72.264243495379972</c:v>
                      </c:pt>
                      <c:pt idx="452">
                        <c:v>72.345962163016225</c:v>
                      </c:pt>
                      <c:pt idx="453">
                        <c:v>72.428162186159454</c:v>
                      </c:pt>
                      <c:pt idx="454">
                        <c:v>72.510730989747898</c:v>
                      </c:pt>
                      <c:pt idx="455">
                        <c:v>72.593484764449826</c:v>
                      </c:pt>
                      <c:pt idx="456">
                        <c:v>72.676376508780962</c:v>
                      </c:pt>
                      <c:pt idx="457">
                        <c:v>72.759397451159188</c:v>
                      </c:pt>
                      <c:pt idx="458">
                        <c:v>72.842513559331636</c:v>
                      </c:pt>
                      <c:pt idx="459">
                        <c:v>72.925693385882497</c:v>
                      </c:pt>
                      <c:pt idx="460">
                        <c:v>73.008731920609009</c:v>
                      </c:pt>
                      <c:pt idx="461">
                        <c:v>73.091542401120762</c:v>
                      </c:pt>
                      <c:pt idx="462">
                        <c:v>73.174000742758523</c:v>
                      </c:pt>
                      <c:pt idx="463">
                        <c:v>73.256090907020777</c:v>
                      </c:pt>
                      <c:pt idx="464">
                        <c:v>73.337857112153685</c:v>
                      </c:pt>
                      <c:pt idx="465">
                        <c:v>73.419254228482686</c:v>
                      </c:pt>
                      <c:pt idx="466">
                        <c:v>73.500259527206069</c:v>
                      </c:pt>
                      <c:pt idx="467">
                        <c:v>73.580642736675614</c:v>
                      </c:pt>
                      <c:pt idx="468">
                        <c:v>73.660300306706716</c:v>
                      </c:pt>
                      <c:pt idx="469">
                        <c:v>73.739125397913654</c:v>
                      </c:pt>
                      <c:pt idx="470">
                        <c:v>73.817079420690405</c:v>
                      </c:pt>
                      <c:pt idx="471">
                        <c:v>73.894204776224171</c:v>
                      </c:pt>
                      <c:pt idx="472">
                        <c:v>73.970393238734076</c:v>
                      </c:pt>
                      <c:pt idx="473">
                        <c:v>74.045591999977731</c:v>
                      </c:pt>
                      <c:pt idx="474">
                        <c:v>74.119515740160992</c:v>
                      </c:pt>
                      <c:pt idx="475">
                        <c:v>74.192013560285488</c:v>
                      </c:pt>
                      <c:pt idx="476">
                        <c:v>74.262959535075083</c:v>
                      </c:pt>
                      <c:pt idx="477">
                        <c:v>74.33223959148998</c:v>
                      </c:pt>
                      <c:pt idx="478">
                        <c:v>74.399832961683956</c:v>
                      </c:pt>
                      <c:pt idx="479">
                        <c:v>74.465503517781912</c:v>
                      </c:pt>
                      <c:pt idx="480">
                        <c:v>74.529124392835669</c:v>
                      </c:pt>
                      <c:pt idx="481">
                        <c:v>74.590347009541347</c:v>
                      </c:pt>
                      <c:pt idx="482">
                        <c:v>74.649001843185488</c:v>
                      </c:pt>
                      <c:pt idx="483">
                        <c:v>74.705020472416763</c:v>
                      </c:pt>
                      <c:pt idx="484">
                        <c:v>74.75830103700298</c:v>
                      </c:pt>
                      <c:pt idx="485">
                        <c:v>74.808885681665728</c:v>
                      </c:pt>
                      <c:pt idx="486">
                        <c:v>74.856539424190657</c:v>
                      </c:pt>
                      <c:pt idx="487">
                        <c:v>74.901201777465133</c:v>
                      </c:pt>
                      <c:pt idx="488">
                        <c:v>74.942607740119215</c:v>
                      </c:pt>
                      <c:pt idx="489">
                        <c:v>74.980666344264549</c:v>
                      </c:pt>
                      <c:pt idx="490">
                        <c:v>75.015471649690213</c:v>
                      </c:pt>
                      <c:pt idx="491">
                        <c:v>75.046958699939921</c:v>
                      </c:pt>
                      <c:pt idx="492">
                        <c:v>75.075281513346297</c:v>
                      </c:pt>
                      <c:pt idx="493">
                        <c:v>75.100222063209543</c:v>
                      </c:pt>
                      <c:pt idx="494">
                        <c:v>75.121788151204669</c:v>
                      </c:pt>
                      <c:pt idx="495">
                        <c:v>75.139831974155612</c:v>
                      </c:pt>
                      <c:pt idx="496">
                        <c:v>75.154298963959462</c:v>
                      </c:pt>
                      <c:pt idx="497">
                        <c:v>75.165417499526271</c:v>
                      </c:pt>
                      <c:pt idx="498">
                        <c:v>75.173087181101565</c:v>
                      </c:pt>
                      <c:pt idx="499">
                        <c:v>75.177505168730889</c:v>
                      </c:pt>
                      <c:pt idx="500">
                        <c:v>75.178430626190504</c:v>
                      </c:pt>
                      <c:pt idx="501">
                        <c:v>75.17587001336733</c:v>
                      </c:pt>
                      <c:pt idx="502">
                        <c:v>75.169795711877754</c:v>
                      </c:pt>
                      <c:pt idx="503">
                        <c:v>75.160142628634546</c:v>
                      </c:pt>
                      <c:pt idx="504">
                        <c:v>75.147204697396248</c:v>
                      </c:pt>
                      <c:pt idx="505">
                        <c:v>75.130815723044549</c:v>
                      </c:pt>
                      <c:pt idx="506">
                        <c:v>75.111118113949857</c:v>
                      </c:pt>
                      <c:pt idx="507">
                        <c:v>75.087830927411105</c:v>
                      </c:pt>
                      <c:pt idx="508">
                        <c:v>75.060892110255594</c:v>
                      </c:pt>
                      <c:pt idx="509">
                        <c:v>75.030360977656841</c:v>
                      </c:pt>
                      <c:pt idx="510">
                        <c:v>74.996159146830237</c:v>
                      </c:pt>
                      <c:pt idx="511">
                        <c:v>74.958613972181197</c:v>
                      </c:pt>
                      <c:pt idx="512">
                        <c:v>74.917571920029715</c:v>
                      </c:pt>
                      <c:pt idx="513">
                        <c:v>74.873179556434849</c:v>
                      </c:pt>
                      <c:pt idx="514">
                        <c:v>74.825258785416096</c:v>
                      </c:pt>
                      <c:pt idx="515">
                        <c:v>74.773804616786492</c:v>
                      </c:pt>
                      <c:pt idx="516">
                        <c:v>74.719059465292474</c:v>
                      </c:pt>
                      <c:pt idx="517">
                        <c:v>74.661031695630129</c:v>
                      </c:pt>
                      <c:pt idx="518">
                        <c:v>74.600118391133876</c:v>
                      </c:pt>
                      <c:pt idx="519">
                        <c:v>74.536228972319194</c:v>
                      </c:pt>
                      <c:pt idx="520">
                        <c:v>74.469554392737081</c:v>
                      </c:pt>
                      <c:pt idx="521">
                        <c:v>74.400055627376801</c:v>
                      </c:pt>
                      <c:pt idx="522">
                        <c:v>74.327805430834587</c:v>
                      </c:pt>
                      <c:pt idx="523">
                        <c:v>74.253200852317804</c:v>
                      </c:pt>
                      <c:pt idx="524">
                        <c:v>74.176285594211762</c:v>
                      </c:pt>
                      <c:pt idx="525">
                        <c:v>74.097478800343126</c:v>
                      </c:pt>
                      <c:pt idx="526">
                        <c:v>74.016695967976304</c:v>
                      </c:pt>
                      <c:pt idx="527">
                        <c:v>73.934129651786193</c:v>
                      </c:pt>
                      <c:pt idx="528">
                        <c:v>73.849855523682038</c:v>
                      </c:pt>
                      <c:pt idx="529">
                        <c:v>73.763945752454873</c:v>
                      </c:pt>
                      <c:pt idx="530">
                        <c:v>73.676894148676212</c:v>
                      </c:pt>
                      <c:pt idx="531">
                        <c:v>73.588659267221757</c:v>
                      </c:pt>
                      <c:pt idx="532">
                        <c:v>73.499605066676423</c:v>
                      </c:pt>
                      <c:pt idx="533">
                        <c:v>73.409569968437992</c:v>
                      </c:pt>
                      <c:pt idx="534">
                        <c:v>73.318627678223208</c:v>
                      </c:pt>
                      <c:pt idx="535">
                        <c:v>73.226912542527074</c:v>
                      </c:pt>
                      <c:pt idx="536">
                        <c:v>73.134386142362402</c:v>
                      </c:pt>
                      <c:pt idx="537">
                        <c:v>73.04150038923855</c:v>
                      </c:pt>
                      <c:pt idx="538">
                        <c:v>72.948118333525002</c:v>
                      </c:pt>
                      <c:pt idx="539">
                        <c:v>72.854483800262003</c:v>
                      </c:pt>
                      <c:pt idx="540">
                        <c:v>72.760452382724864</c:v>
                      </c:pt>
                      <c:pt idx="541">
                        <c:v>72.666043531255042</c:v>
                      </c:pt>
                      <c:pt idx="542">
                        <c:v>72.571522884983551</c:v>
                      </c:pt>
                      <c:pt idx="543">
                        <c:v>72.476867990913817</c:v>
                      </c:pt>
                      <c:pt idx="544">
                        <c:v>72.38250572117893</c:v>
                      </c:pt>
                      <c:pt idx="545">
                        <c:v>72.288324329347518</c:v>
                      </c:pt>
                      <c:pt idx="546">
                        <c:v>72.194500061175845</c:v>
                      </c:pt>
                      <c:pt idx="547">
                        <c:v>72.100985382531221</c:v>
                      </c:pt>
                      <c:pt idx="548">
                        <c:v>72.007803934044802</c:v>
                      </c:pt>
                      <c:pt idx="549">
                        <c:v>71.915318143438185</c:v>
                      </c:pt>
                      <c:pt idx="550">
                        <c:v>71.823521178094452</c:v>
                      </c:pt>
                      <c:pt idx="551">
                        <c:v>71.732786339477599</c:v>
                      </c:pt>
                      <c:pt idx="552">
                        <c:v>71.643011439228815</c:v>
                      </c:pt>
                      <c:pt idx="553">
                        <c:v>71.554338367725975</c:v>
                      </c:pt>
                      <c:pt idx="554">
                        <c:v>71.466832081690427</c:v>
                      </c:pt>
                      <c:pt idx="555">
                        <c:v>71.380529833932698</c:v>
                      </c:pt>
                      <c:pt idx="556">
                        <c:v>71.295887768005329</c:v>
                      </c:pt>
                      <c:pt idx="557">
                        <c:v>71.212859635092528</c:v>
                      </c:pt>
                      <c:pt idx="558">
                        <c:v>71.131772320094484</c:v>
                      </c:pt>
                      <c:pt idx="559">
                        <c:v>71.052489321067043</c:v>
                      </c:pt>
                      <c:pt idx="560">
                        <c:v>70.97505170094793</c:v>
                      </c:pt>
                      <c:pt idx="561">
                        <c:v>70.89958382578267</c:v>
                      </c:pt>
                      <c:pt idx="562">
                        <c:v>70.826008402150137</c:v>
                      </c:pt>
                      <c:pt idx="563">
                        <c:v>70.754690162570427</c:v>
                      </c:pt>
                      <c:pt idx="564">
                        <c:v>70.685450414224164</c:v>
                      </c:pt>
                      <c:pt idx="565">
                        <c:v>70.618421017447062</c:v>
                      </c:pt>
                      <c:pt idx="566">
                        <c:v>70.553420366852393</c:v>
                      </c:pt>
                      <c:pt idx="567">
                        <c:v>70.490369297186902</c:v>
                      </c:pt>
                      <c:pt idx="568">
                        <c:v>70.429445692232093</c:v>
                      </c:pt>
                      <c:pt idx="569">
                        <c:v>70.370547478231003</c:v>
                      </c:pt>
                      <c:pt idx="570">
                        <c:v>70.313954162588658</c:v>
                      </c:pt>
                      <c:pt idx="571">
                        <c:v>70.259492026333632</c:v>
                      </c:pt>
                      <c:pt idx="572">
                        <c:v>70.20720294441125</c:v>
                      </c:pt>
                      <c:pt idx="573">
                        <c:v>70.15698645329465</c:v>
                      </c:pt>
                      <c:pt idx="574">
                        <c:v>70.108769598445377</c:v>
                      </c:pt>
                      <c:pt idx="575">
                        <c:v>70.062804037559502</c:v>
                      </c:pt>
                      <c:pt idx="576">
                        <c:v>70.018998501447086</c:v>
                      </c:pt>
                      <c:pt idx="577">
                        <c:v>69.977566150033184</c:v>
                      </c:pt>
                      <c:pt idx="578">
                        <c:v>69.93832391257547</c:v>
                      </c:pt>
                      <c:pt idx="579">
                        <c:v>69.901264703206465</c:v>
                      </c:pt>
                      <c:pt idx="580">
                        <c:v>69.866384682154731</c:v>
                      </c:pt>
                      <c:pt idx="581">
                        <c:v>69.833620464766454</c:v>
                      </c:pt>
                      <c:pt idx="582">
                        <c:v>69.803311082351684</c:v>
                      </c:pt>
                      <c:pt idx="583">
                        <c:v>69.775364223083471</c:v>
                      </c:pt>
                      <c:pt idx="584">
                        <c:v>69.749989918577015</c:v>
                      </c:pt>
                      <c:pt idx="585">
                        <c:v>69.72705826996237</c:v>
                      </c:pt>
                      <c:pt idx="586">
                        <c:v>69.706553616521219</c:v>
                      </c:pt>
                      <c:pt idx="587">
                        <c:v>69.688614249604313</c:v>
                      </c:pt>
                      <c:pt idx="588">
                        <c:v>69.673174847696075</c:v>
                      </c:pt>
                      <c:pt idx="589">
                        <c:v>69.660509729486449</c:v>
                      </c:pt>
                      <c:pt idx="590">
                        <c:v>69.65046802379446</c:v>
                      </c:pt>
                      <c:pt idx="591">
                        <c:v>69.643075939539287</c:v>
                      </c:pt>
                      <c:pt idx="592">
                        <c:v>69.63816156957256</c:v>
                      </c:pt>
                      <c:pt idx="593">
                        <c:v>69.635595237556814</c:v>
                      </c:pt>
                      <c:pt idx="594">
                        <c:v>69.635494281369745</c:v>
                      </c:pt>
                      <c:pt idx="595">
                        <c:v>69.637739362443924</c:v>
                      </c:pt>
                      <c:pt idx="596">
                        <c:v>69.642462778871987</c:v>
                      </c:pt>
                      <c:pt idx="597">
                        <c:v>69.649454871460392</c:v>
                      </c:pt>
                      <c:pt idx="598">
                        <c:v>69.658646646067041</c:v>
                      </c:pt>
                      <c:pt idx="599">
                        <c:v>69.669904888838687</c:v>
                      </c:pt>
                      <c:pt idx="600">
                        <c:v>69.683101919374494</c:v>
                      </c:pt>
                      <c:pt idx="601">
                        <c:v>69.698419536656218</c:v>
                      </c:pt>
                      <c:pt idx="602">
                        <c:v>69.715720319915661</c:v>
                      </c:pt>
                      <c:pt idx="603">
                        <c:v>69.735110697009276</c:v>
                      </c:pt>
                      <c:pt idx="604">
                        <c:v>69.756372108437844</c:v>
                      </c:pt>
                      <c:pt idx="605">
                        <c:v>69.779406157990778</c:v>
                      </c:pt>
                      <c:pt idx="606">
                        <c:v>69.804195166142392</c:v>
                      </c:pt>
                      <c:pt idx="607">
                        <c:v>69.830618942906369</c:v>
                      </c:pt>
                      <c:pt idx="608">
                        <c:v>69.858863503434847</c:v>
                      </c:pt>
                      <c:pt idx="609">
                        <c:v>69.88878621230549</c:v>
                      </c:pt>
                      <c:pt idx="610">
                        <c:v>69.920422329147414</c:v>
                      </c:pt>
                      <c:pt idx="611">
                        <c:v>69.953615603949629</c:v>
                      </c:pt>
                      <c:pt idx="612">
                        <c:v>69.988301507585064</c:v>
                      </c:pt>
                      <c:pt idx="613">
                        <c:v>70.024607548940892</c:v>
                      </c:pt>
                      <c:pt idx="614">
                        <c:v>70.06252506774419</c:v>
                      </c:pt>
                      <c:pt idx="615">
                        <c:v>70.102237686909021</c:v>
                      </c:pt>
                      <c:pt idx="616">
                        <c:v>70.143625187165654</c:v>
                      </c:pt>
                      <c:pt idx="617">
                        <c:v>70.186669578533397</c:v>
                      </c:pt>
                      <c:pt idx="618">
                        <c:v>70.231226348592642</c:v>
                      </c:pt>
                      <c:pt idx="619">
                        <c:v>70.277203653083646</c:v>
                      </c:pt>
                      <c:pt idx="620">
                        <c:v>70.324722395586491</c:v>
                      </c:pt>
                      <c:pt idx="621">
                        <c:v>70.373673594253134</c:v>
                      </c:pt>
                      <c:pt idx="622">
                        <c:v>70.424115751561558</c:v>
                      </c:pt>
                      <c:pt idx="623">
                        <c:v>70.475788584898197</c:v>
                      </c:pt>
                      <c:pt idx="624">
                        <c:v>70.528553776042884</c:v>
                      </c:pt>
                      <c:pt idx="625">
                        <c:v>70.582290288245389</c:v>
                      </c:pt>
                      <c:pt idx="626">
                        <c:v>70.636867250260806</c:v>
                      </c:pt>
                      <c:pt idx="627">
                        <c:v>70.692383868051763</c:v>
                      </c:pt>
                      <c:pt idx="628">
                        <c:v>70.748679850372568</c:v>
                      </c:pt>
                      <c:pt idx="629">
                        <c:v>70.805713973247236</c:v>
                      </c:pt>
                      <c:pt idx="630">
                        <c:v>70.8632235089093</c:v>
                      </c:pt>
                      <c:pt idx="631">
                        <c:v>70.921071696092227</c:v>
                      </c:pt>
                      <c:pt idx="632">
                        <c:v>70.97923853286504</c:v>
                      </c:pt>
                      <c:pt idx="633">
                        <c:v>71.037676085897687</c:v>
                      </c:pt>
                      <c:pt idx="634">
                        <c:v>71.096459382451656</c:v>
                      </c:pt>
                      <c:pt idx="635">
                        <c:v>71.155402515092973</c:v>
                      </c:pt>
                      <c:pt idx="636">
                        <c:v>71.214422711302689</c:v>
                      </c:pt>
                      <c:pt idx="637">
                        <c:v>71.273276407654251</c:v>
                      </c:pt>
                      <c:pt idx="638">
                        <c:v>71.331875901933074</c:v>
                      </c:pt>
                      <c:pt idx="639">
                        <c:v>71.390305012051897</c:v>
                      </c:pt>
                      <c:pt idx="640">
                        <c:v>71.448534695353288</c:v>
                      </c:pt>
                      <c:pt idx="641">
                        <c:v>71.506674567968901</c:v>
                      </c:pt>
                      <c:pt idx="642">
                        <c:v>71.564533066860932</c:v>
                      </c:pt>
                      <c:pt idx="643">
                        <c:v>71.62207372582624</c:v>
                      </c:pt>
                      <c:pt idx="644">
                        <c:v>71.67922365596597</c:v>
                      </c:pt>
                      <c:pt idx="645">
                        <c:v>71.735991539973597</c:v>
                      </c:pt>
                      <c:pt idx="646">
                        <c:v>71.792517239443058</c:v>
                      </c:pt>
                      <c:pt idx="647">
                        <c:v>71.848737144773978</c:v>
                      </c:pt>
                      <c:pt idx="648">
                        <c:v>71.904657730990266</c:v>
                      </c:pt>
                      <c:pt idx="649">
                        <c:v>71.960018313252633</c:v>
                      </c:pt>
                      <c:pt idx="650">
                        <c:v>72.014743017392334</c:v>
                      </c:pt>
                      <c:pt idx="651">
                        <c:v>72.068771990817908</c:v>
                      </c:pt>
                      <c:pt idx="652">
                        <c:v>72.122103883806005</c:v>
                      </c:pt>
                      <c:pt idx="653">
                        <c:v>72.17478723098165</c:v>
                      </c:pt>
                      <c:pt idx="654">
                        <c:v>72.226606669039782</c:v>
                      </c:pt>
                      <c:pt idx="655">
                        <c:v>72.277487914638783</c:v>
                      </c:pt>
                      <c:pt idx="656">
                        <c:v>72.327149032884378</c:v>
                      </c:pt>
                      <c:pt idx="657">
                        <c:v>72.37553292561806</c:v>
                      </c:pt>
                      <c:pt idx="658">
                        <c:v>72.422674326791793</c:v>
                      </c:pt>
                      <c:pt idx="659">
                        <c:v>72.468531330257818</c:v>
                      </c:pt>
                      <c:pt idx="660">
                        <c:v>72.513146125960574</c:v>
                      </c:pt>
                      <c:pt idx="661">
                        <c:v>72.556248179275585</c:v>
                      </c:pt>
                      <c:pt idx="662">
                        <c:v>72.597778744694764</c:v>
                      </c:pt>
                      <c:pt idx="663">
                        <c:v>72.637602180447928</c:v>
                      </c:pt>
                      <c:pt idx="664">
                        <c:v>72.675765115920214</c:v>
                      </c:pt>
                      <c:pt idx="665">
                        <c:v>72.712356703876978</c:v>
                      </c:pt>
                      <c:pt idx="666">
                        <c:v>72.747292358294345</c:v>
                      </c:pt>
                      <c:pt idx="667">
                        <c:v>72.780608551242452</c:v>
                      </c:pt>
                      <c:pt idx="668">
                        <c:v>72.812043791431506</c:v>
                      </c:pt>
                      <c:pt idx="669">
                        <c:v>72.841660619058501</c:v>
                      </c:pt>
                      <c:pt idx="670">
                        <c:v>72.869508675316496</c:v>
                      </c:pt>
                      <c:pt idx="671">
                        <c:v>72.895724518605093</c:v>
                      </c:pt>
                      <c:pt idx="672">
                        <c:v>72.920493983071168</c:v>
                      </c:pt>
                      <c:pt idx="673">
                        <c:v>72.943671075591183</c:v>
                      </c:pt>
                      <c:pt idx="674">
                        <c:v>72.965326718795751</c:v>
                      </c:pt>
                      <c:pt idx="675">
                        <c:v>72.985317850068824</c:v>
                      </c:pt>
                      <c:pt idx="676">
                        <c:v>73.003775487576092</c:v>
                      </c:pt>
                      <c:pt idx="677">
                        <c:v>73.02084829222035</c:v>
                      </c:pt>
                      <c:pt idx="678">
                        <c:v>73.036578482857522</c:v>
                      </c:pt>
                      <c:pt idx="679">
                        <c:v>73.051076354863255</c:v>
                      </c:pt>
                      <c:pt idx="680">
                        <c:v>73.064079851999864</c:v>
                      </c:pt>
                      <c:pt idx="681">
                        <c:v>73.075641130329743</c:v>
                      </c:pt>
                      <c:pt idx="682">
                        <c:v>73.085679943872279</c:v>
                      </c:pt>
                      <c:pt idx="683">
                        <c:v>73.094332190124405</c:v>
                      </c:pt>
                      <c:pt idx="684">
                        <c:v>73.101729024648293</c:v>
                      </c:pt>
                      <c:pt idx="685">
                        <c:v>73.107718624967688</c:v>
                      </c:pt>
                      <c:pt idx="686">
                        <c:v>73.112357753453182</c:v>
                      </c:pt>
                      <c:pt idx="687">
                        <c:v>73.115378639853617</c:v>
                      </c:pt>
                      <c:pt idx="688">
                        <c:v>73.116875134410989</c:v>
                      </c:pt>
                      <c:pt idx="689">
                        <c:v>73.116924247531628</c:v>
                      </c:pt>
                      <c:pt idx="690">
                        <c:v>73.11559684147845</c:v>
                      </c:pt>
                      <c:pt idx="691">
                        <c:v>73.113027859637555</c:v>
                      </c:pt>
                      <c:pt idx="692">
                        <c:v>73.108968344445941</c:v>
                      </c:pt>
                      <c:pt idx="693">
                        <c:v>73.10349103995263</c:v>
                      </c:pt>
                      <c:pt idx="694">
                        <c:v>73.096487366572688</c:v>
                      </c:pt>
                      <c:pt idx="695">
                        <c:v>73.088159607790274</c:v>
                      </c:pt>
                      <c:pt idx="696">
                        <c:v>73.0787022619174</c:v>
                      </c:pt>
                      <c:pt idx="697">
                        <c:v>73.068099464279925</c:v>
                      </c:pt>
                      <c:pt idx="698">
                        <c:v>73.056532866182309</c:v>
                      </c:pt>
                      <c:pt idx="699">
                        <c:v>73.043786894172058</c:v>
                      </c:pt>
                      <c:pt idx="700">
                        <c:v>73.03005484026697</c:v>
                      </c:pt>
                      <c:pt idx="701">
                        <c:v>73.015458158919927</c:v>
                      </c:pt>
                      <c:pt idx="702">
                        <c:v>73.000183724260353</c:v>
                      </c:pt>
                      <c:pt idx="703">
                        <c:v>72.984470700066296</c:v>
                      </c:pt>
                      <c:pt idx="704">
                        <c:v>72.968158135820531</c:v>
                      </c:pt>
                      <c:pt idx="705">
                        <c:v>72.951387450179425</c:v>
                      </c:pt>
                      <c:pt idx="706">
                        <c:v>72.934055642060486</c:v>
                      </c:pt>
                      <c:pt idx="707">
                        <c:v>72.91638578911747</c:v>
                      </c:pt>
                      <c:pt idx="708">
                        <c:v>72.898575475883177</c:v>
                      </c:pt>
                      <c:pt idx="709">
                        <c:v>72.88063122741292</c:v>
                      </c:pt>
                      <c:pt idx="710">
                        <c:v>72.862725076263445</c:v>
                      </c:pt>
                      <c:pt idx="711">
                        <c:v>72.844579143674366</c:v>
                      </c:pt>
                      <c:pt idx="712">
                        <c:v>72.826329684503335</c:v>
                      </c:pt>
                      <c:pt idx="713">
                        <c:v>72.807992631433933</c:v>
                      </c:pt>
                      <c:pt idx="714">
                        <c:v>72.789698249732481</c:v>
                      </c:pt>
                      <c:pt idx="715">
                        <c:v>72.771623878381803</c:v>
                      </c:pt>
                      <c:pt idx="716">
                        <c:v>72.753543953247458</c:v>
                      </c:pt>
                      <c:pt idx="717">
                        <c:v>72.73553001038583</c:v>
                      </c:pt>
                      <c:pt idx="718">
                        <c:v>72.717374917525277</c:v>
                      </c:pt>
                      <c:pt idx="719">
                        <c:v>72.699216634101546</c:v>
                      </c:pt>
                      <c:pt idx="720">
                        <c:v>72.681188052723783</c:v>
                      </c:pt>
                      <c:pt idx="721">
                        <c:v>72.663269085485695</c:v>
                      </c:pt>
                      <c:pt idx="722">
                        <c:v>72.645619074462303</c:v>
                      </c:pt>
                      <c:pt idx="723">
                        <c:v>72.62795470493792</c:v>
                      </c:pt>
                      <c:pt idx="724">
                        <c:v>72.610425360174332</c:v>
                      </c:pt>
                      <c:pt idx="725">
                        <c:v>72.59305912575438</c:v>
                      </c:pt>
                      <c:pt idx="726">
                        <c:v>72.576041861737252</c:v>
                      </c:pt>
                      <c:pt idx="727">
                        <c:v>72.55962248613524</c:v>
                      </c:pt>
                      <c:pt idx="728">
                        <c:v>72.543655163423054</c:v>
                      </c:pt>
                      <c:pt idx="729">
                        <c:v>72.528291981871106</c:v>
                      </c:pt>
                      <c:pt idx="730">
                        <c:v>72.513387002818916</c:v>
                      </c:pt>
                      <c:pt idx="731">
                        <c:v>72.499136310033336</c:v>
                      </c:pt>
                      <c:pt idx="732">
                        <c:v>72.485737477418752</c:v>
                      </c:pt>
                      <c:pt idx="733">
                        <c:v>72.473231349703667</c:v>
                      </c:pt>
                      <c:pt idx="734">
                        <c:v>72.461824640241687</c:v>
                      </c:pt>
                      <c:pt idx="735">
                        <c:v>72.451260114645336</c:v>
                      </c:pt>
                      <c:pt idx="736">
                        <c:v>72.441685911440246</c:v>
                      </c:pt>
                      <c:pt idx="737">
                        <c:v>72.433112877298029</c:v>
                      </c:pt>
                      <c:pt idx="738">
                        <c:v>72.42570231592795</c:v>
                      </c:pt>
                      <c:pt idx="739">
                        <c:v>72.419681334879499</c:v>
                      </c:pt>
                      <c:pt idx="740">
                        <c:v>72.414870358683359</c:v>
                      </c:pt>
                      <c:pt idx="741">
                        <c:v>72.411378543339637</c:v>
                      </c:pt>
                      <c:pt idx="742">
                        <c:v>72.409003486607048</c:v>
                      </c:pt>
                      <c:pt idx="743">
                        <c:v>72.407863861627817</c:v>
                      </c:pt>
                      <c:pt idx="744">
                        <c:v>72.408086898815824</c:v>
                      </c:pt>
                      <c:pt idx="745">
                        <c:v>72.409624654322016</c:v>
                      </c:pt>
                      <c:pt idx="746">
                        <c:v>72.412596435090848</c:v>
                      </c:pt>
                      <c:pt idx="747">
                        <c:v>72.416654738159366</c:v>
                      </c:pt>
                      <c:pt idx="748">
                        <c:v>72.421853370992835</c:v>
                      </c:pt>
                      <c:pt idx="749">
                        <c:v>72.428134914090748</c:v>
                      </c:pt>
                      <c:pt idx="750">
                        <c:v>72.435594488891311</c:v>
                      </c:pt>
                      <c:pt idx="751">
                        <c:v>72.444430936450189</c:v>
                      </c:pt>
                      <c:pt idx="752">
                        <c:v>72.454444265905451</c:v>
                      </c:pt>
                      <c:pt idx="753">
                        <c:v>72.465746165532423</c:v>
                      </c:pt>
                      <c:pt idx="754">
                        <c:v>72.478166652994219</c:v>
                      </c:pt>
                      <c:pt idx="755">
                        <c:v>72.491859489792049</c:v>
                      </c:pt>
                      <c:pt idx="756">
                        <c:v>72.50702834471204</c:v>
                      </c:pt>
                      <c:pt idx="757">
                        <c:v>72.523690333991098</c:v>
                      </c:pt>
                      <c:pt idx="758">
                        <c:v>72.54205017641128</c:v>
                      </c:pt>
                      <c:pt idx="759">
                        <c:v>72.561844763248786</c:v>
                      </c:pt>
                      <c:pt idx="760">
                        <c:v>72.58320197585617</c:v>
                      </c:pt>
                      <c:pt idx="761">
                        <c:v>72.606157123312514</c:v>
                      </c:pt>
                      <c:pt idx="762">
                        <c:v>72.630853799826596</c:v>
                      </c:pt>
                      <c:pt idx="763">
                        <c:v>72.657546281308655</c:v>
                      </c:pt>
                      <c:pt idx="764">
                        <c:v>72.686049679314593</c:v>
                      </c:pt>
                      <c:pt idx="765">
                        <c:v>72.716479874511862</c:v>
                      </c:pt>
                      <c:pt idx="766">
                        <c:v>72.748681227378611</c:v>
                      </c:pt>
                      <c:pt idx="767">
                        <c:v>72.782791446005689</c:v>
                      </c:pt>
                      <c:pt idx="768">
                        <c:v>72.819023402571119</c:v>
                      </c:pt>
                      <c:pt idx="769">
                        <c:v>72.85735894895457</c:v>
                      </c:pt>
                      <c:pt idx="770">
                        <c:v>72.897976475034937</c:v>
                      </c:pt>
                      <c:pt idx="771">
                        <c:v>72.940570880787888</c:v>
                      </c:pt>
                      <c:pt idx="772">
                        <c:v>72.985207557524447</c:v>
                      </c:pt>
                      <c:pt idx="773">
                        <c:v>73.031882745051462</c:v>
                      </c:pt>
                      <c:pt idx="774">
                        <c:v>73.080637944450018</c:v>
                      </c:pt>
                      <c:pt idx="775">
                        <c:v>73.131642420855613</c:v>
                      </c:pt>
                      <c:pt idx="776">
                        <c:v>73.184592074760829</c:v>
                      </c:pt>
                      <c:pt idx="777">
                        <c:v>73.239495739062917</c:v>
                      </c:pt>
                      <c:pt idx="778">
                        <c:v>73.296139608207909</c:v>
                      </c:pt>
                      <c:pt idx="779">
                        <c:v>73.354589178247906</c:v>
                      </c:pt>
                      <c:pt idx="780">
                        <c:v>73.415036009526432</c:v>
                      </c:pt>
                      <c:pt idx="781">
                        <c:v>73.477403058669637</c:v>
                      </c:pt>
                      <c:pt idx="782">
                        <c:v>73.541846327942096</c:v>
                      </c:pt>
                      <c:pt idx="783">
                        <c:v>73.608060634678139</c:v>
                      </c:pt>
                      <c:pt idx="784">
                        <c:v>73.676130150153639</c:v>
                      </c:pt>
                      <c:pt idx="785">
                        <c:v>73.746150945334108</c:v>
                      </c:pt>
                      <c:pt idx="786">
                        <c:v>73.818216026445327</c:v>
                      </c:pt>
                      <c:pt idx="787">
                        <c:v>73.892583510970255</c:v>
                      </c:pt>
                      <c:pt idx="788">
                        <c:v>73.969003917356858</c:v>
                      </c:pt>
                      <c:pt idx="789">
                        <c:v>74.047540234237005</c:v>
                      </c:pt>
                      <c:pt idx="790">
                        <c:v>74.128078865592499</c:v>
                      </c:pt>
                      <c:pt idx="791">
                        <c:v>74.210732673180487</c:v>
                      </c:pt>
                      <c:pt idx="792">
                        <c:v>74.295758990583124</c:v>
                      </c:pt>
                      <c:pt idx="793">
                        <c:v>74.383062429534476</c:v>
                      </c:pt>
                      <c:pt idx="794">
                        <c:v>74.472780660713624</c:v>
                      </c:pt>
                      <c:pt idx="795">
                        <c:v>74.564594765222196</c:v>
                      </c:pt>
                      <c:pt idx="796">
                        <c:v>74.658553153629896</c:v>
                      </c:pt>
                      <c:pt idx="797">
                        <c:v>74.754787455821415</c:v>
                      </c:pt>
                      <c:pt idx="798">
                        <c:v>74.853335346640833</c:v>
                      </c:pt>
                      <c:pt idx="799">
                        <c:v>74.954415392169338</c:v>
                      </c:pt>
                      <c:pt idx="800">
                        <c:v>75.057696471830283</c:v>
                      </c:pt>
                      <c:pt idx="801">
                        <c:v>75.163140016712589</c:v>
                      </c:pt>
                      <c:pt idx="802">
                        <c:v>75.270586447694356</c:v>
                      </c:pt>
                      <c:pt idx="803">
                        <c:v>75.380030706515839</c:v>
                      </c:pt>
                      <c:pt idx="804">
                        <c:v>75.491628069127259</c:v>
                      </c:pt>
                      <c:pt idx="805">
                        <c:v>75.605103247540455</c:v>
                      </c:pt>
                      <c:pt idx="806">
                        <c:v>75.720430147759188</c:v>
                      </c:pt>
                      <c:pt idx="807">
                        <c:v>75.837192336248378</c:v>
                      </c:pt>
                      <c:pt idx="808">
                        <c:v>75.955321524470634</c:v>
                      </c:pt>
                      <c:pt idx="809">
                        <c:v>76.074935023930337</c:v>
                      </c:pt>
                      <c:pt idx="810">
                        <c:v>76.195961196098636</c:v>
                      </c:pt>
                      <c:pt idx="811">
                        <c:v>76.318529703895393</c:v>
                      </c:pt>
                      <c:pt idx="812">
                        <c:v>76.442237553854852</c:v>
                      </c:pt>
                      <c:pt idx="813">
                        <c:v>76.566999024311599</c:v>
                      </c:pt>
                      <c:pt idx="814">
                        <c:v>76.692741641767029</c:v>
                      </c:pt>
                      <c:pt idx="815">
                        <c:v>76.819503104270737</c:v>
                      </c:pt>
                      <c:pt idx="816">
                        <c:v>76.94751240113392</c:v>
                      </c:pt>
                      <c:pt idx="817">
                        <c:v>77.076494449626196</c:v>
                      </c:pt>
                      <c:pt idx="818">
                        <c:v>77.20641521851779</c:v>
                      </c:pt>
                      <c:pt idx="819">
                        <c:v>77.336955045623242</c:v>
                      </c:pt>
                      <c:pt idx="820">
                        <c:v>77.468062233052081</c:v>
                      </c:pt>
                      <c:pt idx="821">
                        <c:v>77.599941672192827</c:v>
                      </c:pt>
                      <c:pt idx="822">
                        <c:v>77.732477225965752</c:v>
                      </c:pt>
                      <c:pt idx="823">
                        <c:v>77.865713861610914</c:v>
                      </c:pt>
                      <c:pt idx="824">
                        <c:v>77.999194214309426</c:v>
                      </c:pt>
                      <c:pt idx="825">
                        <c:v>78.132754424754069</c:v>
                      </c:pt>
                      <c:pt idx="826">
                        <c:v>78.266367592259115</c:v>
                      </c:pt>
                      <c:pt idx="827">
                        <c:v>78.400011189772727</c:v>
                      </c:pt>
                      <c:pt idx="828">
                        <c:v>78.533855146097082</c:v>
                      </c:pt>
                      <c:pt idx="829">
                        <c:v>78.66749505323375</c:v>
                      </c:pt>
                      <c:pt idx="830">
                        <c:v>78.800722005089455</c:v>
                      </c:pt>
                      <c:pt idx="831">
                        <c:v>78.933205968563144</c:v>
                      </c:pt>
                      <c:pt idx="832">
                        <c:v>79.064756406266724</c:v>
                      </c:pt>
                      <c:pt idx="833">
                        <c:v>79.195481122977938</c:v>
                      </c:pt>
                      <c:pt idx="834">
                        <c:v>79.325064960811446</c:v>
                      </c:pt>
                      <c:pt idx="835">
                        <c:v>79.453317159375104</c:v>
                      </c:pt>
                      <c:pt idx="836">
                        <c:v>79.579683466339304</c:v>
                      </c:pt>
                      <c:pt idx="837">
                        <c:v>79.70388357400148</c:v>
                      </c:pt>
                      <c:pt idx="838">
                        <c:v>79.82593943505664</c:v>
                      </c:pt>
                      <c:pt idx="839">
                        <c:v>79.945724842755524</c:v>
                      </c:pt>
                      <c:pt idx="840">
                        <c:v>80.063293521213126</c:v>
                      </c:pt>
                      <c:pt idx="841">
                        <c:v>80.178163259800229</c:v>
                      </c:pt>
                      <c:pt idx="842">
                        <c:v>80.29003568005848</c:v>
                      </c:pt>
                      <c:pt idx="843">
                        <c:v>80.398779316167676</c:v>
                      </c:pt>
                      <c:pt idx="844">
                        <c:v>80.50431485932009</c:v>
                      </c:pt>
                      <c:pt idx="845">
                        <c:v>80.606853259893782</c:v>
                      </c:pt>
                      <c:pt idx="846">
                        <c:v>80.706142058142333</c:v>
                      </c:pt>
                      <c:pt idx="847">
                        <c:v>80.801985923006129</c:v>
                      </c:pt>
                      <c:pt idx="848">
                        <c:v>80.894028500502216</c:v>
                      </c:pt>
                      <c:pt idx="849">
                        <c:v>80.982100688147995</c:v>
                      </c:pt>
                      <c:pt idx="850">
                        <c:v>81.066448691671454</c:v>
                      </c:pt>
                      <c:pt idx="851">
                        <c:v>81.146979687573335</c:v>
                      </c:pt>
                      <c:pt idx="852">
                        <c:v>81.223672523807863</c:v>
                      </c:pt>
                      <c:pt idx="853">
                        <c:v>81.296115745871688</c:v>
                      </c:pt>
                      <c:pt idx="854">
                        <c:v>81.364010036200085</c:v>
                      </c:pt>
                      <c:pt idx="855">
                        <c:v>81.427438740959829</c:v>
                      </c:pt>
                      <c:pt idx="856">
                        <c:v>81.486431048514987</c:v>
                      </c:pt>
                      <c:pt idx="857">
                        <c:v>81.541163015427614</c:v>
                      </c:pt>
                      <c:pt idx="858">
                        <c:v>81.59136783612162</c:v>
                      </c:pt>
                      <c:pt idx="859">
                        <c:v>81.636736994498321</c:v>
                      </c:pt>
                      <c:pt idx="860">
                        <c:v>81.677096015206757</c:v>
                      </c:pt>
                      <c:pt idx="861">
                        <c:v>81.712297254808362</c:v>
                      </c:pt>
                      <c:pt idx="862">
                        <c:v>81.742593874575036</c:v>
                      </c:pt>
                      <c:pt idx="863">
                        <c:v>81.767839773058441</c:v>
                      </c:pt>
                      <c:pt idx="864">
                        <c:v>81.787806006962086</c:v>
                      </c:pt>
                      <c:pt idx="865">
                        <c:v>81.802190087359818</c:v>
                      </c:pt>
                      <c:pt idx="866">
                        <c:v>81.810772848183063</c:v>
                      </c:pt>
                      <c:pt idx="867">
                        <c:v>81.813840512618086</c:v>
                      </c:pt>
                      <c:pt idx="868">
                        <c:v>81.811485790732377</c:v>
                      </c:pt>
                      <c:pt idx="869">
                        <c:v>81.803813249032515</c:v>
                      </c:pt>
                      <c:pt idx="870">
                        <c:v>81.790627307232384</c:v>
                      </c:pt>
                      <c:pt idx="871">
                        <c:v>81.771681005996015</c:v>
                      </c:pt>
                      <c:pt idx="872">
                        <c:v>81.747215974983291</c:v>
                      </c:pt>
                      <c:pt idx="873">
                        <c:v>81.717394662051419</c:v>
                      </c:pt>
                      <c:pt idx="874">
                        <c:v>81.68258567010777</c:v>
                      </c:pt>
                      <c:pt idx="875">
                        <c:v>81.642835848793041</c:v>
                      </c:pt>
                      <c:pt idx="876">
                        <c:v>81.597980616208559</c:v>
                      </c:pt>
                      <c:pt idx="877">
                        <c:v>81.548095239886578</c:v>
                      </c:pt>
                      <c:pt idx="878">
                        <c:v>81.493252943257872</c:v>
                      </c:pt>
                      <c:pt idx="879">
                        <c:v>81.433997875247925</c:v>
                      </c:pt>
                      <c:pt idx="880">
                        <c:v>81.370537296555028</c:v>
                      </c:pt>
                      <c:pt idx="881">
                        <c:v>81.302893534413712</c:v>
                      </c:pt>
                      <c:pt idx="882">
                        <c:v>81.231086207993343</c:v>
                      </c:pt>
                      <c:pt idx="883">
                        <c:v>81.155057937134529</c:v>
                      </c:pt>
                      <c:pt idx="884">
                        <c:v>81.07531236759759</c:v>
                      </c:pt>
                      <c:pt idx="885">
                        <c:v>80.992201296033414</c:v>
                      </c:pt>
                      <c:pt idx="886">
                        <c:v>80.905959247945162</c:v>
                      </c:pt>
                      <c:pt idx="887">
                        <c:v>80.816630456959913</c:v>
                      </c:pt>
                      <c:pt idx="888">
                        <c:v>80.723991903966322</c:v>
                      </c:pt>
                      <c:pt idx="889">
                        <c:v>80.628336204568654</c:v>
                      </c:pt>
                      <c:pt idx="890">
                        <c:v>80.529827268716232</c:v>
                      </c:pt>
                      <c:pt idx="891">
                        <c:v>80.428827467412191</c:v>
                      </c:pt>
                      <c:pt idx="892">
                        <c:v>80.325462359352287</c:v>
                      </c:pt>
                      <c:pt idx="893">
                        <c:v>80.219512910541198</c:v>
                      </c:pt>
                      <c:pt idx="894">
                        <c:v>80.111105188726526</c:v>
                      </c:pt>
                      <c:pt idx="895">
                        <c:v>80.000299637269976</c:v>
                      </c:pt>
                      <c:pt idx="896">
                        <c:v>79.887621005964235</c:v>
                      </c:pt>
                      <c:pt idx="897">
                        <c:v>79.773344765024049</c:v>
                      </c:pt>
                      <c:pt idx="898">
                        <c:v>79.657475368819007</c:v>
                      </c:pt>
                      <c:pt idx="899">
                        <c:v>79.540104791262777</c:v>
                      </c:pt>
                      <c:pt idx="900">
                        <c:v>79.421151698914727</c:v>
                      </c:pt>
                      <c:pt idx="901">
                        <c:v>79.301107471176834</c:v>
                      </c:pt>
                      <c:pt idx="902">
                        <c:v>79.180347264915881</c:v>
                      </c:pt>
                      <c:pt idx="903">
                        <c:v>79.059063684622316</c:v>
                      </c:pt>
                      <c:pt idx="904">
                        <c:v>78.93739978267277</c:v>
                      </c:pt>
                      <c:pt idx="905">
                        <c:v>78.81516280214008</c:v>
                      </c:pt>
                      <c:pt idx="906">
                        <c:v>78.692716200904798</c:v>
                      </c:pt>
                      <c:pt idx="907">
                        <c:v>78.570314942057919</c:v>
                      </c:pt>
                      <c:pt idx="908">
                        <c:v>78.448361264962756</c:v>
                      </c:pt>
                      <c:pt idx="909">
                        <c:v>78.327108431868552</c:v>
                      </c:pt>
                      <c:pt idx="910">
                        <c:v>78.206397812189721</c:v>
                      </c:pt>
                      <c:pt idx="911">
                        <c:v>78.086457798277252</c:v>
                      </c:pt>
                      <c:pt idx="912">
                        <c:v>77.96742058196584</c:v>
                      </c:pt>
                      <c:pt idx="913">
                        <c:v>77.849795286902861</c:v>
                      </c:pt>
                      <c:pt idx="914">
                        <c:v>77.733888865351119</c:v>
                      </c:pt>
                      <c:pt idx="915">
                        <c:v>77.619640077505352</c:v>
                      </c:pt>
                      <c:pt idx="916">
                        <c:v>77.507100401977198</c:v>
                      </c:pt>
                      <c:pt idx="917">
                        <c:v>77.396098307830414</c:v>
                      </c:pt>
                      <c:pt idx="918">
                        <c:v>77.286955175499259</c:v>
                      </c:pt>
                      <c:pt idx="919">
                        <c:v>77.179910117558478</c:v>
                      </c:pt>
                      <c:pt idx="920">
                        <c:v>77.07495830176012</c:v>
                      </c:pt>
                      <c:pt idx="921">
                        <c:v>76.972117298315297</c:v>
                      </c:pt>
                      <c:pt idx="922">
                        <c:v>76.8710742417354</c:v>
                      </c:pt>
                      <c:pt idx="923">
                        <c:v>76.772050760619763</c:v>
                      </c:pt>
                      <c:pt idx="924">
                        <c:v>76.675200279923757</c:v>
                      </c:pt>
                      <c:pt idx="925">
                        <c:v>76.580737626567057</c:v>
                      </c:pt>
                      <c:pt idx="926">
                        <c:v>76.488795139122374</c:v>
                      </c:pt>
                      <c:pt idx="927">
                        <c:v>76.399089185840069</c:v>
                      </c:pt>
                      <c:pt idx="928">
                        <c:v>76.311712945838181</c:v>
                      </c:pt>
                      <c:pt idx="929">
                        <c:v>76.226698883397617</c:v>
                      </c:pt>
                      <c:pt idx="930">
                        <c:v>76.144372230944953</c:v>
                      </c:pt>
                      <c:pt idx="931">
                        <c:v>76.064925765386334</c:v>
                      </c:pt>
                      <c:pt idx="932">
                        <c:v>75.988187811084089</c:v>
                      </c:pt>
                      <c:pt idx="933">
                        <c:v>75.914150513737013</c:v>
                      </c:pt>
                      <c:pt idx="934">
                        <c:v>75.84266319722461</c:v>
                      </c:pt>
                      <c:pt idx="935">
                        <c:v>75.773998091319655</c:v>
                      </c:pt>
                      <c:pt idx="936">
                        <c:v>75.708410889049276</c:v>
                      </c:pt>
                      <c:pt idx="937">
                        <c:v>75.645895481343146</c:v>
                      </c:pt>
                      <c:pt idx="938">
                        <c:v>75.586487516528905</c:v>
                      </c:pt>
                      <c:pt idx="939">
                        <c:v>75.529966709030873</c:v>
                      </c:pt>
                      <c:pt idx="940">
                        <c:v>75.476585751493175</c:v>
                      </c:pt>
                      <c:pt idx="941">
                        <c:v>75.426573257689057</c:v>
                      </c:pt>
                      <c:pt idx="942">
                        <c:v>75.380110591014287</c:v>
                      </c:pt>
                      <c:pt idx="943">
                        <c:v>75.337301044213774</c:v>
                      </c:pt>
                      <c:pt idx="944">
                        <c:v>75.297852964552462</c:v>
                      </c:pt>
                      <c:pt idx="945">
                        <c:v>75.261773334107019</c:v>
                      </c:pt>
                      <c:pt idx="946">
                        <c:v>75.229048972650716</c:v>
                      </c:pt>
                      <c:pt idx="947">
                        <c:v>75.199850325559666</c:v>
                      </c:pt>
                      <c:pt idx="948">
                        <c:v>75.174233063005929</c:v>
                      </c:pt>
                      <c:pt idx="949">
                        <c:v>75.151901498422077</c:v>
                      </c:pt>
                      <c:pt idx="950">
                        <c:v>75.132716360326441</c:v>
                      </c:pt>
                      <c:pt idx="951">
                        <c:v>75.116499506904418</c:v>
                      </c:pt>
                      <c:pt idx="952">
                        <c:v>75.103402032348768</c:v>
                      </c:pt>
                      <c:pt idx="953">
                        <c:v>75.093565993511092</c:v>
                      </c:pt>
                      <c:pt idx="954">
                        <c:v>75.086872123008149</c:v>
                      </c:pt>
                      <c:pt idx="955">
                        <c:v>75.083188759066658</c:v>
                      </c:pt>
                      <c:pt idx="956">
                        <c:v>75.082236101164455</c:v>
                      </c:pt>
                      <c:pt idx="957">
                        <c:v>75.084128238891793</c:v>
                      </c:pt>
                      <c:pt idx="958">
                        <c:v>75.089011220964622</c:v>
                      </c:pt>
                      <c:pt idx="959">
                        <c:v>75.096921368123844</c:v>
                      </c:pt>
                      <c:pt idx="960">
                        <c:v>75.107810242763563</c:v>
                      </c:pt>
                      <c:pt idx="961">
                        <c:v>75.121357414807065</c:v>
                      </c:pt>
                      <c:pt idx="962">
                        <c:v>75.137515766120302</c:v>
                      </c:pt>
                      <c:pt idx="963">
                        <c:v>75.15630079879746</c:v>
                      </c:pt>
                      <c:pt idx="964">
                        <c:v>75.177863087884376</c:v>
                      </c:pt>
                      <c:pt idx="965">
                        <c:v>75.202238693389575</c:v>
                      </c:pt>
                      <c:pt idx="966">
                        <c:v>75.229188995683842</c:v>
                      </c:pt>
                      <c:pt idx="967">
                        <c:v>75.258608278078469</c:v>
                      </c:pt>
                      <c:pt idx="968">
                        <c:v>75.290471824865847</c:v>
                      </c:pt>
                      <c:pt idx="969">
                        <c:v>75.325028741928122</c:v>
                      </c:pt>
                      <c:pt idx="970">
                        <c:v>75.362442965217141</c:v>
                      </c:pt>
                      <c:pt idx="971">
                        <c:v>75.402646782631521</c:v>
                      </c:pt>
                      <c:pt idx="972">
                        <c:v>75.445466077197466</c:v>
                      </c:pt>
                      <c:pt idx="973">
                        <c:v>75.490689651912547</c:v>
                      </c:pt>
                      <c:pt idx="974">
                        <c:v>75.538402281582108</c:v>
                      </c:pt>
                      <c:pt idx="975">
                        <c:v>75.588703123699631</c:v>
                      </c:pt>
                      <c:pt idx="976">
                        <c:v>75.641551507547817</c:v>
                      </c:pt>
                      <c:pt idx="977">
                        <c:v>75.696698225383315</c:v>
                      </c:pt>
                      <c:pt idx="978">
                        <c:v>75.75378136465757</c:v>
                      </c:pt>
                      <c:pt idx="979">
                        <c:v>75.812705026787668</c:v>
                      </c:pt>
                      <c:pt idx="980">
                        <c:v>75.873453778634214</c:v>
                      </c:pt>
                      <c:pt idx="981">
                        <c:v>75.936105175138039</c:v>
                      </c:pt>
                      <c:pt idx="982">
                        <c:v>76.000507029065091</c:v>
                      </c:pt>
                      <c:pt idx="983">
                        <c:v>76.066347960299453</c:v>
                      </c:pt>
                      <c:pt idx="984">
                        <c:v>76.133384040200369</c:v>
                      </c:pt>
                      <c:pt idx="985">
                        <c:v>76.201531320390032</c:v>
                      </c:pt>
                      <c:pt idx="986">
                        <c:v>76.270967676292003</c:v>
                      </c:pt>
                      <c:pt idx="987">
                        <c:v>76.341660476233088</c:v>
                      </c:pt>
                      <c:pt idx="988">
                        <c:v>76.413433717822002</c:v>
                      </c:pt>
                      <c:pt idx="989">
                        <c:v>76.485962962734121</c:v>
                      </c:pt>
                      <c:pt idx="990">
                        <c:v>76.559053323647376</c:v>
                      </c:pt>
                      <c:pt idx="991">
                        <c:v>76.632809854506647</c:v>
                      </c:pt>
                      <c:pt idx="992">
                        <c:v>76.707238771373056</c:v>
                      </c:pt>
                      <c:pt idx="993">
                        <c:v>76.782309292022774</c:v>
                      </c:pt>
                      <c:pt idx="994">
                        <c:v>76.857669207384276</c:v>
                      </c:pt>
                      <c:pt idx="995">
                        <c:v>76.933063651248645</c:v>
                      </c:pt>
                      <c:pt idx="996">
                        <c:v>77.008557864479585</c:v>
                      </c:pt>
                      <c:pt idx="997">
                        <c:v>77.084261033342372</c:v>
                      </c:pt>
                      <c:pt idx="998">
                        <c:v>77.160378058007836</c:v>
                      </c:pt>
                      <c:pt idx="999">
                        <c:v>77.236682516430577</c:v>
                      </c:pt>
                      <c:pt idx="1000">
                        <c:v>77.31295016749371</c:v>
                      </c:pt>
                      <c:pt idx="1001">
                        <c:v>77.389071121109723</c:v>
                      </c:pt>
                      <c:pt idx="1002">
                        <c:v>77.465023820833437</c:v>
                      </c:pt>
                      <c:pt idx="1003">
                        <c:v>77.541057329529011</c:v>
                      </c:pt>
                      <c:pt idx="1004">
                        <c:v>77.616963537614168</c:v>
                      </c:pt>
                      <c:pt idx="1005">
                        <c:v>77.692519737440549</c:v>
                      </c:pt>
                      <c:pt idx="1006">
                        <c:v>77.767344431144465</c:v>
                      </c:pt>
                      <c:pt idx="1007">
                        <c:v>77.841257968225946</c:v>
                      </c:pt>
                      <c:pt idx="1008">
                        <c:v>77.914476374594159</c:v>
                      </c:pt>
                      <c:pt idx="1009">
                        <c:v>77.986843983915875</c:v>
                      </c:pt>
                      <c:pt idx="1010">
                        <c:v>78.058264690590775</c:v>
                      </c:pt>
                      <c:pt idx="1011">
                        <c:v>78.128259632028715</c:v>
                      </c:pt>
                      <c:pt idx="1012">
                        <c:v>78.196572529371949</c:v>
                      </c:pt>
                      <c:pt idx="1013">
                        <c:v>78.263357209109017</c:v>
                      </c:pt>
                      <c:pt idx="1014">
                        <c:v>78.328559119199923</c:v>
                      </c:pt>
                      <c:pt idx="1015">
                        <c:v>78.392314959529884</c:v>
                      </c:pt>
                      <c:pt idx="1016">
                        <c:v>78.454173462158778</c:v>
                      </c:pt>
                      <c:pt idx="1017">
                        <c:v>78.513865735734569</c:v>
                      </c:pt>
                      <c:pt idx="1018">
                        <c:v>78.571445027921357</c:v>
                      </c:pt>
                      <c:pt idx="1019">
                        <c:v>78.626889676339729</c:v>
                      </c:pt>
                      <c:pt idx="1020">
                        <c:v>78.680501271806477</c:v>
                      </c:pt>
                      <c:pt idx="1021">
                        <c:v>78.731881905225734</c:v>
                      </c:pt>
                      <c:pt idx="1022">
                        <c:v>78.780808657049349</c:v>
                      </c:pt>
                      <c:pt idx="1023">
                        <c:v>78.827188059924893</c:v>
                      </c:pt>
                      <c:pt idx="1024">
                        <c:v>78.870987934902416</c:v>
                      </c:pt>
                      <c:pt idx="1025">
                        <c:v>78.912708519574451</c:v>
                      </c:pt>
                      <c:pt idx="1026">
                        <c:v>78.952162955783862</c:v>
                      </c:pt>
                      <c:pt idx="1027">
                        <c:v>78.989349729942901</c:v>
                      </c:pt>
                      <c:pt idx="1028">
                        <c:v>79.024037109114687</c:v>
                      </c:pt>
                      <c:pt idx="1029">
                        <c:v>79.056160390742704</c:v>
                      </c:pt>
                      <c:pt idx="1030">
                        <c:v>79.086239021663715</c:v>
                      </c:pt>
                      <c:pt idx="1031">
                        <c:v>79.114163165522243</c:v>
                      </c:pt>
                      <c:pt idx="1032">
                        <c:v>79.140053234406324</c:v>
                      </c:pt>
                      <c:pt idx="1033">
                        <c:v>79.163512373621515</c:v>
                      </c:pt>
                      <c:pt idx="1034">
                        <c:v>79.184360148396905</c:v>
                      </c:pt>
                      <c:pt idx="1035">
                        <c:v>79.202993390632841</c:v>
                      </c:pt>
                      <c:pt idx="1036">
                        <c:v>79.21932123485827</c:v>
                      </c:pt>
                      <c:pt idx="1037">
                        <c:v>79.23362349024913</c:v>
                      </c:pt>
                      <c:pt idx="1038">
                        <c:v>79.245439716066926</c:v>
                      </c:pt>
                      <c:pt idx="1039">
                        <c:v>79.254533866443253</c:v>
                      </c:pt>
                      <c:pt idx="1040">
                        <c:v>79.26115005223896</c:v>
                      </c:pt>
                      <c:pt idx="1041">
                        <c:v>79.265239683185087</c:v>
                      </c:pt>
                      <c:pt idx="1042">
                        <c:v>79.267270315275923</c:v>
                      </c:pt>
                      <c:pt idx="1043">
                        <c:v>79.266825914163405</c:v>
                      </c:pt>
                      <c:pt idx="1044">
                        <c:v>79.263722639601255</c:v>
                      </c:pt>
                      <c:pt idx="1045">
                        <c:v>79.258073569267694</c:v>
                      </c:pt>
                      <c:pt idx="1046">
                        <c:v>79.249823545063975</c:v>
                      </c:pt>
                      <c:pt idx="1047">
                        <c:v>79.239589891997682</c:v>
                      </c:pt>
                      <c:pt idx="1048">
                        <c:v>79.227065687628567</c:v>
                      </c:pt>
                      <c:pt idx="1049">
                        <c:v>79.212207081766707</c:v>
                      </c:pt>
                      <c:pt idx="1050">
                        <c:v>79.194970002203689</c:v>
                      </c:pt>
                      <c:pt idx="1051">
                        <c:v>79.175284604913813</c:v>
                      </c:pt>
                      <c:pt idx="1052">
                        <c:v>79.153884144330959</c:v>
                      </c:pt>
                      <c:pt idx="1053">
                        <c:v>79.13063317152475</c:v>
                      </c:pt>
                      <c:pt idx="1054">
                        <c:v>79.105721614749044</c:v>
                      </c:pt>
                      <c:pt idx="1055">
                        <c:v>79.078988805772752</c:v>
                      </c:pt>
                      <c:pt idx="1056">
                        <c:v>79.050363577385497</c:v>
                      </c:pt>
                      <c:pt idx="1057">
                        <c:v>79.020560528821548</c:v>
                      </c:pt>
                      <c:pt idx="1058">
                        <c:v>78.989522831739038</c:v>
                      </c:pt>
                      <c:pt idx="1059">
                        <c:v>78.957587913670864</c:v>
                      </c:pt>
                      <c:pt idx="1060">
                        <c:v>78.924477192226462</c:v>
                      </c:pt>
                      <c:pt idx="1061">
                        <c:v>78.890044685092136</c:v>
                      </c:pt>
                      <c:pt idx="1062">
                        <c:v>78.854870117220344</c:v>
                      </c:pt>
                      <c:pt idx="1063">
                        <c:v>78.818900527684747</c:v>
                      </c:pt>
                      <c:pt idx="1064">
                        <c:v>78.782607102141057</c:v>
                      </c:pt>
                      <c:pt idx="1065">
                        <c:v>78.745647097744296</c:v>
                      </c:pt>
                      <c:pt idx="1066">
                        <c:v>78.707824326470032</c:v>
                      </c:pt>
                      <c:pt idx="1067">
                        <c:v>78.669534163031386</c:v>
                      </c:pt>
                      <c:pt idx="1068">
                        <c:v>78.630712313037122</c:v>
                      </c:pt>
                      <c:pt idx="1069">
                        <c:v>78.591940376037229</c:v>
                      </c:pt>
                      <c:pt idx="1070">
                        <c:v>78.552864341277541</c:v>
                      </c:pt>
                      <c:pt idx="1071">
                        <c:v>78.5132964044912</c:v>
                      </c:pt>
                      <c:pt idx="1072">
                        <c:v>78.473451617218231</c:v>
                      </c:pt>
                      <c:pt idx="1073">
                        <c:v>78.433209101730654</c:v>
                      </c:pt>
                      <c:pt idx="1074">
                        <c:v>78.393225072300083</c:v>
                      </c:pt>
                      <c:pt idx="1075">
                        <c:v>78.353182825483856</c:v>
                      </c:pt>
                      <c:pt idx="1076">
                        <c:v>78.312986871784574</c:v>
                      </c:pt>
                      <c:pt idx="1077">
                        <c:v>78.272695098614278</c:v>
                      </c:pt>
                      <c:pt idx="1078">
                        <c:v>78.232169343931801</c:v>
                      </c:pt>
                      <c:pt idx="1079">
                        <c:v>78.192169936610483</c:v>
                      </c:pt>
                      <c:pt idx="1080">
                        <c:v>78.152534412768503</c:v>
                      </c:pt>
                      <c:pt idx="1081">
                        <c:v>78.113387815202231</c:v>
                      </c:pt>
                      <c:pt idx="1082">
                        <c:v>78.074688179433707</c:v>
                      </c:pt>
                      <c:pt idx="1083">
                        <c:v>78.036302653843805</c:v>
                      </c:pt>
                      <c:pt idx="1084">
                        <c:v>77.998981846790471</c:v>
                      </c:pt>
                      <c:pt idx="1085">
                        <c:v>77.962623534979841</c:v>
                      </c:pt>
                      <c:pt idx="1086">
                        <c:v>77.927473014613469</c:v>
                      </c:pt>
                      <c:pt idx="1087">
                        <c:v>77.893344866041559</c:v>
                      </c:pt>
                      <c:pt idx="1088">
                        <c:v>77.860046574814078</c:v>
                      </c:pt>
                      <c:pt idx="1089">
                        <c:v>77.828226360759572</c:v>
                      </c:pt>
                      <c:pt idx="1090">
                        <c:v>77.797794725815194</c:v>
                      </c:pt>
                      <c:pt idx="1091">
                        <c:v>77.769113408127566</c:v>
                      </c:pt>
                      <c:pt idx="1092">
                        <c:v>77.741921203437869</c:v>
                      </c:pt>
                      <c:pt idx="1093">
                        <c:v>77.715978699449792</c:v>
                      </c:pt>
                      <c:pt idx="1094">
                        <c:v>77.691800451359981</c:v>
                      </c:pt>
                      <c:pt idx="1095">
                        <c:v>77.669289315565877</c:v>
                      </c:pt>
                      <c:pt idx="1096">
                        <c:v>77.648910973052679</c:v>
                      </c:pt>
                      <c:pt idx="1097">
                        <c:v>77.630360840075369</c:v>
                      </c:pt>
                      <c:pt idx="1098">
                        <c:v>77.613367258870042</c:v>
                      </c:pt>
                      <c:pt idx="1099">
                        <c:v>77.598269835079108</c:v>
                      </c:pt>
                      <c:pt idx="1100">
                        <c:v>77.584923967071504</c:v>
                      </c:pt>
                      <c:pt idx="1101">
                        <c:v>77.573848582867541</c:v>
                      </c:pt>
                      <c:pt idx="1102">
                        <c:v>77.564697658658503</c:v>
                      </c:pt>
                      <c:pt idx="1103">
                        <c:v>77.557192717886366</c:v>
                      </c:pt>
                      <c:pt idx="1104">
                        <c:v>77.551501262309245</c:v>
                      </c:pt>
                      <c:pt idx="1105">
                        <c:v>77.547429369408945</c:v>
                      </c:pt>
                      <c:pt idx="1106">
                        <c:v>77.545589612340549</c:v>
                      </c:pt>
                      <c:pt idx="1107">
                        <c:v>77.545736404010711</c:v>
                      </c:pt>
                      <c:pt idx="1108">
                        <c:v>77.54776736901816</c:v>
                      </c:pt>
                      <c:pt idx="1109">
                        <c:v>77.551808734362041</c:v>
                      </c:pt>
                      <c:pt idx="1110">
                        <c:v>77.557716618819811</c:v>
                      </c:pt>
                      <c:pt idx="1111">
                        <c:v>77.566213184352776</c:v>
                      </c:pt>
                      <c:pt idx="1112">
                        <c:v>77.577151544959804</c:v>
                      </c:pt>
                      <c:pt idx="1113">
                        <c:v>77.590555402760884</c:v>
                      </c:pt>
                      <c:pt idx="1114">
                        <c:v>77.606392866278057</c:v>
                      </c:pt>
                      <c:pt idx="1115">
                        <c:v>77.624457693010427</c:v>
                      </c:pt>
                      <c:pt idx="1116">
                        <c:v>77.645433096743702</c:v>
                      </c:pt>
                      <c:pt idx="1117">
                        <c:v>77.669202718458862</c:v>
                      </c:pt>
                      <c:pt idx="1118">
                        <c:v>77.695893675209334</c:v>
                      </c:pt>
                      <c:pt idx="1119">
                        <c:v>77.725349089828839</c:v>
                      </c:pt>
                      <c:pt idx="1120">
                        <c:v>77.757321169330154</c:v>
                      </c:pt>
                      <c:pt idx="1121">
                        <c:v>77.79243355407695</c:v>
                      </c:pt>
                      <c:pt idx="1122">
                        <c:v>77.830596904164665</c:v>
                      </c:pt>
                      <c:pt idx="1123">
                        <c:v>77.872055616143086</c:v>
                      </c:pt>
                      <c:pt idx="1124">
                        <c:v>77.916583648065142</c:v>
                      </c:pt>
                      <c:pt idx="1125">
                        <c:v>77.96389050187895</c:v>
                      </c:pt>
                      <c:pt idx="1126">
                        <c:v>78.014507895217562</c:v>
                      </c:pt>
                      <c:pt idx="1127">
                        <c:v>78.068332261431408</c:v>
                      </c:pt>
                      <c:pt idx="1128">
                        <c:v>78.125692938561357</c:v>
                      </c:pt>
                      <c:pt idx="1129">
                        <c:v>78.186277075339632</c:v>
                      </c:pt>
                      <c:pt idx="1130">
                        <c:v>78.249708218244734</c:v>
                      </c:pt>
                      <c:pt idx="1131">
                        <c:v>78.316338471243697</c:v>
                      </c:pt>
                      <c:pt idx="1132">
                        <c:v>78.386007611505335</c:v>
                      </c:pt>
                      <c:pt idx="1133">
                        <c:v>78.45910965979256</c:v>
                      </c:pt>
                      <c:pt idx="1134">
                        <c:v>78.535314162996002</c:v>
                      </c:pt>
                      <c:pt idx="1135">
                        <c:v>78.614277651120787</c:v>
                      </c:pt>
                      <c:pt idx="1136">
                        <c:v>78.696305735907316</c:v>
                      </c:pt>
                      <c:pt idx="1137">
                        <c:v>78.781320198503522</c:v>
                      </c:pt>
                      <c:pt idx="1138">
                        <c:v>78.869922446205507</c:v>
                      </c:pt>
                      <c:pt idx="1139">
                        <c:v>78.961904157036088</c:v>
                      </c:pt>
                      <c:pt idx="1140">
                        <c:v>79.057045458729746</c:v>
                      </c:pt>
                      <c:pt idx="1141">
                        <c:v>79.155571867832734</c:v>
                      </c:pt>
                      <c:pt idx="1142">
                        <c:v>79.257378260535148</c:v>
                      </c:pt>
                      <c:pt idx="1143">
                        <c:v>79.363124638183692</c:v>
                      </c:pt>
                      <c:pt idx="1144">
                        <c:v>79.472628048522893</c:v>
                      </c:pt>
                      <c:pt idx="1145">
                        <c:v>79.585715542544378</c:v>
                      </c:pt>
                      <c:pt idx="1146">
                        <c:v>79.702441852932864</c:v>
                      </c:pt>
                      <c:pt idx="1147">
                        <c:v>79.822625211334852</c:v>
                      </c:pt>
                      <c:pt idx="1148">
                        <c:v>79.946944231495081</c:v>
                      </c:pt>
                      <c:pt idx="1149">
                        <c:v>80.075254273036251</c:v>
                      </c:pt>
                      <c:pt idx="1150">
                        <c:v>80.207464229484273</c:v>
                      </c:pt>
                      <c:pt idx="1151">
                        <c:v>80.343469704493444</c:v>
                      </c:pt>
                      <c:pt idx="1152">
                        <c:v>80.483034754508495</c:v>
                      </c:pt>
                      <c:pt idx="1153">
                        <c:v>80.626827662404409</c:v>
                      </c:pt>
                      <c:pt idx="1154">
                        <c:v>80.774756814267363</c:v>
                      </c:pt>
                      <c:pt idx="1155">
                        <c:v>80.926825580903525</c:v>
                      </c:pt>
                      <c:pt idx="1156">
                        <c:v>81.082786234890705</c:v>
                      </c:pt>
                      <c:pt idx="1157">
                        <c:v>81.242305628500915</c:v>
                      </c:pt>
                      <c:pt idx="1158">
                        <c:v>81.405937210415672</c:v>
                      </c:pt>
                      <c:pt idx="1159">
                        <c:v>81.573530634241195</c:v>
                      </c:pt>
                      <c:pt idx="1160">
                        <c:v>81.745095722407328</c:v>
                      </c:pt>
                      <c:pt idx="1161">
                        <c:v>81.920202785221122</c:v>
                      </c:pt>
                      <c:pt idx="1162">
                        <c:v>82.098389057003516</c:v>
                      </c:pt>
                      <c:pt idx="1163">
                        <c:v>82.280108812732976</c:v>
                      </c:pt>
                      <c:pt idx="1164">
                        <c:v>82.465255285566755</c:v>
                      </c:pt>
                      <c:pt idx="1165">
                        <c:v>82.654023176274919</c:v>
                      </c:pt>
                      <c:pt idx="1166">
                        <c:v>82.846022662730064</c:v>
                      </c:pt>
                      <c:pt idx="1167">
                        <c:v>83.040845959330767</c:v>
                      </c:pt>
                      <c:pt idx="1168">
                        <c:v>83.238936291126706</c:v>
                      </c:pt>
                      <c:pt idx="1169">
                        <c:v>83.440293490131637</c:v>
                      </c:pt>
                      <c:pt idx="1170">
                        <c:v>83.645268530503301</c:v>
                      </c:pt>
                      <c:pt idx="1171">
                        <c:v>83.853463987818017</c:v>
                      </c:pt>
                      <c:pt idx="1172">
                        <c:v>84.064416868817801</c:v>
                      </c:pt>
                      <c:pt idx="1173">
                        <c:v>84.278410485896615</c:v>
                      </c:pt>
                      <c:pt idx="1174">
                        <c:v>84.495413903377155</c:v>
                      </c:pt>
                      <c:pt idx="1175">
                        <c:v>84.715832704712753</c:v>
                      </c:pt>
                      <c:pt idx="1176">
                        <c:v>84.939224465096288</c:v>
                      </c:pt>
                      <c:pt idx="1177">
                        <c:v>85.165065622323056</c:v>
                      </c:pt>
                      <c:pt idx="1178">
                        <c:v>85.39344257445488</c:v>
                      </c:pt>
                      <c:pt idx="1179">
                        <c:v>85.624260055877059</c:v>
                      </c:pt>
                      <c:pt idx="1180">
                        <c:v>85.85795536733184</c:v>
                      </c:pt>
                      <c:pt idx="1181">
                        <c:v>86.094093969798763</c:v>
                      </c:pt>
                      <c:pt idx="1182">
                        <c:v>86.332145173853561</c:v>
                      </c:pt>
                      <c:pt idx="1183">
                        <c:v>86.572010896719405</c:v>
                      </c:pt>
                      <c:pt idx="1184">
                        <c:v>86.813543407429819</c:v>
                      </c:pt>
                      <c:pt idx="1185">
                        <c:v>87.057205779798892</c:v>
                      </c:pt>
                      <c:pt idx="1186">
                        <c:v>87.302573968326428</c:v>
                      </c:pt>
                      <c:pt idx="1187">
                        <c:v>87.549050025143728</c:v>
                      </c:pt>
                      <c:pt idx="1188">
                        <c:v>87.796192078236245</c:v>
                      </c:pt>
                      <c:pt idx="1189">
                        <c:v>88.043639118237763</c:v>
                      </c:pt>
                      <c:pt idx="1190">
                        <c:v>88.291723194078941</c:v>
                      </c:pt>
                      <c:pt idx="1191">
                        <c:v>88.540003275186109</c:v>
                      </c:pt>
                      <c:pt idx="1192">
                        <c:v>88.787892373004581</c:v>
                      </c:pt>
                      <c:pt idx="1193">
                        <c:v>89.034771985377546</c:v>
                      </c:pt>
                      <c:pt idx="1194">
                        <c:v>89.28030973721475</c:v>
                      </c:pt>
                      <c:pt idx="1195">
                        <c:v>89.524905948884765</c:v>
                      </c:pt>
                      <c:pt idx="1196">
                        <c:v>89.768332045148824</c:v>
                      </c:pt>
                      <c:pt idx="1197">
                        <c:v>90.010168545820761</c:v>
                      </c:pt>
                      <c:pt idx="1198">
                        <c:v>90.249723585491694</c:v>
                      </c:pt>
                      <c:pt idx="1199">
                        <c:v>90.486675923891767</c:v>
                      </c:pt>
                      <c:pt idx="1200">
                        <c:v>90.721393048468542</c:v>
                      </c:pt>
                      <c:pt idx="1201">
                        <c:v>90.953746276641183</c:v>
                      </c:pt>
                      <c:pt idx="1202">
                        <c:v>91.183383751761696</c:v>
                      </c:pt>
                      <c:pt idx="1203">
                        <c:v>91.409469740188982</c:v>
                      </c:pt>
                      <c:pt idx="1204">
                        <c:v>91.631600175069735</c:v>
                      </c:pt>
                      <c:pt idx="1205">
                        <c:v>91.850016348360668</c:v>
                      </c:pt>
                      <c:pt idx="1206">
                        <c:v>92.064658775824384</c:v>
                      </c:pt>
                      <c:pt idx="1207">
                        <c:v>92.275238587463079</c:v>
                      </c:pt>
                      <c:pt idx="1208">
                        <c:v>92.480814561050394</c:v>
                      </c:pt>
                      <c:pt idx="1209">
                        <c:v>92.680913808497905</c:v>
                      </c:pt>
                      <c:pt idx="1210">
                        <c:v>92.875647082447315</c:v>
                      </c:pt>
                      <c:pt idx="1211">
                        <c:v>93.065103769946603</c:v>
                      </c:pt>
                      <c:pt idx="1212">
                        <c:v>93.249122172626514</c:v>
                      </c:pt>
                      <c:pt idx="1213">
                        <c:v>93.426789756406976</c:v>
                      </c:pt>
                      <c:pt idx="1214">
                        <c:v>93.597606883276569</c:v>
                      </c:pt>
                      <c:pt idx="1215">
                        <c:v>93.761528804693256</c:v>
                      </c:pt>
                      <c:pt idx="1216">
                        <c:v>93.918696030092178</c:v>
                      </c:pt>
                      <c:pt idx="1217">
                        <c:v>94.068903779682188</c:v>
                      </c:pt>
                      <c:pt idx="1218">
                        <c:v>94.211135730378786</c:v>
                      </c:pt>
                      <c:pt idx="1219">
                        <c:v>94.344769958410083</c:v>
                      </c:pt>
                      <c:pt idx="1220">
                        <c:v>94.469618063951543</c:v>
                      </c:pt>
                      <c:pt idx="1221">
                        <c:v>94.586008771667835</c:v>
                      </c:pt>
                      <c:pt idx="1222">
                        <c:v>94.693944450162221</c:v>
                      </c:pt>
                      <c:pt idx="1223">
                        <c:v>94.792649911666757</c:v>
                      </c:pt>
                      <c:pt idx="1224">
                        <c:v>94.8816913316697</c:v>
                      </c:pt>
                      <c:pt idx="1225">
                        <c:v>94.960943561438185</c:v>
                      </c:pt>
                      <c:pt idx="1226">
                        <c:v>95.031014085222935</c:v>
                      </c:pt>
                      <c:pt idx="1227">
                        <c:v>95.092125958746053</c:v>
                      </c:pt>
                      <c:pt idx="1228">
                        <c:v>95.143746943275673</c:v>
                      </c:pt>
                      <c:pt idx="1229">
                        <c:v>95.185559567861333</c:v>
                      </c:pt>
                      <c:pt idx="1230">
                        <c:v>95.217394175538516</c:v>
                      </c:pt>
                      <c:pt idx="1231">
                        <c:v>95.2399978750976</c:v>
                      </c:pt>
                      <c:pt idx="1232">
                        <c:v>95.253708639171478</c:v>
                      </c:pt>
                      <c:pt idx="1233">
                        <c:v>95.258189945277735</c:v>
                      </c:pt>
                      <c:pt idx="1234">
                        <c:v>95.253199940826647</c:v>
                      </c:pt>
                      <c:pt idx="1235">
                        <c:v>95.238491205383681</c:v>
                      </c:pt>
                      <c:pt idx="1236">
                        <c:v>95.214925132833159</c:v>
                      </c:pt>
                      <c:pt idx="1237">
                        <c:v>95.182948793015001</c:v>
                      </c:pt>
                      <c:pt idx="1238">
                        <c:v>95.142455232775362</c:v>
                      </c:pt>
                      <c:pt idx="1239">
                        <c:v>95.093323091547987</c:v>
                      </c:pt>
                      <c:pt idx="1240">
                        <c:v>95.035268863055094</c:v>
                      </c:pt>
                      <c:pt idx="1241">
                        <c:v>94.969280841087354</c:v>
                      </c:pt>
                      <c:pt idx="1242">
                        <c:v>94.89587128163032</c:v>
                      </c:pt>
                      <c:pt idx="1243">
                        <c:v>94.815083973646395</c:v>
                      </c:pt>
                      <c:pt idx="1244">
                        <c:v>94.726765787848208</c:v>
                      </c:pt>
                      <c:pt idx="1245">
                        <c:v>94.630418785355573</c:v>
                      </c:pt>
                      <c:pt idx="1246">
                        <c:v>94.526951196470591</c:v>
                      </c:pt>
                      <c:pt idx="1247">
                        <c:v>94.416791856422378</c:v>
                      </c:pt>
                      <c:pt idx="1248">
                        <c:v>94.300131235118471</c:v>
                      </c:pt>
                      <c:pt idx="1249">
                        <c:v>94.176906616330967</c:v>
                      </c:pt>
                      <c:pt idx="1250">
                        <c:v>94.046657216901039</c:v>
                      </c:pt>
                      <c:pt idx="1251">
                        <c:v>93.910448886310419</c:v>
                      </c:pt>
                      <c:pt idx="1252">
                        <c:v>93.768835945698413</c:v>
                      </c:pt>
                      <c:pt idx="1253">
                        <c:v>93.622284295175106</c:v>
                      </c:pt>
                      <c:pt idx="1254">
                        <c:v>93.470872367813996</c:v>
                      </c:pt>
                      <c:pt idx="1255">
                        <c:v>93.314164269863909</c:v>
                      </c:pt>
                      <c:pt idx="1256">
                        <c:v>93.153265619437846</c:v>
                      </c:pt>
                      <c:pt idx="1257">
                        <c:v>92.988724174786654</c:v>
                      </c:pt>
                      <c:pt idx="1258">
                        <c:v>92.821127723801169</c:v>
                      </c:pt>
                      <c:pt idx="1259">
                        <c:v>92.650577823783436</c:v>
                      </c:pt>
                      <c:pt idx="1260">
                        <c:v>92.476573121860298</c:v>
                      </c:pt>
                      <c:pt idx="1261">
                        <c:v>92.300154552556151</c:v>
                      </c:pt>
                      <c:pt idx="1262">
                        <c:v>92.12179696780025</c:v>
                      </c:pt>
                      <c:pt idx="1263">
                        <c:v>91.942162945903618</c:v>
                      </c:pt>
                      <c:pt idx="1264">
                        <c:v>91.761379486719193</c:v>
                      </c:pt>
                      <c:pt idx="1265">
                        <c:v>91.578923814831001</c:v>
                      </c:pt>
                      <c:pt idx="1266">
                        <c:v>91.395808736080809</c:v>
                      </c:pt>
                      <c:pt idx="1267">
                        <c:v>91.212493759362971</c:v>
                      </c:pt>
                      <c:pt idx="1268">
                        <c:v>91.029757798964567</c:v>
                      </c:pt>
                      <c:pt idx="1269">
                        <c:v>90.847762332101127</c:v>
                      </c:pt>
                      <c:pt idx="1270">
                        <c:v>90.665925230058235</c:v>
                      </c:pt>
                      <c:pt idx="1271">
                        <c:v>90.48506960425442</c:v>
                      </c:pt>
                      <c:pt idx="1272">
                        <c:v>90.305413885959283</c:v>
                      </c:pt>
                      <c:pt idx="1273">
                        <c:v>90.127580118815459</c:v>
                      </c:pt>
                      <c:pt idx="1274">
                        <c:v>89.951529067894597</c:v>
                      </c:pt>
                      <c:pt idx="1275">
                        <c:v>89.776509423175298</c:v>
                      </c:pt>
                      <c:pt idx="1276">
                        <c:v>89.603163098848995</c:v>
                      </c:pt>
                      <c:pt idx="1277">
                        <c:v>89.431644507423613</c:v>
                      </c:pt>
                      <c:pt idx="1278">
                        <c:v>89.262673087377422</c:v>
                      </c:pt>
                      <c:pt idx="1279">
                        <c:v>89.096301315090969</c:v>
                      </c:pt>
                      <c:pt idx="1280">
                        <c:v>88.931869549117309</c:v>
                      </c:pt>
                      <c:pt idx="1281">
                        <c:v>88.769994886066044</c:v>
                      </c:pt>
                      <c:pt idx="1282">
                        <c:v>88.610839521819372</c:v>
                      </c:pt>
                      <c:pt idx="1283">
                        <c:v>88.455187502284645</c:v>
                      </c:pt>
                      <c:pt idx="1284">
                        <c:v>88.303117888431743</c:v>
                      </c:pt>
                      <c:pt idx="1285">
                        <c:v>88.153977323291969</c:v>
                      </c:pt>
                      <c:pt idx="1286">
                        <c:v>88.008263950043172</c:v>
                      </c:pt>
                      <c:pt idx="1287">
                        <c:v>87.866061752408228</c:v>
                      </c:pt>
                      <c:pt idx="1288">
                        <c:v>87.728127949720346</c:v>
                      </c:pt>
                      <c:pt idx="1289">
                        <c:v>87.594511614834815</c:v>
                      </c:pt>
                      <c:pt idx="1290">
                        <c:v>87.464530445278612</c:v>
                      </c:pt>
                      <c:pt idx="1291">
                        <c:v>87.338561834459995</c:v>
                      </c:pt>
                      <c:pt idx="1292">
                        <c:v>87.216638478342048</c:v>
                      </c:pt>
                      <c:pt idx="1293">
                        <c:v>87.099540854443902</c:v>
                      </c:pt>
                      <c:pt idx="1294">
                        <c:v>86.987385425834916</c:v>
                      </c:pt>
                      <c:pt idx="1295">
                        <c:v>86.879576754080247</c:v>
                      </c:pt>
                      <c:pt idx="1296">
                        <c:v>86.77649365355083</c:v>
                      </c:pt>
                      <c:pt idx="1297">
                        <c:v>86.678199733737813</c:v>
                      </c:pt>
                      <c:pt idx="1298">
                        <c:v>86.58549958252091</c:v>
                      </c:pt>
                      <c:pt idx="1299">
                        <c:v>86.498488410416485</c:v>
                      </c:pt>
                      <c:pt idx="1300">
                        <c:v>86.416458615997357</c:v>
                      </c:pt>
                      <c:pt idx="1301">
                        <c:v>86.339514667519524</c:v>
                      </c:pt>
                      <c:pt idx="1302">
                        <c:v>86.267451547563212</c:v>
                      </c:pt>
                      <c:pt idx="1303">
                        <c:v>86.200853879829239</c:v>
                      </c:pt>
                      <c:pt idx="1304">
                        <c:v>86.139698774211112</c:v>
                      </c:pt>
                      <c:pt idx="1305">
                        <c:v>86.083233902031154</c:v>
                      </c:pt>
                      <c:pt idx="1306">
                        <c:v>86.031502739728182</c:v>
                      </c:pt>
                      <c:pt idx="1307">
                        <c:v>85.984321315351579</c:v>
                      </c:pt>
                      <c:pt idx="1308">
                        <c:v>85.942339270762687</c:v>
                      </c:pt>
                      <c:pt idx="1309">
                        <c:v>85.905651213890522</c:v>
                      </c:pt>
                      <c:pt idx="1310">
                        <c:v>85.873605379394505</c:v>
                      </c:pt>
                      <c:pt idx="1311">
                        <c:v>85.846242374475096</c:v>
                      </c:pt>
                      <c:pt idx="1312">
                        <c:v>85.823384954367768</c:v>
                      </c:pt>
                      <c:pt idx="1313">
                        <c:v>85.805686920077761</c:v>
                      </c:pt>
                      <c:pt idx="1314">
                        <c:v>85.793287896251542</c:v>
                      </c:pt>
                      <c:pt idx="1315">
                        <c:v>85.785558431789767</c:v>
                      </c:pt>
                      <c:pt idx="1316">
                        <c:v>85.782457683525422</c:v>
                      </c:pt>
                      <c:pt idx="1317">
                        <c:v>85.783733122968684</c:v>
                      </c:pt>
                      <c:pt idx="1318">
                        <c:v>85.789966618330737</c:v>
                      </c:pt>
                      <c:pt idx="1319">
                        <c:v>85.801292803969432</c:v>
                      </c:pt>
                      <c:pt idx="1320">
                        <c:v>85.817089675004141</c:v>
                      </c:pt>
                      <c:pt idx="1321">
                        <c:v>85.837267395883416</c:v>
                      </c:pt>
                      <c:pt idx="1322">
                        <c:v>85.861575292335758</c:v>
                      </c:pt>
                      <c:pt idx="1323">
                        <c:v>85.890641508843018</c:v>
                      </c:pt>
                      <c:pt idx="1324">
                        <c:v>85.924742366415387</c:v>
                      </c:pt>
                      <c:pt idx="1325">
                        <c:v>85.963402178564209</c:v>
                      </c:pt>
                      <c:pt idx="1326">
                        <c:v>86.006574094883135</c:v>
                      </c:pt>
                      <c:pt idx="1327">
                        <c:v>86.054007625301765</c:v>
                      </c:pt>
                      <c:pt idx="1328">
                        <c:v>86.106257858185145</c:v>
                      </c:pt>
                      <c:pt idx="1329">
                        <c:v>86.163513712464507</c:v>
                      </c:pt>
                      <c:pt idx="1330">
                        <c:v>86.225144537800361</c:v>
                      </c:pt>
                      <c:pt idx="1331">
                        <c:v>86.290838849541473</c:v>
                      </c:pt>
                      <c:pt idx="1332">
                        <c:v>86.360103051057294</c:v>
                      </c:pt>
                      <c:pt idx="1333">
                        <c:v>86.433300569541473</c:v>
                      </c:pt>
                      <c:pt idx="1334">
                        <c:v>86.510568887332198</c:v>
                      </c:pt>
                      <c:pt idx="1335">
                        <c:v>86.591292562157022</c:v>
                      </c:pt>
                      <c:pt idx="1336">
                        <c:v>86.675145761194685</c:v>
                      </c:pt>
                      <c:pt idx="1337">
                        <c:v>86.761656018079776</c:v>
                      </c:pt>
                      <c:pt idx="1338">
                        <c:v>86.851215965076847</c:v>
                      </c:pt>
                      <c:pt idx="1339">
                        <c:v>86.944064886998746</c:v>
                      </c:pt>
                      <c:pt idx="1340">
                        <c:v>87.039685913506958</c:v>
                      </c:pt>
                      <c:pt idx="1341">
                        <c:v>87.137763567138322</c:v>
                      </c:pt>
                      <c:pt idx="1342">
                        <c:v>87.237832610372962</c:v>
                      </c:pt>
                      <c:pt idx="1343">
                        <c:v>87.340270015145791</c:v>
                      </c:pt>
                      <c:pt idx="1344">
                        <c:v>87.445353114759385</c:v>
                      </c:pt>
                      <c:pt idx="1345">
                        <c:v>87.552586977943733</c:v>
                      </c:pt>
                      <c:pt idx="1346">
                        <c:v>87.661575361550447</c:v>
                      </c:pt>
                      <c:pt idx="1347">
                        <c:v>87.771768014508567</c:v>
                      </c:pt>
                      <c:pt idx="1348">
                        <c:v>87.883443462125101</c:v>
                      </c:pt>
                      <c:pt idx="1349">
                        <c:v>87.996872557952344</c:v>
                      </c:pt>
                      <c:pt idx="1350">
                        <c:v>88.111603212293062</c:v>
                      </c:pt>
                      <c:pt idx="1351">
                        <c:v>88.227247535473012</c:v>
                      </c:pt>
                      <c:pt idx="1352">
                        <c:v>88.343323285939377</c:v>
                      </c:pt>
                      <c:pt idx="1353">
                        <c:v>88.46018678521267</c:v>
                      </c:pt>
                      <c:pt idx="1354">
                        <c:v>88.578259817270492</c:v>
                      </c:pt>
                      <c:pt idx="1355">
                        <c:v>88.697226875757551</c:v>
                      </c:pt>
                      <c:pt idx="1356">
                        <c:v>88.816694106033069</c:v>
                      </c:pt>
                      <c:pt idx="1357">
                        <c:v>88.936119753335873</c:v>
                      </c:pt>
                      <c:pt idx="1358">
                        <c:v>89.055705033681122</c:v>
                      </c:pt>
                      <c:pt idx="1359">
                        <c:v>89.175732426813028</c:v>
                      </c:pt>
                      <c:pt idx="1360">
                        <c:v>89.295746531661578</c:v>
                      </c:pt>
                      <c:pt idx="1361">
                        <c:v>89.415137818478101</c:v>
                      </c:pt>
                      <c:pt idx="1362">
                        <c:v>89.533211144227522</c:v>
                      </c:pt>
                      <c:pt idx="1363">
                        <c:v>89.650037318722255</c:v>
                      </c:pt>
                      <c:pt idx="1364">
                        <c:v>89.765887300528803</c:v>
                      </c:pt>
                      <c:pt idx="1365">
                        <c:v>89.880367920833237</c:v>
                      </c:pt>
                      <c:pt idx="1366">
                        <c:v>89.992876219947902</c:v>
                      </c:pt>
                      <c:pt idx="1367">
                        <c:v>90.102773950316177</c:v>
                      </c:pt>
                      <c:pt idx="1368">
                        <c:v>90.21016598063693</c:v>
                      </c:pt>
                      <c:pt idx="1369">
                        <c:v>90.315421640581022</c:v>
                      </c:pt>
                      <c:pt idx="1370">
                        <c:v>90.418281000815341</c:v>
                      </c:pt>
                      <c:pt idx="1371">
                        <c:v>90.518182027428423</c:v>
                      </c:pt>
                      <c:pt idx="1372">
                        <c:v>90.614555547984921</c:v>
                      </c:pt>
                      <c:pt idx="1373">
                        <c:v>90.70752412010917</c:v>
                      </c:pt>
                      <c:pt idx="1374">
                        <c:v>90.797504556005649</c:v>
                      </c:pt>
                      <c:pt idx="1375">
                        <c:v>90.884301247870582</c:v>
                      </c:pt>
                      <c:pt idx="1376">
                        <c:v>90.96731145031049</c:v>
                      </c:pt>
                      <c:pt idx="1377">
                        <c:v>91.045966891184136</c:v>
                      </c:pt>
                      <c:pt idx="1378">
                        <c:v>91.120374796465228</c:v>
                      </c:pt>
                      <c:pt idx="1379">
                        <c:v>91.191016014276627</c:v>
                      </c:pt>
                      <c:pt idx="1380">
                        <c:v>91.257850064480877</c:v>
                      </c:pt>
                      <c:pt idx="1381">
                        <c:v>91.320376464103404</c:v>
                      </c:pt>
                      <c:pt idx="1382">
                        <c:v>91.378186311643162</c:v>
                      </c:pt>
                      <c:pt idx="1383">
                        <c:v>91.431494506775181</c:v>
                      </c:pt>
                      <c:pt idx="1384">
                        <c:v>91.480880638206727</c:v>
                      </c:pt>
                      <c:pt idx="1385">
                        <c:v>91.526401690661572</c:v>
                      </c:pt>
                      <c:pt idx="1386">
                        <c:v>91.567516877112411</c:v>
                      </c:pt>
                      <c:pt idx="1387">
                        <c:v>91.603782097649869</c:v>
                      </c:pt>
                      <c:pt idx="1388">
                        <c:v>91.635317914212166</c:v>
                      </c:pt>
                      <c:pt idx="1389">
                        <c:v>91.662616905447223</c:v>
                      </c:pt>
                      <c:pt idx="1390">
                        <c:v>91.685712610047673</c:v>
                      </c:pt>
                      <c:pt idx="1391">
                        <c:v>91.703983269835902</c:v>
                      </c:pt>
                      <c:pt idx="1392">
                        <c:v>91.716980050898769</c:v>
                      </c:pt>
                      <c:pt idx="1393">
                        <c:v>91.724820290980347</c:v>
                      </c:pt>
                      <c:pt idx="1394">
                        <c:v>91.72801947240454</c:v>
                      </c:pt>
                      <c:pt idx="1395">
                        <c:v>91.726712131633633</c:v>
                      </c:pt>
                      <c:pt idx="1396">
                        <c:v>91.720319713553039</c:v>
                      </c:pt>
                      <c:pt idx="1397">
                        <c:v>91.708491633830533</c:v>
                      </c:pt>
                      <c:pt idx="1398">
                        <c:v>91.691427485621688</c:v>
                      </c:pt>
                      <c:pt idx="1399">
                        <c:v>91.669711623530617</c:v>
                      </c:pt>
                      <c:pt idx="1400">
                        <c:v>91.643603943646454</c:v>
                      </c:pt>
                      <c:pt idx="1401">
                        <c:v>91.612584244035915</c:v>
                      </c:pt>
                      <c:pt idx="1402">
                        <c:v>91.576396518582172</c:v>
                      </c:pt>
                      <c:pt idx="1403">
                        <c:v>91.53531632461997</c:v>
                      </c:pt>
                      <c:pt idx="1404">
                        <c:v>91.489968171076143</c:v>
                      </c:pt>
                      <c:pt idx="1405">
                        <c:v>91.4407099863745</c:v>
                      </c:pt>
                      <c:pt idx="1406">
                        <c:v>91.387077523532966</c:v>
                      </c:pt>
                      <c:pt idx="1407">
                        <c:v>91.328920356718911</c:v>
                      </c:pt>
                      <c:pt idx="1408">
                        <c:v>91.266626413401966</c:v>
                      </c:pt>
                      <c:pt idx="1409">
                        <c:v>91.200886881030456</c:v>
                      </c:pt>
                      <c:pt idx="1410">
                        <c:v>91.132170156642985</c:v>
                      </c:pt>
                      <c:pt idx="1411">
                        <c:v>91.060062350293734</c:v>
                      </c:pt>
                      <c:pt idx="1412">
                        <c:v>90.984464100669626</c:v>
                      </c:pt>
                      <c:pt idx="1413">
                        <c:v>90.905792835615344</c:v>
                      </c:pt>
                      <c:pt idx="1414">
                        <c:v>90.824688014691418</c:v>
                      </c:pt>
                      <c:pt idx="1415">
                        <c:v>90.741600037600833</c:v>
                      </c:pt>
                      <c:pt idx="1416">
                        <c:v>90.656064766548326</c:v>
                      </c:pt>
                      <c:pt idx="1417">
                        <c:v>90.567952922065956</c:v>
                      </c:pt>
                      <c:pt idx="1418">
                        <c:v>90.477669223441211</c:v>
                      </c:pt>
                      <c:pt idx="1419">
                        <c:v>90.385773969106637</c:v>
                      </c:pt>
                      <c:pt idx="1420">
                        <c:v>90.292686913502237</c:v>
                      </c:pt>
                      <c:pt idx="1421">
                        <c:v>90.197910643157769</c:v>
                      </c:pt>
                      <c:pt idx="1422">
                        <c:v>90.101302907570826</c:v>
                      </c:pt>
                      <c:pt idx="1423">
                        <c:v>90.003283528504824</c:v>
                      </c:pt>
                      <c:pt idx="1424">
                        <c:v>89.904354195919481</c:v>
                      </c:pt>
                      <c:pt idx="1425">
                        <c:v>89.804916154219868</c:v>
                      </c:pt>
                      <c:pt idx="1426">
                        <c:v>89.704460802732228</c:v>
                      </c:pt>
                      <c:pt idx="1427">
                        <c:v>89.602842445488761</c:v>
                      </c:pt>
                      <c:pt idx="1428">
                        <c:v>89.500505100152338</c:v>
                      </c:pt>
                      <c:pt idx="1429">
                        <c:v>89.397892150486953</c:v>
                      </c:pt>
                      <c:pt idx="1430">
                        <c:v>89.295377141535525</c:v>
                      </c:pt>
                      <c:pt idx="1431">
                        <c:v>89.192453203470535</c:v>
                      </c:pt>
                      <c:pt idx="1432">
                        <c:v>89.089000184167801</c:v>
                      </c:pt>
                      <c:pt idx="1433">
                        <c:v>88.985553135224748</c:v>
                      </c:pt>
                      <c:pt idx="1434">
                        <c:v>88.882596900448362</c:v>
                      </c:pt>
                      <c:pt idx="1435">
                        <c:v>88.780590531057072</c:v>
                      </c:pt>
                      <c:pt idx="1436">
                        <c:v>88.679149165629909</c:v>
                      </c:pt>
                      <c:pt idx="1437">
                        <c:v>88.578247425010403</c:v>
                      </c:pt>
                      <c:pt idx="1438">
                        <c:v>88.478502648046572</c:v>
                      </c:pt>
                      <c:pt idx="1439">
                        <c:v>88.380347921287324</c:v>
                      </c:pt>
                      <c:pt idx="1440">
                        <c:v>88.284160466077196</c:v>
                      </c:pt>
                      <c:pt idx="1441">
                        <c:v>88.189497140047948</c:v>
                      </c:pt>
                      <c:pt idx="1442">
                        <c:v>88.096265650524117</c:v>
                      </c:pt>
                      <c:pt idx="1443">
                        <c:v>88.005058896043806</c:v>
                      </c:pt>
                      <c:pt idx="1444">
                        <c:v>87.916219731461325</c:v>
                      </c:pt>
                      <c:pt idx="1445">
                        <c:v>87.830047446940341</c:v>
                      </c:pt>
                      <c:pt idx="1446">
                        <c:v>87.746085846970388</c:v>
                      </c:pt>
                      <c:pt idx="1447">
                        <c:v>87.664226176213887</c:v>
                      </c:pt>
                      <c:pt idx="1448">
                        <c:v>87.585075365336976</c:v>
                      </c:pt>
                      <c:pt idx="1449">
                        <c:v>87.50891390023844</c:v>
                      </c:pt>
                      <c:pt idx="1450">
                        <c:v>87.435968393627221</c:v>
                      </c:pt>
                      <c:pt idx="1451">
                        <c:v>87.365773555958725</c:v>
                      </c:pt>
                      <c:pt idx="1452">
                        <c:v>87.298196811274977</c:v>
                      </c:pt>
                      <c:pt idx="1453">
                        <c:v>87.233840818782241</c:v>
                      </c:pt>
                      <c:pt idx="1454">
                        <c:v>87.172907029016969</c:v>
                      </c:pt>
                      <c:pt idx="1455">
                        <c:v>87.115522776014515</c:v>
                      </c:pt>
                      <c:pt idx="1456">
                        <c:v>87.061192111436029</c:v>
                      </c:pt>
                      <c:pt idx="1457">
                        <c:v>87.009734889499967</c:v>
                      </c:pt>
                      <c:pt idx="1458">
                        <c:v>86.961723441705786</c:v>
                      </c:pt>
                      <c:pt idx="1459">
                        <c:v>86.917270564453901</c:v>
                      </c:pt>
                      <c:pt idx="1460">
                        <c:v>86.876414575222753</c:v>
                      </c:pt>
                      <c:pt idx="1461">
                        <c:v>86.838693188744855</c:v>
                      </c:pt>
                      <c:pt idx="1462">
                        <c:v>86.804006619685708</c:v>
                      </c:pt>
                      <c:pt idx="1463">
                        <c:v>86.773080939649049</c:v>
                      </c:pt>
                      <c:pt idx="1464">
                        <c:v>86.746158326510383</c:v>
                      </c:pt>
                      <c:pt idx="1465">
                        <c:v>86.723380775612071</c:v>
                      </c:pt>
                      <c:pt idx="1466">
                        <c:v>86.704437214854167</c:v>
                      </c:pt>
                      <c:pt idx="1467">
                        <c:v>86.689298796609975</c:v>
                      </c:pt>
                      <c:pt idx="1468">
                        <c:v>86.678703029880083</c:v>
                      </c:pt>
                      <c:pt idx="1469">
                        <c:v>86.672798248324767</c:v>
                      </c:pt>
                      <c:pt idx="1470">
                        <c:v>86.671585646276355</c:v>
                      </c:pt>
                      <c:pt idx="1471">
                        <c:v>86.674712663734297</c:v>
                      </c:pt>
                      <c:pt idx="1472">
                        <c:v>86.682113924670716</c:v>
                      </c:pt>
                      <c:pt idx="1473">
                        <c:v>86.694518577740496</c:v>
                      </c:pt>
                      <c:pt idx="1474">
                        <c:v>86.712028551725055</c:v>
                      </c:pt>
                      <c:pt idx="1475">
                        <c:v>86.734577038286048</c:v>
                      </c:pt>
                      <c:pt idx="1476">
                        <c:v>86.761850809646802</c:v>
                      </c:pt>
                      <c:pt idx="1477">
                        <c:v>86.793807834897166</c:v>
                      </c:pt>
                      <c:pt idx="1478">
                        <c:v>86.831203529186894</c:v>
                      </c:pt>
                      <c:pt idx="1479">
                        <c:v>86.874111579227147</c:v>
                      </c:pt>
                      <c:pt idx="1480">
                        <c:v>86.922395738651332</c:v>
                      </c:pt>
                      <c:pt idx="1481">
                        <c:v>86.975777794584516</c:v>
                      </c:pt>
                      <c:pt idx="1482">
                        <c:v>87.034216685580247</c:v>
                      </c:pt>
                      <c:pt idx="1483">
                        <c:v>87.098455146189082</c:v>
                      </c:pt>
                      <c:pt idx="1484">
                        <c:v>87.168492127086807</c:v>
                      </c:pt>
                      <c:pt idx="1485">
                        <c:v>87.24406067605409</c:v>
                      </c:pt>
                      <c:pt idx="1486">
                        <c:v>87.324860187790364</c:v>
                      </c:pt>
                      <c:pt idx="1487">
                        <c:v>87.410791503351149</c:v>
                      </c:pt>
                      <c:pt idx="1488">
                        <c:v>87.502535175003317</c:v>
                      </c:pt>
                      <c:pt idx="1489">
                        <c:v>87.60000852024227</c:v>
                      </c:pt>
                      <c:pt idx="1490">
                        <c:v>87.702868658447443</c:v>
                      </c:pt>
                      <c:pt idx="1491">
                        <c:v>87.810943898826594</c:v>
                      </c:pt>
                      <c:pt idx="1492">
                        <c:v>87.924309339868756</c:v>
                      </c:pt>
                      <c:pt idx="1493">
                        <c:v>88.043848547855802</c:v>
                      </c:pt>
                      <c:pt idx="1494">
                        <c:v>88.169646742228252</c:v>
                      </c:pt>
                      <c:pt idx="1495">
                        <c:v>88.301445061520667</c:v>
                      </c:pt>
                      <c:pt idx="1496">
                        <c:v>88.439222469691728</c:v>
                      </c:pt>
                      <c:pt idx="1497">
                        <c:v>88.583098162292771</c:v>
                      </c:pt>
                      <c:pt idx="1498">
                        <c:v>88.733907744722543</c:v>
                      </c:pt>
                      <c:pt idx="1499">
                        <c:v>88.891623625913965</c:v>
                      </c:pt>
                      <c:pt idx="1500">
                        <c:v>89.055835074465776</c:v>
                      </c:pt>
                      <c:pt idx="1501">
                        <c:v>89.226527247842014</c:v>
                      </c:pt>
                      <c:pt idx="1502">
                        <c:v>89.40382104417111</c:v>
                      </c:pt>
                      <c:pt idx="1503">
                        <c:v>89.588523697597651</c:v>
                      </c:pt>
                      <c:pt idx="1504">
                        <c:v>89.780555746164282</c:v>
                      </c:pt>
                      <c:pt idx="1505">
                        <c:v>89.979433482969668</c:v>
                      </c:pt>
                      <c:pt idx="1506">
                        <c:v>90.185220330444849</c:v>
                      </c:pt>
                      <c:pt idx="1507">
                        <c:v>90.398095743861816</c:v>
                      </c:pt>
                      <c:pt idx="1508">
                        <c:v>90.61886331585049</c:v>
                      </c:pt>
                      <c:pt idx="1509">
                        <c:v>90.847408310708701</c:v>
                      </c:pt>
                      <c:pt idx="1510">
                        <c:v>91.083185341741967</c:v>
                      </c:pt>
                      <c:pt idx="1511">
                        <c:v>91.32633102457325</c:v>
                      </c:pt>
                      <c:pt idx="1512">
                        <c:v>91.577050546461066</c:v>
                      </c:pt>
                      <c:pt idx="1513">
                        <c:v>91.836062075367693</c:v>
                      </c:pt>
                      <c:pt idx="1514">
                        <c:v>92.103116020124247</c:v>
                      </c:pt>
                      <c:pt idx="1515">
                        <c:v>92.377488183177675</c:v>
                      </c:pt>
                      <c:pt idx="1516">
                        <c:v>92.659269619576264</c:v>
                      </c:pt>
                      <c:pt idx="1517">
                        <c:v>92.94858878377805</c:v>
                      </c:pt>
                      <c:pt idx="1518">
                        <c:v>93.246006699206802</c:v>
                      </c:pt>
                      <c:pt idx="1519">
                        <c:v>93.551179087690173</c:v>
                      </c:pt>
                      <c:pt idx="1520">
                        <c:v>93.863366177049869</c:v>
                      </c:pt>
                      <c:pt idx="1521">
                        <c:v>94.182897580093098</c:v>
                      </c:pt>
                      <c:pt idx="1522">
                        <c:v>94.510168482168567</c:v>
                      </c:pt>
                      <c:pt idx="1523">
                        <c:v>94.845880794826414</c:v>
                      </c:pt>
                      <c:pt idx="1524">
                        <c:v>95.189822840705403</c:v>
                      </c:pt>
                      <c:pt idx="1525">
                        <c:v>95.541307119187337</c:v>
                      </c:pt>
                      <c:pt idx="1526">
                        <c:v>95.900784821669177</c:v>
                      </c:pt>
                      <c:pt idx="1527">
                        <c:v>96.268652541870182</c:v>
                      </c:pt>
                      <c:pt idx="1528">
                        <c:v>96.645389500819221</c:v>
                      </c:pt>
                      <c:pt idx="1529">
                        <c:v>97.03061016992315</c:v>
                      </c:pt>
                      <c:pt idx="1530">
                        <c:v>97.423470461633656</c:v>
                      </c:pt>
                      <c:pt idx="1531">
                        <c:v>97.824434120922888</c:v>
                      </c:pt>
                      <c:pt idx="1532">
                        <c:v>98.233877910413838</c:v>
                      </c:pt>
                      <c:pt idx="1533">
                        <c:v>98.652058556482174</c:v>
                      </c:pt>
                      <c:pt idx="1534">
                        <c:v>99.078478881967669</c:v>
                      </c:pt>
                      <c:pt idx="1535">
                        <c:v>99.512230004628407</c:v>
                      </c:pt>
                      <c:pt idx="1536">
                        <c:v>99.953855710732014</c:v>
                      </c:pt>
                      <c:pt idx="1537">
                        <c:v>100.40376810743271</c:v>
                      </c:pt>
                      <c:pt idx="1538">
                        <c:v>100.86202328183153</c:v>
                      </c:pt>
                      <c:pt idx="1539">
                        <c:v>101.32805786912769</c:v>
                      </c:pt>
                      <c:pt idx="1540">
                        <c:v>101.8009531330493</c:v>
                      </c:pt>
                      <c:pt idx="1541">
                        <c:v>102.28130125137571</c:v>
                      </c:pt>
                      <c:pt idx="1542">
                        <c:v>102.76944205867804</c:v>
                      </c:pt>
                      <c:pt idx="1543">
                        <c:v>103.26502878363117</c:v>
                      </c:pt>
                      <c:pt idx="1544">
                        <c:v>103.76719589842374</c:v>
                      </c:pt>
                      <c:pt idx="1545">
                        <c:v>104.27480351249319</c:v>
                      </c:pt>
                      <c:pt idx="1546">
                        <c:v>104.78826655976394</c:v>
                      </c:pt>
                      <c:pt idx="1547">
                        <c:v>105.30772375779054</c:v>
                      </c:pt>
                      <c:pt idx="1548">
                        <c:v>105.83243924925608</c:v>
                      </c:pt>
                      <c:pt idx="1549">
                        <c:v>106.3614673237592</c:v>
                      </c:pt>
                      <c:pt idx="1550">
                        <c:v>106.8938799262923</c:v>
                      </c:pt>
                      <c:pt idx="1551">
                        <c:v>107.43035647044034</c:v>
                      </c:pt>
                      <c:pt idx="1552">
                        <c:v>107.97124056022005</c:v>
                      </c:pt>
                      <c:pt idx="1553">
                        <c:v>108.51567582222772</c:v>
                      </c:pt>
                      <c:pt idx="1554">
                        <c:v>109.06271970603608</c:v>
                      </c:pt>
                      <c:pt idx="1555">
                        <c:v>109.6115650154978</c:v>
                      </c:pt>
                      <c:pt idx="1556">
                        <c:v>110.16280261696518</c:v>
                      </c:pt>
                      <c:pt idx="1557">
                        <c:v>110.71655111020563</c:v>
                      </c:pt>
                      <c:pt idx="1558">
                        <c:v>111.27143714650983</c:v>
                      </c:pt>
                      <c:pt idx="1559">
                        <c:v>111.82623192676043</c:v>
                      </c:pt>
                      <c:pt idx="1560">
                        <c:v>112.3801339955866</c:v>
                      </c:pt>
                      <c:pt idx="1561">
                        <c:v>112.93354788866047</c:v>
                      </c:pt>
                      <c:pt idx="1562">
                        <c:v>113.48635497151425</c:v>
                      </c:pt>
                      <c:pt idx="1563">
                        <c:v>114.03674546305585</c:v>
                      </c:pt>
                      <c:pt idx="1564">
                        <c:v>114.58332249844644</c:v>
                      </c:pt>
                      <c:pt idx="1565">
                        <c:v>115.12546726030148</c:v>
                      </c:pt>
                      <c:pt idx="1566">
                        <c:v>115.66349542647944</c:v>
                      </c:pt>
                      <c:pt idx="1567">
                        <c:v>116.1971607594416</c:v>
                      </c:pt>
                      <c:pt idx="1568">
                        <c:v>116.72440869067414</c:v>
                      </c:pt>
                      <c:pt idx="1569">
                        <c:v>117.24383029543858</c:v>
                      </c:pt>
                      <c:pt idx="1570">
                        <c:v>117.75506697606772</c:v>
                      </c:pt>
                      <c:pt idx="1571">
                        <c:v>118.25820101282396</c:v>
                      </c:pt>
                      <c:pt idx="1572">
                        <c:v>118.75258428389992</c:v>
                      </c:pt>
                      <c:pt idx="1573">
                        <c:v>119.235665614281</c:v>
                      </c:pt>
                      <c:pt idx="1574">
                        <c:v>119.70577942717057</c:v>
                      </c:pt>
                      <c:pt idx="1575">
                        <c:v>120.16269807790181</c:v>
                      </c:pt>
                      <c:pt idx="1576">
                        <c:v>120.60626341053484</c:v>
                      </c:pt>
                      <c:pt idx="1577">
                        <c:v>121.03568841638008</c:v>
                      </c:pt>
                      <c:pt idx="1578">
                        <c:v>121.4485409315713</c:v>
                      </c:pt>
                      <c:pt idx="1579">
                        <c:v>121.84362049542167</c:v>
                      </c:pt>
                      <c:pt idx="1580">
                        <c:v>122.22151805464436</c:v>
                      </c:pt>
                      <c:pt idx="1581">
                        <c:v>122.58229505795401</c:v>
                      </c:pt>
                      <c:pt idx="1582">
                        <c:v>122.92528532862903</c:v>
                      </c:pt>
                      <c:pt idx="1583">
                        <c:v>123.24835563088763</c:v>
                      </c:pt>
                      <c:pt idx="1584">
                        <c:v>123.55064797452508</c:v>
                      </c:pt>
                      <c:pt idx="1585">
                        <c:v>123.83326777966413</c:v>
                      </c:pt>
                      <c:pt idx="1586">
                        <c:v>124.09610767085441</c:v>
                      </c:pt>
                      <c:pt idx="1587">
                        <c:v>124.3382882786043</c:v>
                      </c:pt>
                      <c:pt idx="1588">
                        <c:v>124.55795110273262</c:v>
                      </c:pt>
                      <c:pt idx="1589">
                        <c:v>124.75454735601993</c:v>
                      </c:pt>
                      <c:pt idx="1590">
                        <c:v>124.92969347676282</c:v>
                      </c:pt>
                      <c:pt idx="1591">
                        <c:v>125.08320657283237</c:v>
                      </c:pt>
                      <c:pt idx="1592">
                        <c:v>125.21415039763892</c:v>
                      </c:pt>
                      <c:pt idx="1593">
                        <c:v>125.32129303986268</c:v>
                      </c:pt>
                      <c:pt idx="1594">
                        <c:v>125.40462107789013</c:v>
                      </c:pt>
                      <c:pt idx="1595">
                        <c:v>125.4663388277048</c:v>
                      </c:pt>
                      <c:pt idx="1596">
                        <c:v>125.50632571817407</c:v>
                      </c:pt>
                      <c:pt idx="1597">
                        <c:v>125.52370808060729</c:v>
                      </c:pt>
                      <c:pt idx="1598">
                        <c:v>125.51798234105998</c:v>
                      </c:pt>
                      <c:pt idx="1599">
                        <c:v>125.4894984018776</c:v>
                      </c:pt>
                      <c:pt idx="1600">
                        <c:v>125.44060499026524</c:v>
                      </c:pt>
                      <c:pt idx="1601">
                        <c:v>125.37087427919099</c:v>
                      </c:pt>
                      <c:pt idx="1602">
                        <c:v>125.27923702255551</c:v>
                      </c:pt>
                      <c:pt idx="1603">
                        <c:v>125.16585306386486</c:v>
                      </c:pt>
                      <c:pt idx="1604">
                        <c:v>125.03145521594635</c:v>
                      </c:pt>
                      <c:pt idx="1605">
                        <c:v>124.8786976877746</c:v>
                      </c:pt>
                      <c:pt idx="1606">
                        <c:v>124.70731914856145</c:v>
                      </c:pt>
                      <c:pt idx="1607">
                        <c:v>124.51661759411229</c:v>
                      </c:pt>
                      <c:pt idx="1608">
                        <c:v>124.30784927953414</c:v>
                      </c:pt>
                      <c:pt idx="1609">
                        <c:v>124.08224723836464</c:v>
                      </c:pt>
                      <c:pt idx="1610">
                        <c:v>123.84256664737551</c:v>
                      </c:pt>
                      <c:pt idx="1611">
                        <c:v>123.58854803694769</c:v>
                      </c:pt>
                      <c:pt idx="1612">
                        <c:v>123.31953398496016</c:v>
                      </c:pt>
                      <c:pt idx="1613">
                        <c:v>123.03742191158968</c:v>
                      </c:pt>
                      <c:pt idx="1614">
                        <c:v>122.74344543331983</c:v>
                      </c:pt>
                      <c:pt idx="1615">
                        <c:v>122.43994859902999</c:v>
                      </c:pt>
                      <c:pt idx="1616">
                        <c:v>122.12652474943671</c:v>
                      </c:pt>
                      <c:pt idx="1617">
                        <c:v>121.80244286271312</c:v>
                      </c:pt>
                      <c:pt idx="1618">
                        <c:v>121.47009158158485</c:v>
                      </c:pt>
                      <c:pt idx="1619">
                        <c:v>121.13063857860669</c:v>
                      </c:pt>
                      <c:pt idx="1620">
                        <c:v>120.78598725388609</c:v>
                      </c:pt>
                      <c:pt idx="1621">
                        <c:v>120.43578814654737</c:v>
                      </c:pt>
                      <c:pt idx="1622">
                        <c:v>120.07941086670638</c:v>
                      </c:pt>
                      <c:pt idx="1623">
                        <c:v>119.71968064276108</c:v>
                      </c:pt>
                      <c:pt idx="1624">
                        <c:v>119.35768624925396</c:v>
                      </c:pt>
                      <c:pt idx="1625">
                        <c:v>118.99476915625291</c:v>
                      </c:pt>
                      <c:pt idx="1626">
                        <c:v>118.63050800154572</c:v>
                      </c:pt>
                      <c:pt idx="1627">
                        <c:v>118.26406045794299</c:v>
                      </c:pt>
                      <c:pt idx="1628">
                        <c:v>117.89806845227812</c:v>
                      </c:pt>
                      <c:pt idx="1629">
                        <c:v>117.53308323872115</c:v>
                      </c:pt>
                      <c:pt idx="1630">
                        <c:v>117.1695808813588</c:v>
                      </c:pt>
                      <c:pt idx="1631">
                        <c:v>116.80713307757871</c:v>
                      </c:pt>
                      <c:pt idx="1632">
                        <c:v>116.44500408572583</c:v>
                      </c:pt>
                      <c:pt idx="1633">
                        <c:v>116.08601411003865</c:v>
                      </c:pt>
                      <c:pt idx="1634">
                        <c:v>115.73073069169652</c:v>
                      </c:pt>
                      <c:pt idx="1635">
                        <c:v>115.37931344043147</c:v>
                      </c:pt>
                      <c:pt idx="1636">
                        <c:v>115.03170879858166</c:v>
                      </c:pt>
                      <c:pt idx="1637">
                        <c:v>114.68745658506145</c:v>
                      </c:pt>
                      <c:pt idx="1638">
                        <c:v>114.34935174434345</c:v>
                      </c:pt>
                      <c:pt idx="1639">
                        <c:v>114.01773770402356</c:v>
                      </c:pt>
                      <c:pt idx="1640">
                        <c:v>113.69224986335615</c:v>
                      </c:pt>
                      <c:pt idx="1641">
                        <c:v>113.3729467631136</c:v>
                      </c:pt>
                      <c:pt idx="1642">
                        <c:v>113.05943051391517</c:v>
                      </c:pt>
                      <c:pt idx="1643">
                        <c:v>112.75420084182817</c:v>
                      </c:pt>
                      <c:pt idx="1644">
                        <c:v>112.45728225919396</c:v>
                      </c:pt>
                      <c:pt idx="1645">
                        <c:v>112.16781428663188</c:v>
                      </c:pt>
                      <c:pt idx="1646">
                        <c:v>111.88603610963905</c:v>
                      </c:pt>
                      <c:pt idx="1647">
                        <c:v>111.61169964784278</c:v>
                      </c:pt>
                      <c:pt idx="1648">
                        <c:v>111.34705750883836</c:v>
                      </c:pt>
                      <c:pt idx="1649">
                        <c:v>111.09200887118624</c:v>
                      </c:pt>
                      <c:pt idx="1650">
                        <c:v>110.84547566953289</c:v>
                      </c:pt>
                      <c:pt idx="1651">
                        <c:v>110.60810692618539</c:v>
                      </c:pt>
                      <c:pt idx="1652">
                        <c:v>110.37997480155811</c:v>
                      </c:pt>
                      <c:pt idx="1653">
                        <c:v>110.16309520966526</c:v>
                      </c:pt>
                      <c:pt idx="1654">
                        <c:v>109.95718189675588</c:v>
                      </c:pt>
                      <c:pt idx="1655">
                        <c:v>109.76076441259347</c:v>
                      </c:pt>
                      <c:pt idx="1656">
                        <c:v>109.57444702706103</c:v>
                      </c:pt>
                      <c:pt idx="1657">
                        <c:v>109.39802557824936</c:v>
                      </c:pt>
                      <c:pt idx="1658">
                        <c:v>109.23276645739398</c:v>
                      </c:pt>
                      <c:pt idx="1659">
                        <c:v>109.0779534501248</c:v>
                      </c:pt>
                      <c:pt idx="1660">
                        <c:v>108.9319228688168</c:v>
                      </c:pt>
                      <c:pt idx="1661">
                        <c:v>108.79563945477534</c:v>
                      </c:pt>
                      <c:pt idx="1662">
                        <c:v>108.71517266661235</c:v>
                      </c:pt>
                    </c:numCache>
                  </c:numRef>
                </c:yVal>
                <c:smooth val="1"/>
                <c:extLst>
                  <c:ext xmlns:c16="http://schemas.microsoft.com/office/drawing/2014/chart" uri="{C3380CC4-5D6E-409C-BE32-E72D297353CC}">
                    <c16:uniqueId val="{0000002C-A04D-4A91-99FC-4212C447FF70}"/>
                  </c:ext>
                </c:extLst>
              </c15:ser>
            </c15:filteredScatterSeries>
          </c:ext>
        </c:extLst>
      </c:scatterChart>
      <c:valAx>
        <c:axId val="493015936"/>
        <c:scaling>
          <c:orientation val="minMax"/>
          <c:max val="46400"/>
          <c:min val="43101.5"/>
        </c:scaling>
        <c:delete val="0"/>
        <c:axPos val="b"/>
        <c:majorGridlines>
          <c:spPr>
            <a:ln w="9525" cap="flat" cmpd="sng" algn="ctr">
              <a:noFill/>
              <a:round/>
            </a:ln>
            <a:effectLst/>
          </c:spPr>
        </c:majorGridlines>
        <c:numFmt formatCode="yyyy" sourceLinked="0"/>
        <c:majorTickMark val="cross"/>
        <c:minorTickMark val="none"/>
        <c:tickLblPos val="nextTo"/>
        <c:spPr>
          <a:noFill/>
          <a:ln w="9525" cap="flat" cmpd="sng" algn="ctr">
            <a:solidFill>
              <a:sysClr val="windowText" lastClr="000000"/>
            </a:solidFill>
            <a:round/>
          </a:ln>
          <a:effectLst/>
        </c:spPr>
        <c:txPr>
          <a:bodyPr rot="-2700000" spcFirstLastPara="1" vertOverflow="ellipsis" wrap="square" anchor="ctr" anchorCtr="1"/>
          <a:lstStyle/>
          <a:p>
            <a:pPr>
              <a:defRPr sz="1200" b="0" i="0" u="none" strike="noStrike" kern="1200" baseline="0">
                <a:solidFill>
                  <a:sysClr val="windowText" lastClr="000000"/>
                </a:solidFill>
                <a:latin typeface="+mn-lt"/>
                <a:ea typeface="+mn-ea"/>
                <a:cs typeface="+mn-cs"/>
              </a:defRPr>
            </a:pPr>
            <a:endParaRPr lang="en-US"/>
          </a:p>
        </c:txPr>
        <c:crossAx val="493017024"/>
        <c:crosses val="autoZero"/>
        <c:crossBetween val="midCat"/>
        <c:majorUnit val="365.25"/>
      </c:valAx>
      <c:valAx>
        <c:axId val="493017024"/>
        <c:scaling>
          <c:orientation val="minMax"/>
          <c:max val="136"/>
          <c:min val="60"/>
        </c:scaling>
        <c:delete val="0"/>
        <c:axPos val="l"/>
        <c:majorGridlines>
          <c:spPr>
            <a:ln w="9525" cap="flat" cmpd="sng" algn="ctr">
              <a:solidFill>
                <a:sysClr val="windowText" lastClr="000000"/>
              </a:solidFill>
              <a:round/>
            </a:ln>
            <a:effectLst/>
          </c:spPr>
        </c:majorGridlines>
        <c:numFmt formatCode="0"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493015936"/>
        <c:crosses val="autoZero"/>
        <c:crossBetween val="midCat"/>
      </c:valAx>
      <c:spPr>
        <a:solidFill>
          <a:sysClr val="window" lastClr="FFFFFF"/>
        </a:solidFill>
        <a:ln w="12700">
          <a:solidFill>
            <a:schemeClr val="tx1"/>
          </a:solidFill>
        </a:ln>
        <a:effectLst/>
      </c:spPr>
    </c:plotArea>
    <c:legend>
      <c:legendPos val="r"/>
      <c:layout>
        <c:manualLayout>
          <c:xMode val="edge"/>
          <c:yMode val="edge"/>
          <c:x val="8.1725957139145267E-2"/>
          <c:y val="0.74134583714237945"/>
          <c:w val="0.41704944701137614"/>
          <c:h val="0.15335652254806256"/>
        </c:manualLayout>
      </c:layout>
      <c:overlay val="0"/>
      <c:spPr>
        <a:solidFill>
          <a:schemeClr val="bg1"/>
        </a:solidFill>
        <a:ln>
          <a:solidFill>
            <a:schemeClr val="tx1"/>
          </a:solid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0.09859</cdr:x>
      <cdr:y>0.43989</cdr:y>
    </cdr:from>
    <cdr:to>
      <cdr:x>0.64133</cdr:x>
      <cdr:y>0.72355</cdr:y>
    </cdr:to>
    <cdr:sp macro="" textlink="">
      <cdr:nvSpPr>
        <cdr:cNvPr id="4" name="TextBox 2"/>
        <cdr:cNvSpPr txBox="1"/>
      </cdr:nvSpPr>
      <cdr:spPr>
        <a:xfrm xmlns:a="http://schemas.openxmlformats.org/drawingml/2006/main">
          <a:off x="527131" y="2052367"/>
          <a:ext cx="2901869" cy="1323439"/>
        </a:xfrm>
        <a:prstGeom xmlns:a="http://schemas.openxmlformats.org/drawingml/2006/main" prst="rect">
          <a:avLst/>
        </a:prstGeom>
        <a:solidFill xmlns:a="http://schemas.openxmlformats.org/drawingml/2006/main">
          <a:schemeClr val="bg1"/>
        </a:solidFill>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a:solidFill>
                <a:srgbClr val="0000FF"/>
              </a:solidFill>
              <a:latin typeface="Arial" panose="020B0604020202020204" pitchFamily="34" charset="0"/>
              <a:cs typeface="Arial" panose="020B0604020202020204" pitchFamily="34" charset="0"/>
            </a:rPr>
            <a:t>The In-Guide Budget case has a defined passivation date by Jan 31 2024. Power generation limitations are not reached before that point.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344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5125" y="4423730"/>
            <a:ext cx="5027750" cy="4191317"/>
          </a:xfrm>
          <a:prstGeom prst="rect">
            <a:avLst/>
          </a:prstGeom>
          <a:noFill/>
          <a:ln w="12700">
            <a:noFill/>
            <a:miter lim="800000"/>
            <a:headEnd/>
            <a:tailEnd/>
          </a:ln>
          <a:effectLst/>
        </p:spPr>
        <p:txBody>
          <a:bodyPr vert="horz" wrap="square" lIns="94281" tIns="46315" rIns="94281" bIns="463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1" name="Rectangle 3"/>
          <p:cNvSpPr>
            <a:spLocks noGrp="1" noRot="1" noChangeAspect="1" noChangeArrowheads="1" noTextEdit="1"/>
          </p:cNvSpPr>
          <p:nvPr>
            <p:ph type="sldImg" idx="2"/>
          </p:nvPr>
        </p:nvSpPr>
        <p:spPr bwMode="auto">
          <a:xfrm>
            <a:off x="1109663" y="704850"/>
            <a:ext cx="4638675" cy="34798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3443898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079500" y="679450"/>
            <a:ext cx="4724400" cy="3543300"/>
          </a:xfrm>
          <a:ln/>
        </p:spPr>
      </p:sp>
      <p:sp>
        <p:nvSpPr>
          <p:cNvPr id="23555" name="Rectangle 3"/>
          <p:cNvSpPr>
            <a:spLocks noGrp="1" noChangeArrowheads="1"/>
          </p:cNvSpPr>
          <p:nvPr>
            <p:ph type="body" idx="1"/>
          </p:nvPr>
        </p:nvSpPr>
        <p:spPr>
          <a:xfrm>
            <a:off x="907358" y="4449198"/>
            <a:ext cx="5068146" cy="4148337"/>
          </a:xfrm>
          <a:noFill/>
          <a:ln w="9525"/>
        </p:spPr>
        <p:txBody>
          <a:bodyPr/>
          <a:lstStyle/>
          <a:p>
            <a:endParaRPr lang="en-US" dirty="0"/>
          </a:p>
        </p:txBody>
      </p:sp>
    </p:spTree>
    <p:extLst>
      <p:ext uri="{BB962C8B-B14F-4D97-AF65-F5344CB8AC3E}">
        <p14:creationId xmlns:p14="http://schemas.microsoft.com/office/powerpoint/2010/main" val="1917343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109663" y="704850"/>
            <a:ext cx="4638675" cy="3479800"/>
          </a:xfrm>
          <a:ln/>
        </p:spPr>
      </p:sp>
      <p:sp>
        <p:nvSpPr>
          <p:cNvPr id="24579"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669633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227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6849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650109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93584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70946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423905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4" y="8846262"/>
            <a:ext cx="2971800" cy="466012"/>
          </a:xfrm>
          <a:prstGeom prst="rect">
            <a:avLst/>
          </a:prstGeom>
        </p:spPr>
        <p:txBody>
          <a:bodyPr lIns="92153" tIns="46077" rIns="92153" bIns="46077"/>
          <a:lstStyle/>
          <a:p>
            <a:fld id="{77F4A9B1-7EEA-4477-BC43-158DAE8F50A9}" type="slidenum">
              <a:rPr lang="en-US" smtClean="0"/>
              <a:pPr/>
              <a:t>13</a:t>
            </a:fld>
            <a:endParaRPr lang="en-US"/>
          </a:p>
        </p:txBody>
      </p:sp>
    </p:spTree>
    <p:extLst>
      <p:ext uri="{BB962C8B-B14F-4D97-AF65-F5344CB8AC3E}">
        <p14:creationId xmlns:p14="http://schemas.microsoft.com/office/powerpoint/2010/main" val="835904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5247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4" y="8846262"/>
            <a:ext cx="2971800" cy="466012"/>
          </a:xfrm>
          <a:prstGeom prst="rect">
            <a:avLst/>
          </a:prstGeom>
        </p:spPr>
        <p:txBody>
          <a:bodyPr/>
          <a:lstStyle/>
          <a:p>
            <a:fld id="{77F4A9B1-7EEA-4477-BC43-158DAE8F50A9}" type="slidenum">
              <a:rPr lang="en-US" smtClean="0"/>
              <a:pPr/>
              <a:t>18</a:t>
            </a:fld>
            <a:endParaRPr lang="en-US"/>
          </a:p>
        </p:txBody>
      </p:sp>
    </p:spTree>
    <p:extLst>
      <p:ext uri="{BB962C8B-B14F-4D97-AF65-F5344CB8AC3E}">
        <p14:creationId xmlns:p14="http://schemas.microsoft.com/office/powerpoint/2010/main" val="3249068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019958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4" y="8846262"/>
            <a:ext cx="2971800" cy="466012"/>
          </a:xfrm>
          <a:prstGeom prst="rect">
            <a:avLst/>
          </a:prstGeom>
        </p:spPr>
        <p:txBody>
          <a:bodyPr/>
          <a:lstStyle/>
          <a:p>
            <a:fld id="{77F4A9B1-7EEA-4477-BC43-158DAE8F50A9}" type="slidenum">
              <a:rPr lang="en-US" smtClean="0"/>
              <a:pPr/>
              <a:t>20</a:t>
            </a:fld>
            <a:endParaRPr lang="en-US"/>
          </a:p>
        </p:txBody>
      </p:sp>
    </p:spTree>
    <p:extLst>
      <p:ext uri="{BB962C8B-B14F-4D97-AF65-F5344CB8AC3E}">
        <p14:creationId xmlns:p14="http://schemas.microsoft.com/office/powerpoint/2010/main" val="1749657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11250" y="704850"/>
            <a:ext cx="4637088" cy="3479800"/>
          </a:xfrm>
          <a:ln/>
        </p:spPr>
      </p:sp>
      <p:sp>
        <p:nvSpPr>
          <p:cNvPr id="26627"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055014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1250" y="704850"/>
            <a:ext cx="4637088" cy="3479800"/>
          </a:xfrm>
          <a:ln/>
        </p:spPr>
      </p:sp>
      <p:sp>
        <p:nvSpPr>
          <p:cNvPr id="2765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455810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3998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09663" y="704850"/>
            <a:ext cx="4638675" cy="347980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071722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2"/>
          <p:cNvSpPr>
            <a:spLocks noGrp="1" noChangeArrowheads="1"/>
          </p:cNvSpPr>
          <p:nvPr>
            <p:ph type="ftr" sz="quarter" idx="10"/>
          </p:nvPr>
        </p:nvSpPr>
        <p:spPr>
          <a:ln/>
        </p:spPr>
        <p:txBody>
          <a:bodyPr/>
          <a:lstStyle>
            <a:lvl1pPr>
              <a:defRPr/>
            </a:lvl1pPr>
          </a:lstStyle>
          <a:p>
            <a:pPr>
              <a:defRPr/>
            </a:pPr>
            <a:r>
              <a:rPr lang="en-US"/>
              <a:t>ESC MOWG Meeting - November 2022 - GSFC Hybrid Meeting</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11/16/2022</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2"/>
          <p:cNvSpPr>
            <a:spLocks noGrp="1" noChangeArrowheads="1"/>
          </p:cNvSpPr>
          <p:nvPr>
            <p:ph type="ftr" sz="quarter" idx="10"/>
          </p:nvPr>
        </p:nvSpPr>
        <p:spPr>
          <a:xfrm>
            <a:off x="1828800" y="6324600"/>
            <a:ext cx="5715000" cy="320675"/>
          </a:xfrm>
          <a:ln/>
        </p:spPr>
        <p:txBody>
          <a:bodyPr/>
          <a:lstStyle>
            <a:lvl1pPr>
              <a:defRPr/>
            </a:lvl1pPr>
          </a:lstStyle>
          <a:p>
            <a:pPr>
              <a:defRPr/>
            </a:pPr>
            <a:r>
              <a:rPr lang="en-US"/>
              <a:t>ESC MOWG Meeting - November 2022 - GSFC Hybrid Meeting</a:t>
            </a:r>
            <a:endParaRPr lang="en-US" dirty="0"/>
          </a:p>
        </p:txBody>
      </p:sp>
      <p:sp>
        <p:nvSpPr>
          <p:cNvPr id="5" name="Rectangle 13"/>
          <p:cNvSpPr>
            <a:spLocks noGrp="1" noChangeArrowheads="1"/>
          </p:cNvSpPr>
          <p:nvPr>
            <p:ph type="dt" sz="half" idx="11"/>
          </p:nvPr>
        </p:nvSpPr>
        <p:spPr>
          <a:xfrm>
            <a:off x="228600" y="6324600"/>
            <a:ext cx="1981200" cy="457200"/>
          </a:xfrm>
          <a:ln/>
        </p:spPr>
        <p:txBody>
          <a:bodyPr/>
          <a:lstStyle>
            <a:lvl1pPr>
              <a:defRPr/>
            </a:lvl1pPr>
          </a:lstStyle>
          <a:p>
            <a:pPr>
              <a:defRPr/>
            </a:pPr>
            <a:r>
              <a:rPr lang="en-US"/>
              <a:t>11/16/2022</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t>ESC MOWG Meeting - November 2022 - GSFC Hybrid Meeting</a:t>
            </a:r>
            <a:endParaRPr lang="en-US" dirty="0"/>
          </a:p>
        </p:txBody>
      </p:sp>
      <p:sp>
        <p:nvSpPr>
          <p:cNvPr id="6" name="Rectangle 13"/>
          <p:cNvSpPr>
            <a:spLocks noGrp="1" noChangeArrowheads="1"/>
          </p:cNvSpPr>
          <p:nvPr>
            <p:ph type="dt" sz="half" idx="11"/>
          </p:nvPr>
        </p:nvSpPr>
        <p:spPr>
          <a:ln/>
        </p:spPr>
        <p:txBody>
          <a:bodyPr/>
          <a:lstStyle>
            <a:lvl1pPr>
              <a:defRPr/>
            </a:lvl1pPr>
          </a:lstStyle>
          <a:p>
            <a:pPr>
              <a:defRPr/>
            </a:pPr>
            <a:r>
              <a:rPr lang="en-US"/>
              <a:t>11/16/2022</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a:t>ESC MOWG Meeting - November 2022 - GSFC Hybrid Meeting</a:t>
            </a:r>
            <a:endParaRPr lang="en-US" dirty="0"/>
          </a:p>
        </p:txBody>
      </p:sp>
      <p:sp>
        <p:nvSpPr>
          <p:cNvPr id="3" name="Rectangle 13"/>
          <p:cNvSpPr>
            <a:spLocks noGrp="1" noChangeArrowheads="1"/>
          </p:cNvSpPr>
          <p:nvPr>
            <p:ph type="dt" sz="half" idx="11"/>
          </p:nvPr>
        </p:nvSpPr>
        <p:spPr>
          <a:ln/>
        </p:spPr>
        <p:txBody>
          <a:bodyPr/>
          <a:lstStyle>
            <a:lvl1pPr>
              <a:defRPr/>
            </a:lvl1pPr>
          </a:lstStyle>
          <a:p>
            <a:pPr>
              <a:defRPr/>
            </a:pPr>
            <a:r>
              <a:rPr lang="en-US"/>
              <a:t>11/16/2022</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ftr" sz="quarter" idx="10"/>
          </p:nvPr>
        </p:nvSpPr>
        <p:spPr>
          <a:ln/>
        </p:spPr>
        <p:txBody>
          <a:bodyPr/>
          <a:lstStyle>
            <a:lvl1pPr>
              <a:defRPr/>
            </a:lvl1pPr>
          </a:lstStyle>
          <a:p>
            <a:pPr>
              <a:defRPr/>
            </a:pPr>
            <a:r>
              <a:rPr lang="en-US"/>
              <a:t>ESC MOWG Meeting - November 2022 - GSFC Hybrid Meeting</a:t>
            </a:r>
            <a:endParaRPr lang="en-US" dirty="0"/>
          </a:p>
        </p:txBody>
      </p:sp>
      <p:sp>
        <p:nvSpPr>
          <p:cNvPr id="4" name="Rectangle 13"/>
          <p:cNvSpPr>
            <a:spLocks noGrp="1" noChangeArrowheads="1"/>
          </p:cNvSpPr>
          <p:nvPr>
            <p:ph type="dt" sz="half" idx="11"/>
          </p:nvPr>
        </p:nvSpPr>
        <p:spPr>
          <a:ln/>
        </p:spPr>
        <p:txBody>
          <a:bodyPr/>
          <a:lstStyle>
            <a:lvl1pPr>
              <a:defRPr/>
            </a:lvl1pPr>
          </a:lstStyle>
          <a:p>
            <a:pPr>
              <a:defRPr/>
            </a:pPr>
            <a:r>
              <a:rPr lang="en-US"/>
              <a:t>11/16/2022</a:t>
            </a:r>
            <a:endParaRPr lang="en-US" dirty="0"/>
          </a:p>
        </p:txBody>
      </p:sp>
    </p:spTree>
    <p:extLst>
      <p:ext uri="{BB962C8B-B14F-4D97-AF65-F5344CB8AC3E}">
        <p14:creationId xmlns:p14="http://schemas.microsoft.com/office/powerpoint/2010/main" val="1367799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84375" y="225425"/>
            <a:ext cx="5149850" cy="10668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8644" name="Rectangle 4"/>
          <p:cNvSpPr>
            <a:spLocks noChangeArrowheads="1"/>
          </p:cNvSpPr>
          <p:nvPr/>
        </p:nvSpPr>
        <p:spPr bwMode="auto">
          <a:xfrm>
            <a:off x="153988" y="165100"/>
            <a:ext cx="8801100" cy="6480175"/>
          </a:xfrm>
          <a:prstGeom prst="rect">
            <a:avLst/>
          </a:prstGeom>
          <a:noFill/>
          <a:ln w="57150" cmpd="thinThick">
            <a:solidFill>
              <a:srgbClr val="000000"/>
            </a:solidFill>
            <a:miter lim="800000"/>
            <a:headEnd/>
            <a:tailEnd/>
          </a:ln>
          <a:effectLst/>
        </p:spPr>
        <p:txBody>
          <a:bodyPr wrap="none" anchor="ctr"/>
          <a:lstStyle/>
          <a:p>
            <a:pPr>
              <a:defRPr/>
            </a:pPr>
            <a:endParaRPr lang="en-US" dirty="0"/>
          </a:p>
        </p:txBody>
      </p:sp>
      <p:sp>
        <p:nvSpPr>
          <p:cNvPr id="368645" name="Line 5"/>
          <p:cNvSpPr>
            <a:spLocks noChangeShapeType="1"/>
          </p:cNvSpPr>
          <p:nvPr/>
        </p:nvSpPr>
        <p:spPr bwMode="auto">
          <a:xfrm flipH="1">
            <a:off x="177800" y="1358900"/>
            <a:ext cx="8724900" cy="0"/>
          </a:xfrm>
          <a:prstGeom prst="line">
            <a:avLst/>
          </a:prstGeom>
          <a:noFill/>
          <a:ln w="57150" cmpd="thinThick">
            <a:solidFill>
              <a:srgbClr val="000000"/>
            </a:solidFill>
            <a:round/>
            <a:headEnd/>
            <a:tailEnd/>
          </a:ln>
          <a:effectLst/>
        </p:spPr>
        <p:txBody>
          <a:bodyPr wrap="none" anchor="ctr"/>
          <a:lstStyle/>
          <a:p>
            <a:pPr>
              <a:defRPr/>
            </a:pPr>
            <a:endParaRPr lang="en-US" dirty="0"/>
          </a:p>
        </p:txBody>
      </p:sp>
      <p:sp>
        <p:nvSpPr>
          <p:cNvPr id="368647" name="Rectangle 7"/>
          <p:cNvSpPr>
            <a:spLocks noChangeArrowheads="1"/>
          </p:cNvSpPr>
          <p:nvPr/>
        </p:nvSpPr>
        <p:spPr bwMode="auto">
          <a:xfrm>
            <a:off x="7955280" y="6347924"/>
            <a:ext cx="457200" cy="274434"/>
          </a:xfrm>
          <a:prstGeom prst="rect">
            <a:avLst/>
          </a:prstGeom>
          <a:noFill/>
          <a:ln w="12700">
            <a:noFill/>
            <a:miter lim="800000"/>
            <a:headEnd/>
            <a:tailEnd/>
          </a:ln>
          <a:effectLst/>
        </p:spPr>
        <p:txBody>
          <a:bodyPr lIns="90487" tIns="44450" rIns="90487" bIns="44450">
            <a:spAutoFit/>
          </a:bodyPr>
          <a:lstStyle/>
          <a:p>
            <a:pPr algn="l">
              <a:defRPr/>
            </a:pPr>
            <a:fld id="{D3D96F37-879B-44E5-8AF3-993AC1FEA6DB}" type="slidenum">
              <a:rPr lang="en-US" sz="1200" smtClean="0">
                <a:solidFill>
                  <a:schemeClr val="tx1"/>
                </a:solidFill>
                <a:latin typeface="+mn-lt"/>
              </a:rPr>
              <a:pPr algn="l">
                <a:defRPr/>
              </a:pPr>
              <a:t>‹#›</a:t>
            </a:fld>
            <a:endParaRPr lang="en-US" sz="1200" dirty="0">
              <a:solidFill>
                <a:schemeClr val="tx1"/>
              </a:solidFill>
              <a:latin typeface="+mn-lt"/>
            </a:endParaRPr>
          </a:p>
        </p:txBody>
      </p:sp>
      <p:pic>
        <p:nvPicPr>
          <p:cNvPr id="1031" name="Picture 9" descr="NASALogo"/>
          <p:cNvPicPr>
            <a:picLocks noChangeAspect="1" noChangeArrowheads="1"/>
          </p:cNvPicPr>
          <p:nvPr/>
        </p:nvPicPr>
        <p:blipFill>
          <a:blip r:embed="rId7" cstate="print"/>
          <a:srcRect/>
          <a:stretch>
            <a:fillRect/>
          </a:stretch>
        </p:blipFill>
        <p:spPr bwMode="auto">
          <a:xfrm>
            <a:off x="7620000" y="228600"/>
            <a:ext cx="1066800" cy="1066800"/>
          </a:xfrm>
          <a:prstGeom prst="rect">
            <a:avLst/>
          </a:prstGeom>
          <a:noFill/>
          <a:ln w="9525">
            <a:noFill/>
            <a:miter lim="800000"/>
            <a:headEnd/>
            <a:tailEnd/>
          </a:ln>
        </p:spPr>
      </p:pic>
      <p:sp>
        <p:nvSpPr>
          <p:cNvPr id="368652" name="Rectangle 12"/>
          <p:cNvSpPr>
            <a:spLocks noGrp="1" noChangeArrowheads="1"/>
          </p:cNvSpPr>
          <p:nvPr>
            <p:ph type="ftr" sz="quarter" idx="3"/>
          </p:nvPr>
        </p:nvSpPr>
        <p:spPr bwMode="auto">
          <a:xfrm>
            <a:off x="2156531" y="6324600"/>
            <a:ext cx="5043487"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r>
              <a:rPr lang="en-US"/>
              <a:t>ESC MOWG Meeting - November 2022 - GSFC Hybrid Meeting</a:t>
            </a:r>
            <a:endParaRPr lang="en-US" dirty="0"/>
          </a:p>
        </p:txBody>
      </p:sp>
      <p:sp>
        <p:nvSpPr>
          <p:cNvPr id="368653" name="Rectangle 13"/>
          <p:cNvSpPr>
            <a:spLocks noGrp="1" noChangeArrowheads="1"/>
          </p:cNvSpPr>
          <p:nvPr>
            <p:ph type="dt" sz="half" idx="2"/>
          </p:nvPr>
        </p:nvSpPr>
        <p:spPr bwMode="auto">
          <a:xfrm>
            <a:off x="190500" y="6324600"/>
            <a:ext cx="18288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mn-lt"/>
              </a:defRPr>
            </a:lvl1pPr>
          </a:lstStyle>
          <a:p>
            <a:pPr>
              <a:defRPr/>
            </a:pPr>
            <a:r>
              <a:rPr lang="en-US"/>
              <a:t>11/16/2022</a:t>
            </a:r>
            <a:endParaRPr lang="en-US" dirty="0"/>
          </a:p>
        </p:txBody>
      </p:sp>
      <p:pic>
        <p:nvPicPr>
          <p:cNvPr id="1034" name="Picture 14"/>
          <p:cNvPicPr>
            <a:picLocks noChangeAspect="1" noChangeArrowheads="1"/>
          </p:cNvPicPr>
          <p:nvPr/>
        </p:nvPicPr>
        <p:blipFill>
          <a:blip r:embed="rId8" cstate="print"/>
          <a:srcRect/>
          <a:stretch>
            <a:fillRect/>
          </a:stretch>
        </p:blipFill>
        <p:spPr bwMode="auto">
          <a:xfrm>
            <a:off x="533400" y="304800"/>
            <a:ext cx="990600" cy="914400"/>
          </a:xfrm>
          <a:prstGeom prst="rect">
            <a:avLst/>
          </a:prstGeom>
          <a:noFill/>
          <a:ln w="9525">
            <a:noFill/>
            <a:miter lim="800000"/>
            <a:headEnd/>
            <a:tailEnd/>
          </a:ln>
        </p:spPr>
      </p:pic>
      <p:sp>
        <p:nvSpPr>
          <p:cNvPr id="2" name="TextBox 1"/>
          <p:cNvSpPr txBox="1"/>
          <p:nvPr userDrawn="1"/>
        </p:nvSpPr>
        <p:spPr>
          <a:xfrm>
            <a:off x="1716088" y="6645275"/>
            <a:ext cx="5676900" cy="246221"/>
          </a:xfrm>
          <a:prstGeom prst="rect">
            <a:avLst/>
          </a:prstGeom>
          <a:noFill/>
        </p:spPr>
        <p:txBody>
          <a:bodyPr wrap="square" rtlCol="0" anchor="ctr" anchorCtr="1">
            <a:spAutoFit/>
          </a:bodyPr>
          <a:lstStyle/>
          <a:p>
            <a:r>
              <a:rPr lang="en-US" sz="1000" dirty="0">
                <a:latin typeface="+mn-lt"/>
              </a:rPr>
              <a:t>This document has been reviewed and determined not to contain export controlled technical data</a:t>
            </a:r>
          </a:p>
        </p:txBody>
      </p:sp>
      <p:sp>
        <p:nvSpPr>
          <p:cNvPr id="3" name="TextBox 2"/>
          <p:cNvSpPr txBox="1"/>
          <p:nvPr userDrawn="1"/>
        </p:nvSpPr>
        <p:spPr>
          <a:xfrm>
            <a:off x="8196532" y="6349362"/>
            <a:ext cx="457200" cy="276999"/>
          </a:xfrm>
          <a:prstGeom prst="rect">
            <a:avLst/>
          </a:prstGeom>
          <a:noFill/>
        </p:spPr>
        <p:txBody>
          <a:bodyPr wrap="square" lIns="45720" rIns="45720" rtlCol="0" anchor="ctr" anchorCtr="1">
            <a:spAutoFit/>
          </a:bodyPr>
          <a:lstStyle/>
          <a:p>
            <a:r>
              <a:rPr lang="en-US" sz="1200" dirty="0">
                <a:latin typeface="+mn-lt"/>
              </a:rPr>
              <a:t>of 38</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7" r:id="rId4"/>
    <p:sldLayoutId id="2147483658" r:id="rId5"/>
  </p:sldLayoutIdLst>
  <p:hf sldNum="0" hdr="0"/>
  <p:txStyles>
    <p:title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p:titleStyle>
    <p:body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p:cNvSpPr>
            <a:spLocks noGrp="1"/>
          </p:cNvSpPr>
          <p:nvPr>
            <p:ph type="ftr" sz="quarter" idx="10"/>
          </p:nvPr>
        </p:nvSpPr>
        <p:spPr>
          <a:noFill/>
        </p:spPr>
        <p:txBody>
          <a:bodyPr/>
          <a:lstStyle/>
          <a:p>
            <a:r>
              <a:rPr lang="en-US"/>
              <a:t>ESC MOWG Meeting - November 2022 - GSFC Hybrid Meeting</a:t>
            </a:r>
            <a:endParaRPr lang="en-US" dirty="0"/>
          </a:p>
        </p:txBody>
      </p:sp>
      <p:pic>
        <p:nvPicPr>
          <p:cNvPr id="2052" name="Picture 2" descr="aqua_beautyshotUSE"/>
          <p:cNvPicPr>
            <a:picLocks noChangeAspect="1" noChangeArrowheads="1"/>
          </p:cNvPicPr>
          <p:nvPr/>
        </p:nvPicPr>
        <p:blipFill>
          <a:blip r:embed="rId3" cstate="print"/>
          <a:srcRect l="13235" b="11278"/>
          <a:stretch>
            <a:fillRect/>
          </a:stretch>
        </p:blipFill>
        <p:spPr bwMode="auto">
          <a:xfrm>
            <a:off x="0" y="0"/>
            <a:ext cx="9144000" cy="6858000"/>
          </a:xfrm>
          <a:prstGeom prst="rect">
            <a:avLst/>
          </a:prstGeom>
          <a:noFill/>
          <a:ln w="9525">
            <a:noFill/>
            <a:miter lim="800000"/>
            <a:headEnd/>
            <a:tailEnd/>
          </a:ln>
        </p:spPr>
      </p:pic>
      <p:sp>
        <p:nvSpPr>
          <p:cNvPr id="2053" name="Rectangle 5"/>
          <p:cNvSpPr>
            <a:spLocks noChangeArrowheads="1"/>
          </p:cNvSpPr>
          <p:nvPr/>
        </p:nvSpPr>
        <p:spPr bwMode="auto">
          <a:xfrm>
            <a:off x="4481423" y="4961393"/>
            <a:ext cx="4343400" cy="2011462"/>
          </a:xfrm>
          <a:prstGeom prst="rect">
            <a:avLst/>
          </a:prstGeom>
          <a:noFill/>
          <a:ln w="12700">
            <a:noFill/>
            <a:miter lim="800000"/>
            <a:headEnd/>
            <a:tailEnd/>
          </a:ln>
        </p:spPr>
        <p:txBody>
          <a:bodyPr lIns="90488" tIns="44450" rIns="90488" bIns="44450"/>
          <a:lstStyle/>
          <a:p>
            <a:pPr defTabSz="903288">
              <a:spcBef>
                <a:spcPct val="20000"/>
              </a:spcBef>
              <a:buSzPct val="100000"/>
            </a:pPr>
            <a:r>
              <a:rPr lang="en-US" sz="2000" b="1" dirty="0">
                <a:solidFill>
                  <a:schemeClr val="bg1"/>
                </a:solidFill>
                <a:latin typeface="Arial" charset="0"/>
              </a:rPr>
              <a:t>Bill Guit</a:t>
            </a:r>
          </a:p>
          <a:p>
            <a:pPr defTabSz="903288">
              <a:spcBef>
                <a:spcPct val="20000"/>
              </a:spcBef>
              <a:buSzPct val="100000"/>
            </a:pPr>
            <a:r>
              <a:rPr lang="en-US" sz="1600" b="1" dirty="0">
                <a:solidFill>
                  <a:schemeClr val="bg1"/>
                </a:solidFill>
                <a:latin typeface="Arial" charset="0"/>
              </a:rPr>
              <a:t>Aqua Mission Director - Code 584/428</a:t>
            </a:r>
          </a:p>
          <a:p>
            <a:pPr lvl="0" defTabSz="457200" eaLnBrk="1" fontAlgn="auto" hangingPunct="1">
              <a:lnSpc>
                <a:spcPct val="90000"/>
              </a:lnSpc>
              <a:spcBef>
                <a:spcPts val="0"/>
              </a:spcBef>
              <a:spcAft>
                <a:spcPts val="0"/>
              </a:spcAft>
            </a:pPr>
            <a:r>
              <a:rPr lang="en-US" sz="1600" b="1" dirty="0">
                <a:solidFill>
                  <a:schemeClr val="bg1"/>
                </a:solidFill>
                <a:latin typeface="+mn-lt"/>
                <a:cs typeface="Times New Roman"/>
              </a:rPr>
              <a:t>Mission Validation and Operations Branch</a:t>
            </a:r>
          </a:p>
          <a:p>
            <a:pPr lvl="0" defTabSz="457200" eaLnBrk="1" fontAlgn="auto" hangingPunct="1">
              <a:lnSpc>
                <a:spcPct val="90000"/>
              </a:lnSpc>
              <a:spcBef>
                <a:spcPts val="0"/>
              </a:spcBef>
              <a:spcAft>
                <a:spcPts val="0"/>
              </a:spcAft>
            </a:pPr>
            <a:r>
              <a:rPr lang="en-US" sz="1600" b="1" dirty="0">
                <a:solidFill>
                  <a:schemeClr val="bg1"/>
                </a:solidFill>
                <a:latin typeface="+mn-lt"/>
                <a:cs typeface="Times New Roman"/>
              </a:rPr>
              <a:t>Earth Science Mission Operations Project</a:t>
            </a:r>
          </a:p>
          <a:p>
            <a:pPr lvl="0" defTabSz="457200" eaLnBrk="1" fontAlgn="auto" hangingPunct="1">
              <a:lnSpc>
                <a:spcPct val="90000"/>
              </a:lnSpc>
              <a:spcBef>
                <a:spcPts val="0"/>
              </a:spcBef>
              <a:spcAft>
                <a:spcPts val="0"/>
              </a:spcAft>
            </a:pPr>
            <a:r>
              <a:rPr lang="en-US" sz="1600" b="1" dirty="0">
                <a:solidFill>
                  <a:schemeClr val="bg1"/>
                </a:solidFill>
                <a:latin typeface="+mn-lt"/>
                <a:cs typeface="Times New Roman"/>
              </a:rPr>
              <a:t>NASA/Goddard Space Flight Center</a:t>
            </a:r>
            <a:endParaRPr lang="en-US" sz="1600" b="1" dirty="0">
              <a:solidFill>
                <a:schemeClr val="bg1"/>
              </a:solidFill>
              <a:latin typeface="+mn-lt"/>
            </a:endParaRPr>
          </a:p>
          <a:p>
            <a:pPr defTabSz="903288">
              <a:spcBef>
                <a:spcPct val="20000"/>
              </a:spcBef>
              <a:buSzPct val="100000"/>
            </a:pPr>
            <a:r>
              <a:rPr lang="en-US" sz="1600" b="1" dirty="0">
                <a:solidFill>
                  <a:schemeClr val="bg1"/>
                </a:solidFill>
                <a:latin typeface="+mn-lt"/>
              </a:rPr>
              <a:t>William.J.Guit@nasa.gov</a:t>
            </a:r>
          </a:p>
        </p:txBody>
      </p:sp>
      <p:sp>
        <p:nvSpPr>
          <p:cNvPr id="2054" name="Rectangle 6"/>
          <p:cNvSpPr>
            <a:spLocks noChangeArrowheads="1"/>
          </p:cNvSpPr>
          <p:nvPr/>
        </p:nvSpPr>
        <p:spPr bwMode="auto">
          <a:xfrm>
            <a:off x="5091023" y="173204"/>
            <a:ext cx="3733800" cy="4596700"/>
          </a:xfrm>
          <a:prstGeom prst="rect">
            <a:avLst/>
          </a:prstGeom>
          <a:noFill/>
          <a:ln w="12700">
            <a:noFill/>
            <a:miter lim="800000"/>
            <a:headEnd/>
            <a:tailEnd/>
          </a:ln>
        </p:spPr>
        <p:txBody>
          <a:bodyPr lIns="90488" tIns="44450" rIns="90488" bIns="44450" anchor="ctr"/>
          <a:lstStyle/>
          <a:p>
            <a:r>
              <a:rPr lang="en-US" sz="2800" b="1" dirty="0">
                <a:solidFill>
                  <a:schemeClr val="bg1"/>
                </a:solidFill>
                <a:latin typeface="Arial" charset="0"/>
              </a:rPr>
              <a:t>Mission </a:t>
            </a:r>
            <a:r>
              <a:rPr lang="en-US" sz="2800" b="1">
                <a:solidFill>
                  <a:schemeClr val="bg1"/>
                </a:solidFill>
                <a:latin typeface="Arial" charset="0"/>
              </a:rPr>
              <a:t>Operations Status at </a:t>
            </a:r>
            <a:r>
              <a:rPr lang="en-US" sz="2800" b="1" dirty="0">
                <a:solidFill>
                  <a:schemeClr val="bg1"/>
                </a:solidFill>
                <a:latin typeface="Arial" charset="0"/>
              </a:rPr>
              <a:t>the </a:t>
            </a:r>
            <a:br>
              <a:rPr lang="en-US" sz="2800" b="1" dirty="0">
                <a:solidFill>
                  <a:schemeClr val="bg1"/>
                </a:solidFill>
                <a:latin typeface="Arial" charset="0"/>
              </a:rPr>
            </a:br>
            <a:r>
              <a:rPr lang="en-US" sz="2800" b="1" dirty="0">
                <a:solidFill>
                  <a:schemeClr val="bg1"/>
                </a:solidFill>
                <a:latin typeface="Arial" charset="0"/>
              </a:rPr>
              <a:t>Earth Science Constellation (ESC)</a:t>
            </a:r>
            <a:br>
              <a:rPr lang="en-US" sz="2800" b="1" dirty="0">
                <a:solidFill>
                  <a:schemeClr val="bg1"/>
                </a:solidFill>
                <a:latin typeface="Arial" charset="0"/>
              </a:rPr>
            </a:br>
            <a:r>
              <a:rPr lang="en-US" sz="2800" b="1" dirty="0">
                <a:solidFill>
                  <a:schemeClr val="bg1"/>
                </a:solidFill>
                <a:latin typeface="Arial" charset="0"/>
              </a:rPr>
              <a:t>Mission Operations Working Group </a:t>
            </a:r>
          </a:p>
          <a:p>
            <a:r>
              <a:rPr lang="en-US" sz="2800" b="1" dirty="0">
                <a:solidFill>
                  <a:schemeClr val="bg1"/>
                </a:solidFill>
                <a:latin typeface="Arial" charset="0"/>
              </a:rPr>
              <a:t>(MOWG) Virtual </a:t>
            </a:r>
          </a:p>
          <a:p>
            <a:r>
              <a:rPr lang="en-US" sz="2800" b="1" dirty="0">
                <a:solidFill>
                  <a:schemeClr val="bg1"/>
                </a:solidFill>
                <a:latin typeface="Arial" charset="0"/>
              </a:rPr>
              <a:t>Meeting</a:t>
            </a:r>
          </a:p>
          <a:p>
            <a:br>
              <a:rPr lang="en-US" b="1" dirty="0">
                <a:solidFill>
                  <a:schemeClr val="bg1"/>
                </a:solidFill>
                <a:latin typeface="Arial" charset="0"/>
              </a:rPr>
            </a:br>
            <a:r>
              <a:rPr lang="en-US" b="1" dirty="0">
                <a:solidFill>
                  <a:schemeClr val="bg1"/>
                </a:solidFill>
                <a:latin typeface="Arial" charset="0"/>
              </a:rPr>
              <a:t> November 16, 2022</a:t>
            </a:r>
          </a:p>
        </p:txBody>
      </p:sp>
      <p:sp>
        <p:nvSpPr>
          <p:cNvPr id="2055" name="Rectangle 7"/>
          <p:cNvSpPr>
            <a:spLocks noChangeArrowheads="1"/>
          </p:cNvSpPr>
          <p:nvPr/>
        </p:nvSpPr>
        <p:spPr bwMode="auto">
          <a:xfrm>
            <a:off x="0" y="0"/>
            <a:ext cx="3276600" cy="692150"/>
          </a:xfrm>
          <a:prstGeom prst="rect">
            <a:avLst/>
          </a:prstGeom>
          <a:noFill/>
          <a:ln w="25400">
            <a:noFill/>
            <a:miter lim="800000"/>
            <a:headEnd/>
            <a:tailEnd/>
          </a:ln>
        </p:spPr>
        <p:txBody>
          <a:bodyPr lIns="90488" tIns="44450" rIns="90488" bIns="44450">
            <a:spAutoFit/>
          </a:bodyPr>
          <a:lstStyle/>
          <a:p>
            <a:pPr>
              <a:lnSpc>
                <a:spcPct val="90000"/>
              </a:lnSpc>
            </a:pPr>
            <a:r>
              <a:rPr lang="en-US" sz="4400" b="1" dirty="0">
                <a:solidFill>
                  <a:schemeClr val="bg1"/>
                </a:solidFill>
                <a:latin typeface="Arial" charset="0"/>
              </a:rPr>
              <a:t>EOS Aqua</a:t>
            </a:r>
          </a:p>
        </p:txBody>
      </p:sp>
      <p:sp>
        <p:nvSpPr>
          <p:cNvPr id="4" name="Date Placeholder 3"/>
          <p:cNvSpPr>
            <a:spLocks noGrp="1"/>
          </p:cNvSpPr>
          <p:nvPr>
            <p:ph type="dt" sz="half" idx="11"/>
          </p:nvPr>
        </p:nvSpPr>
        <p:spPr/>
        <p:txBody>
          <a:bodyPr/>
          <a:lstStyle/>
          <a:p>
            <a:pPr>
              <a:defRPr/>
            </a:pPr>
            <a:r>
              <a:rPr lang="en-US"/>
              <a:t>11/16/2022</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p:spPr>
        <p:txBody>
          <a:bodyPr/>
          <a:lstStyle/>
          <a:p>
            <a:r>
              <a:rPr lang="en-US"/>
              <a:t>ESC MOWG Meeting - November 2022 - GSFC Hybrid Meeting</a:t>
            </a:r>
            <a:endParaRPr lang="en-US" dirty="0"/>
          </a:p>
        </p:txBody>
      </p:sp>
      <p:sp>
        <p:nvSpPr>
          <p:cNvPr id="3076" name="Rectangle 2"/>
          <p:cNvSpPr>
            <a:spLocks noGrp="1" noChangeArrowheads="1"/>
          </p:cNvSpPr>
          <p:nvPr>
            <p:ph type="title"/>
          </p:nvPr>
        </p:nvSpPr>
        <p:spPr>
          <a:xfrm>
            <a:off x="1984375" y="225425"/>
            <a:ext cx="5149850" cy="841375"/>
          </a:xfrm>
        </p:spPr>
        <p:txBody>
          <a:bodyPr/>
          <a:lstStyle/>
          <a:p>
            <a:r>
              <a:rPr lang="en-US" sz="3200" dirty="0"/>
              <a:t>Topics</a:t>
            </a:r>
          </a:p>
        </p:txBody>
      </p:sp>
      <p:sp>
        <p:nvSpPr>
          <p:cNvPr id="3077" name="Rectangle 3"/>
          <p:cNvSpPr>
            <a:spLocks noGrp="1" noChangeArrowheads="1"/>
          </p:cNvSpPr>
          <p:nvPr>
            <p:ph type="body" idx="1"/>
          </p:nvPr>
        </p:nvSpPr>
        <p:spPr>
          <a:xfrm>
            <a:off x="228600" y="1371600"/>
            <a:ext cx="8686800" cy="5105400"/>
          </a:xfrm>
          <a:noFill/>
        </p:spPr>
        <p:txBody>
          <a:bodyPr/>
          <a:lstStyle/>
          <a:p>
            <a:pPr>
              <a:lnSpc>
                <a:spcPct val="90000"/>
              </a:lnSpc>
            </a:pPr>
            <a:r>
              <a:rPr lang="en-US" dirty="0"/>
              <a:t>Mission Summary</a:t>
            </a:r>
          </a:p>
          <a:p>
            <a:pPr>
              <a:lnSpc>
                <a:spcPct val="90000"/>
              </a:lnSpc>
            </a:pPr>
            <a:r>
              <a:rPr lang="en-US" dirty="0"/>
              <a:t>Spacecraft Subsystems Summary</a:t>
            </a:r>
          </a:p>
          <a:p>
            <a:pPr>
              <a:lnSpc>
                <a:spcPct val="90000"/>
              </a:lnSpc>
            </a:pPr>
            <a:r>
              <a:rPr lang="en-US" dirty="0"/>
              <a:t>Recent and Planned Activities &amp; Process Improvements</a:t>
            </a:r>
          </a:p>
          <a:p>
            <a:pPr lvl="1">
              <a:lnSpc>
                <a:spcPct val="90000"/>
              </a:lnSpc>
            </a:pPr>
            <a:r>
              <a:rPr lang="en-US" b="0" dirty="0">
                <a:solidFill>
                  <a:srgbClr val="0000FF"/>
                </a:solidFill>
              </a:rPr>
              <a:t>Aqua A-Train Constellation Exit – Passing/Crossing Events Summary </a:t>
            </a:r>
            <a:endParaRPr lang="en-US" dirty="0">
              <a:solidFill>
                <a:srgbClr val="0000FF"/>
              </a:solidFill>
            </a:endParaRPr>
          </a:p>
          <a:p>
            <a:pPr lvl="1">
              <a:lnSpc>
                <a:spcPct val="90000"/>
              </a:lnSpc>
            </a:pPr>
            <a:r>
              <a:rPr lang="en-US" dirty="0">
                <a:solidFill>
                  <a:srgbClr val="0000FF"/>
                </a:solidFill>
              </a:rPr>
              <a:t>Refer to separate FDS Presentation for more details</a:t>
            </a:r>
            <a:endParaRPr lang="en-US" b="0" dirty="0">
              <a:solidFill>
                <a:srgbClr val="0000FF"/>
              </a:solidFill>
            </a:endParaRPr>
          </a:p>
          <a:p>
            <a:pPr>
              <a:lnSpc>
                <a:spcPct val="90000"/>
              </a:lnSpc>
            </a:pPr>
            <a:r>
              <a:rPr lang="en-US" dirty="0"/>
              <a:t>Propellant Usage &amp; Lifetime Estimate &amp; Orbital Decay</a:t>
            </a:r>
          </a:p>
          <a:p>
            <a:pPr lvl="1">
              <a:lnSpc>
                <a:spcPct val="90000"/>
              </a:lnSpc>
            </a:pPr>
            <a:r>
              <a:rPr lang="en-US" b="0" dirty="0">
                <a:solidFill>
                  <a:srgbClr val="0000FF"/>
                </a:solidFill>
              </a:rPr>
              <a:t>Aqua 2022 Lifetime and Decommissioning Analysis (Due: 10/14/2022)</a:t>
            </a:r>
          </a:p>
          <a:p>
            <a:pPr lvl="1">
              <a:lnSpc>
                <a:spcPct val="90000"/>
              </a:lnSpc>
            </a:pPr>
            <a:r>
              <a:rPr lang="en-US" b="0" dirty="0"/>
              <a:t>Aqua End of Mission Plan (EOMP) – Rev E (December 2021) </a:t>
            </a:r>
          </a:p>
          <a:p>
            <a:pPr>
              <a:lnSpc>
                <a:spcPct val="90000"/>
              </a:lnSpc>
            </a:pPr>
            <a:r>
              <a:rPr lang="en-US" dirty="0"/>
              <a:t>After-the-A-Train Extended Mission (ATAT) Timeline</a:t>
            </a:r>
            <a:endParaRPr lang="en-US" sz="1600" strike="dblStrike" dirty="0"/>
          </a:p>
          <a:p>
            <a:pPr>
              <a:lnSpc>
                <a:spcPct val="90000"/>
              </a:lnSpc>
            </a:pPr>
            <a:r>
              <a:rPr lang="en-US" dirty="0"/>
              <a:t>Aqua Decommissioning </a:t>
            </a:r>
            <a:r>
              <a:rPr lang="en-US" dirty="0">
                <a:solidFill>
                  <a:srgbClr val="0000FF"/>
                </a:solidFill>
              </a:rPr>
              <a:t>(August 2026)*** </a:t>
            </a:r>
          </a:p>
          <a:p>
            <a:pPr>
              <a:lnSpc>
                <a:spcPct val="90000"/>
              </a:lnSpc>
            </a:pPr>
            <a:r>
              <a:rPr lang="en-US" dirty="0"/>
              <a:t>Summary</a:t>
            </a:r>
          </a:p>
          <a:p>
            <a:pPr>
              <a:lnSpc>
                <a:spcPct val="90000"/>
              </a:lnSpc>
            </a:pPr>
            <a:r>
              <a:rPr lang="en-US" dirty="0"/>
              <a:t>Additional Slides:</a:t>
            </a:r>
          </a:p>
          <a:p>
            <a:pPr lvl="1">
              <a:lnSpc>
                <a:spcPct val="90000"/>
              </a:lnSpc>
            </a:pPr>
            <a:r>
              <a:rPr lang="en-US" sz="1600" b="0" dirty="0"/>
              <a:t>Orbit Maintenance Maneuvers</a:t>
            </a:r>
            <a:endParaRPr lang="en-US" sz="1600" b="0" strike="sngStrike" dirty="0">
              <a:solidFill>
                <a:srgbClr val="0000FF"/>
              </a:solidFill>
            </a:endParaRPr>
          </a:p>
          <a:p>
            <a:pPr lvl="1">
              <a:lnSpc>
                <a:spcPct val="90000"/>
              </a:lnSpc>
            </a:pPr>
            <a:r>
              <a:rPr lang="en-US" sz="1600" b="0" dirty="0"/>
              <a:t>Conjunction Assessment High Interest Events</a:t>
            </a:r>
          </a:p>
          <a:p>
            <a:pPr lvl="1">
              <a:lnSpc>
                <a:spcPct val="90000"/>
              </a:lnSpc>
            </a:pPr>
            <a:r>
              <a:rPr lang="en-US" sz="1600" b="0" dirty="0"/>
              <a:t>Ground Track Error &amp; Mean Local Time History </a:t>
            </a:r>
          </a:p>
          <a:p>
            <a:pPr lvl="1">
              <a:lnSpc>
                <a:spcPct val="90000"/>
              </a:lnSpc>
            </a:pPr>
            <a:r>
              <a:rPr lang="en-US" sz="1600" b="0" dirty="0"/>
              <a:t>Spacecraft Orbital Parameters Trends &amp; Predictions</a:t>
            </a:r>
          </a:p>
          <a:p>
            <a:pPr>
              <a:lnSpc>
                <a:spcPct val="90000"/>
              </a:lnSpc>
            </a:pPr>
            <a:endParaRPr lang="en-US" sz="2800" dirty="0"/>
          </a:p>
        </p:txBody>
      </p:sp>
      <p:sp>
        <p:nvSpPr>
          <p:cNvPr id="7"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May 2022 MOWG Meeting are in blue</a:t>
            </a:r>
          </a:p>
        </p:txBody>
      </p:sp>
      <p:sp>
        <p:nvSpPr>
          <p:cNvPr id="2" name="Date Placeholder 1"/>
          <p:cNvSpPr>
            <a:spLocks noGrp="1"/>
          </p:cNvSpPr>
          <p:nvPr>
            <p:ph type="dt" sz="half" idx="11"/>
          </p:nvPr>
        </p:nvSpPr>
        <p:spPr/>
        <p:txBody>
          <a:bodyPr/>
          <a:lstStyle/>
          <a:p>
            <a:pPr>
              <a:defRPr/>
            </a:pPr>
            <a:r>
              <a:rPr lang="en-US"/>
              <a:t>11/16/2022</a:t>
            </a:r>
            <a:endParaRPr lang="en-US" dirty="0"/>
          </a:p>
        </p:txBody>
      </p:sp>
      <p:sp>
        <p:nvSpPr>
          <p:cNvPr id="3" name="TextBox 2">
            <a:extLst>
              <a:ext uri="{FF2B5EF4-FFF2-40B4-BE49-F238E27FC236}">
                <a16:creationId xmlns:a16="http://schemas.microsoft.com/office/drawing/2014/main" id="{B9E6DE45-2C48-86CF-14E2-BD4065E1F6B8}"/>
              </a:ext>
            </a:extLst>
          </p:cNvPr>
          <p:cNvSpPr txBox="1"/>
          <p:nvPr/>
        </p:nvSpPr>
        <p:spPr>
          <a:xfrm>
            <a:off x="5791200" y="4267200"/>
            <a:ext cx="3017520" cy="523220"/>
          </a:xfrm>
          <a:prstGeom prst="rect">
            <a:avLst/>
          </a:prstGeom>
          <a:solidFill>
            <a:schemeClr val="accent1"/>
          </a:solidFill>
        </p:spPr>
        <p:txBody>
          <a:bodyPr wrap="square" rtlCol="0">
            <a:spAutoFit/>
          </a:bodyPr>
          <a:lstStyle/>
          <a:p>
            <a:pPr algn="l"/>
            <a:r>
              <a:rPr lang="en-US" sz="1400" b="1" dirty="0"/>
              <a:t>*** NOTE: Budget uncertainties for FY24 and beyond are not addressed</a:t>
            </a:r>
          </a:p>
        </p:txBody>
      </p:sp>
    </p:spTree>
    <p:extLst>
      <p:ext uri="{BB962C8B-B14F-4D97-AF65-F5344CB8AC3E}">
        <p14:creationId xmlns:p14="http://schemas.microsoft.com/office/powerpoint/2010/main" val="2563893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1524000" y="225425"/>
            <a:ext cx="6248400" cy="819510"/>
          </a:xfrm>
        </p:spPr>
        <p:txBody>
          <a:bodyPr/>
          <a:lstStyle/>
          <a:p>
            <a:r>
              <a:rPr lang="en-US" sz="3200" dirty="0">
                <a:solidFill>
                  <a:schemeClr val="tx1"/>
                </a:solidFill>
              </a:rPr>
              <a:t>EOS Aqua Mission Summary</a:t>
            </a:r>
            <a:endParaRPr lang="en-US" sz="1800" dirty="0">
              <a:solidFill>
                <a:srgbClr val="0000FF"/>
              </a:solidFill>
            </a:endParaRPr>
          </a:p>
        </p:txBody>
      </p:sp>
      <p:sp>
        <p:nvSpPr>
          <p:cNvPr id="8" name="Rectangle 6"/>
          <p:cNvSpPr txBox="1">
            <a:spLocks noChangeArrowheads="1"/>
          </p:cNvSpPr>
          <p:nvPr/>
        </p:nvSpPr>
        <p:spPr>
          <a:xfrm>
            <a:off x="228600" y="1365610"/>
            <a:ext cx="5638800" cy="4958990"/>
          </a:xfrm>
          <a:prstGeom prst="rect">
            <a:avLst/>
          </a:prstGeom>
        </p:spPr>
        <p:txBody>
          <a:bodyPr/>
          <a:lstStyle/>
          <a:p>
            <a:pPr marL="342900" lvl="0" indent="-342900" algn="l">
              <a:lnSpc>
                <a:spcPct val="90000"/>
              </a:lnSpc>
              <a:spcBef>
                <a:spcPct val="20000"/>
              </a:spcBef>
              <a:buSzPct val="100000"/>
              <a:buFontTx/>
              <a:buChar char="•"/>
              <a:defRPr/>
            </a:pPr>
            <a:r>
              <a:rPr lang="en-US" sz="1800" b="1" u="none" kern="0" dirty="0">
                <a:solidFill>
                  <a:srgbClr val="000000"/>
                </a:solidFill>
                <a:latin typeface="Arial"/>
              </a:rPr>
              <a:t>05/04/2002: Launch (6-Year Design Life)</a:t>
            </a:r>
            <a:endParaRPr lang="en-US" sz="1800" u="none" kern="0" dirty="0">
              <a:solidFill>
                <a:srgbClr val="000000"/>
              </a:solidFill>
              <a:latin typeface="Arial"/>
            </a:endParaRPr>
          </a:p>
          <a:p>
            <a:pPr marL="342900" indent="-342900" algn="l">
              <a:lnSpc>
                <a:spcPct val="90000"/>
              </a:lnSpc>
              <a:spcBef>
                <a:spcPct val="20000"/>
              </a:spcBef>
              <a:buSzPct val="100000"/>
              <a:buFontTx/>
              <a:buChar char="•"/>
              <a:defRPr/>
            </a:pPr>
            <a:r>
              <a:rPr lang="en-US" sz="1800" b="1" kern="0" dirty="0">
                <a:solidFill>
                  <a:srgbClr val="000000"/>
                </a:solidFill>
                <a:latin typeface="Arial"/>
              </a:rPr>
              <a:t>12/02/2008: End of Prime Mission Review</a:t>
            </a:r>
            <a:endParaRPr lang="en-US" sz="1800" b="1" kern="0" dirty="0">
              <a:latin typeface="Arial"/>
            </a:endParaRPr>
          </a:p>
          <a:p>
            <a:pPr marL="342900" indent="-342900" algn="l">
              <a:lnSpc>
                <a:spcPct val="90000"/>
              </a:lnSpc>
              <a:spcBef>
                <a:spcPct val="20000"/>
              </a:spcBef>
              <a:buSzPct val="100000"/>
              <a:buFontTx/>
              <a:buChar char="•"/>
              <a:defRPr/>
            </a:pPr>
            <a:r>
              <a:rPr lang="en-US" sz="1800" b="1" kern="0" dirty="0">
                <a:latin typeface="Arial"/>
              </a:rPr>
              <a:t>12/08/2015: End of AMSR-E Operations</a:t>
            </a:r>
          </a:p>
          <a:p>
            <a:pPr marL="342900" indent="-342900" algn="l">
              <a:lnSpc>
                <a:spcPct val="90000"/>
              </a:lnSpc>
              <a:spcBef>
                <a:spcPct val="20000"/>
              </a:spcBef>
              <a:buSzPct val="100000"/>
              <a:buFontTx/>
              <a:buChar char="•"/>
              <a:defRPr/>
            </a:pPr>
            <a:r>
              <a:rPr lang="en-US" sz="1800" b="1" kern="0" dirty="0">
                <a:latin typeface="Arial"/>
              </a:rPr>
              <a:t>11/17/2016: A-Train PS Teleconference</a:t>
            </a:r>
          </a:p>
          <a:p>
            <a:pPr marL="742950" lvl="1" indent="-285750" algn="l">
              <a:lnSpc>
                <a:spcPct val="90000"/>
              </a:lnSpc>
              <a:spcBef>
                <a:spcPct val="20000"/>
              </a:spcBef>
              <a:buSzPct val="100000"/>
              <a:buFont typeface="Arial" panose="020B0604020202020204" pitchFamily="34" charset="0"/>
              <a:buChar char="−"/>
              <a:defRPr/>
            </a:pPr>
            <a:r>
              <a:rPr lang="en-US" sz="1600" kern="0" dirty="0">
                <a:latin typeface="Arial"/>
              </a:rPr>
              <a:t>Maintain tight Mean Local Time (MLT) </a:t>
            </a:r>
          </a:p>
          <a:p>
            <a:pPr marL="285750" indent="-285750" algn="l">
              <a:lnSpc>
                <a:spcPct val="90000"/>
              </a:lnSpc>
              <a:spcBef>
                <a:spcPct val="20000"/>
              </a:spcBef>
              <a:buSzPct val="100000"/>
              <a:buFont typeface="Arial" panose="020B0604020202020204" pitchFamily="34" charset="0"/>
              <a:buChar char="•"/>
              <a:defRPr/>
            </a:pPr>
            <a:r>
              <a:rPr lang="en-US" sz="1800" b="1" dirty="0">
                <a:latin typeface="+mn-lt"/>
              </a:rPr>
              <a:t>10/02/2018: Aqua Decommissioning Review</a:t>
            </a:r>
            <a:endParaRPr lang="en-US" sz="1800" b="1" kern="0" dirty="0">
              <a:solidFill>
                <a:srgbClr val="0000FF"/>
              </a:solidFill>
              <a:latin typeface="+mn-lt"/>
            </a:endParaRPr>
          </a:p>
          <a:p>
            <a:pPr marL="342900" lvl="0" indent="-342900" algn="l">
              <a:lnSpc>
                <a:spcPct val="90000"/>
              </a:lnSpc>
              <a:spcBef>
                <a:spcPct val="20000"/>
              </a:spcBef>
              <a:buSzPct val="100000"/>
              <a:buFontTx/>
              <a:buChar char="•"/>
              <a:defRPr/>
            </a:pPr>
            <a:r>
              <a:rPr lang="en-US" sz="1800" b="1" kern="0" dirty="0">
                <a:latin typeface="Arial"/>
              </a:rPr>
              <a:t>03/06/2020: Senior Review Proposal #7</a:t>
            </a:r>
          </a:p>
          <a:p>
            <a:pPr marL="742950" lvl="1" indent="-285750" algn="l">
              <a:lnSpc>
                <a:spcPct val="90000"/>
              </a:lnSpc>
              <a:spcBef>
                <a:spcPct val="20000"/>
              </a:spcBef>
              <a:buSzPct val="100000"/>
              <a:buFontTx/>
              <a:buChar char="–"/>
              <a:defRPr/>
            </a:pPr>
            <a:r>
              <a:rPr lang="en-US" sz="1600" kern="0" dirty="0">
                <a:latin typeface="Arial"/>
              </a:rPr>
              <a:t>Reliability Estimates thru end of CY 2026 </a:t>
            </a:r>
          </a:p>
          <a:p>
            <a:pPr marL="742950" lvl="1" indent="-285750" algn="l">
              <a:lnSpc>
                <a:spcPct val="90000"/>
              </a:lnSpc>
              <a:spcBef>
                <a:spcPct val="20000"/>
              </a:spcBef>
              <a:buSzPct val="100000"/>
              <a:buFontTx/>
              <a:buChar char="–"/>
              <a:defRPr/>
            </a:pPr>
            <a:r>
              <a:rPr lang="en-US" sz="1600" kern="0" dirty="0">
                <a:latin typeface="Arial"/>
              </a:rPr>
              <a:t>Consumables through early CY 2022</a:t>
            </a:r>
          </a:p>
          <a:p>
            <a:pPr marL="742950" lvl="1" indent="-285750" algn="l">
              <a:lnSpc>
                <a:spcPct val="90000"/>
              </a:lnSpc>
              <a:spcBef>
                <a:spcPct val="20000"/>
              </a:spcBef>
              <a:buSzPct val="100000"/>
              <a:buFontTx/>
              <a:buChar char="–"/>
              <a:defRPr/>
            </a:pPr>
            <a:r>
              <a:rPr lang="en-US" sz="1600" b="1" kern="0" dirty="0">
                <a:latin typeface="Arial"/>
              </a:rPr>
              <a:t>Proposed After the A-Train Extended Mission</a:t>
            </a:r>
            <a:endParaRPr lang="en-US" sz="2000" b="1" kern="0" dirty="0">
              <a:latin typeface="Arial"/>
            </a:endParaRPr>
          </a:p>
          <a:p>
            <a:pPr marL="342900" indent="-342900" algn="l">
              <a:lnSpc>
                <a:spcPct val="90000"/>
              </a:lnSpc>
              <a:spcBef>
                <a:spcPct val="20000"/>
              </a:spcBef>
              <a:buSzPct val="100000"/>
              <a:buFont typeface="Arial" panose="020B0604020202020204" pitchFamily="34" charset="0"/>
              <a:buChar char="•"/>
              <a:defRPr/>
            </a:pPr>
            <a:r>
              <a:rPr lang="en-US" sz="1800" b="1" kern="0" dirty="0">
                <a:latin typeface="Arial"/>
              </a:rPr>
              <a:t>07/08/2020: NASA Earth Science Senior Review Subcommittee Panel Presentation </a:t>
            </a:r>
          </a:p>
          <a:p>
            <a:pPr marL="285750" indent="-285750" algn="l">
              <a:lnSpc>
                <a:spcPct val="90000"/>
              </a:lnSpc>
              <a:spcBef>
                <a:spcPct val="20000"/>
              </a:spcBef>
              <a:buSzPct val="100000"/>
              <a:buFont typeface="Arial" panose="020B0604020202020204" pitchFamily="34" charset="0"/>
              <a:buChar char="•"/>
              <a:defRPr/>
            </a:pPr>
            <a:r>
              <a:rPr lang="en-US" sz="1800" b="1" kern="0" dirty="0">
                <a:latin typeface="Arial"/>
              </a:rPr>
              <a:t>10/20/2020: Received HQ Guidance</a:t>
            </a:r>
          </a:p>
          <a:p>
            <a:pPr marL="742950" lvl="1" indent="-285750" algn="l">
              <a:lnSpc>
                <a:spcPct val="90000"/>
              </a:lnSpc>
              <a:spcBef>
                <a:spcPct val="20000"/>
              </a:spcBef>
              <a:buSzPct val="100000"/>
              <a:buFont typeface="Arial" panose="020B0604020202020204" pitchFamily="34" charset="0"/>
              <a:buChar char="−"/>
              <a:defRPr/>
            </a:pPr>
            <a:r>
              <a:rPr lang="en-US" sz="1600" kern="0" dirty="0">
                <a:latin typeface="Arial"/>
              </a:rPr>
              <a:t>Continue as baselined through at least FY23 </a:t>
            </a:r>
          </a:p>
          <a:p>
            <a:pPr marL="285750" indent="-285750" algn="l">
              <a:lnSpc>
                <a:spcPct val="90000"/>
              </a:lnSpc>
              <a:spcBef>
                <a:spcPct val="20000"/>
              </a:spcBef>
              <a:buSzPct val="100000"/>
              <a:buFont typeface="Arial" panose="020B0604020202020204" pitchFamily="34" charset="0"/>
              <a:buChar char="•"/>
              <a:defRPr/>
            </a:pPr>
            <a:r>
              <a:rPr lang="en-US" sz="1800" b="1" kern="0" dirty="0">
                <a:latin typeface="Arial"/>
              </a:rPr>
              <a:t>03/24/2021: Updated Aqua Phase F Plan</a:t>
            </a:r>
            <a:endParaRPr lang="en-US" sz="1800" b="1" kern="0" dirty="0">
              <a:solidFill>
                <a:srgbClr val="0000FF"/>
              </a:solidFill>
              <a:latin typeface="Arial"/>
            </a:endParaRPr>
          </a:p>
          <a:p>
            <a:pPr marL="285750" indent="-285750" algn="l">
              <a:lnSpc>
                <a:spcPct val="90000"/>
              </a:lnSpc>
              <a:spcBef>
                <a:spcPct val="20000"/>
              </a:spcBef>
              <a:buSzPct val="100000"/>
              <a:buFont typeface="Arial" panose="020B0604020202020204" pitchFamily="34" charset="0"/>
              <a:buChar char="•"/>
              <a:defRPr/>
            </a:pPr>
            <a:r>
              <a:rPr lang="en-US" sz="1800" b="1" kern="0" dirty="0">
                <a:latin typeface="Arial"/>
              </a:rPr>
              <a:t>02/01/2022: ESMO Annual Review #15</a:t>
            </a:r>
          </a:p>
          <a:p>
            <a:pPr marL="285750" indent="-285750" algn="l">
              <a:lnSpc>
                <a:spcPct val="90000"/>
              </a:lnSpc>
              <a:spcBef>
                <a:spcPct val="20000"/>
              </a:spcBef>
              <a:buSzPct val="100000"/>
              <a:buFont typeface="Arial" panose="020B0604020202020204" pitchFamily="34" charset="0"/>
              <a:buChar char="•"/>
              <a:defRPr/>
            </a:pPr>
            <a:r>
              <a:rPr lang="en-US" sz="1800" b="1" kern="0" dirty="0">
                <a:solidFill>
                  <a:srgbClr val="0000FF"/>
                </a:solidFill>
                <a:latin typeface="Arial"/>
              </a:rPr>
              <a:t>05/04/2022: Aqua 20-Year Anniversary</a:t>
            </a:r>
          </a:p>
          <a:p>
            <a:pPr marL="285750" indent="-285750" algn="l">
              <a:lnSpc>
                <a:spcPct val="90000"/>
              </a:lnSpc>
              <a:spcBef>
                <a:spcPct val="20000"/>
              </a:spcBef>
              <a:buSzPct val="100000"/>
              <a:buFont typeface="Arial" panose="020B0604020202020204" pitchFamily="34" charset="0"/>
              <a:buChar char="•"/>
              <a:defRPr/>
            </a:pPr>
            <a:endParaRPr lang="en-US" sz="1800" b="1" kern="0" dirty="0">
              <a:solidFill>
                <a:srgbClr val="0000FF"/>
              </a:solidFill>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b="1" kern="0" dirty="0">
              <a:solidFill>
                <a:srgbClr val="0000FF"/>
              </a:solidFill>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b="1" kern="0" dirty="0">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b="1" kern="0" dirty="0">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kern="0" dirty="0">
              <a:solidFill>
                <a:srgbClr val="0000FF"/>
              </a:solidFill>
              <a:latin typeface="Arial"/>
            </a:endParaRPr>
          </a:p>
          <a:p>
            <a:pPr marL="342900" marR="0" lvl="0" indent="-342900" algn="l" defTabSz="914400" rtl="0" eaLnBrk="0" fontAlgn="base" latinLnBrk="0" hangingPunct="0">
              <a:lnSpc>
                <a:spcPct val="90000"/>
              </a:lnSpc>
              <a:spcBef>
                <a:spcPct val="20000"/>
              </a:spcBef>
              <a:spcAft>
                <a:spcPct val="0"/>
              </a:spcAft>
              <a:buClrTx/>
              <a:buSzPct val="100000"/>
              <a:buFontTx/>
              <a:buChar char="•"/>
              <a:tabLst/>
              <a:defRPr/>
            </a:pPr>
            <a:endParaRPr kumimoji="0" lang="en-US" sz="2000" b="1" i="0" u="none" strike="noStrike" kern="0" cap="none" spc="0" normalizeH="0" baseline="0" noProof="0" dirty="0">
              <a:ln>
                <a:noFill/>
              </a:ln>
              <a:solidFill>
                <a:srgbClr val="5649B5"/>
              </a:solidFill>
              <a:effectLst/>
              <a:uLnTx/>
              <a:uFillTx/>
              <a:latin typeface="+mn-lt"/>
              <a:ea typeface="+mn-ea"/>
              <a:cs typeface="+mn-cs"/>
            </a:endParaRPr>
          </a:p>
          <a:p>
            <a:pPr marL="342900" marR="0" lvl="0" indent="-342900" algn="l" defTabSz="914400" rtl="0" eaLnBrk="0" fontAlgn="base" latinLnBrk="0" hangingPunct="0">
              <a:lnSpc>
                <a:spcPct val="90000"/>
              </a:lnSpc>
              <a:spcBef>
                <a:spcPct val="20000"/>
              </a:spcBef>
              <a:spcAft>
                <a:spcPct val="0"/>
              </a:spcAft>
              <a:buClrTx/>
              <a:buSzPct val="100000"/>
              <a:buFontTx/>
              <a:buChar char="•"/>
              <a:tabLst/>
              <a:defRPr/>
            </a:pPr>
            <a:endParaRPr kumimoji="0" lang="en-US" sz="2000" b="1" i="0" u="none" strike="noStrike" kern="0" cap="none" spc="0" normalizeH="0" baseline="0" noProof="0" dirty="0">
              <a:ln>
                <a:noFill/>
              </a:ln>
              <a:solidFill>
                <a:srgbClr val="5649B5"/>
              </a:solidFill>
              <a:effectLst/>
              <a:uLnTx/>
              <a:uFillTx/>
              <a:latin typeface="+mn-lt"/>
              <a:ea typeface="+mn-ea"/>
              <a:cs typeface="+mn-cs"/>
            </a:endParaRPr>
          </a:p>
        </p:txBody>
      </p:sp>
      <p:sp>
        <p:nvSpPr>
          <p:cNvPr id="2" name="Date Placeholder 1"/>
          <p:cNvSpPr>
            <a:spLocks noGrp="1"/>
          </p:cNvSpPr>
          <p:nvPr>
            <p:ph type="dt" sz="half" idx="11"/>
          </p:nvPr>
        </p:nvSpPr>
        <p:spPr/>
        <p:txBody>
          <a:bodyPr/>
          <a:lstStyle/>
          <a:p>
            <a:pPr>
              <a:defRPr/>
            </a:pPr>
            <a:r>
              <a:rPr lang="en-US"/>
              <a:t>11/16/2022</a:t>
            </a:r>
            <a:endParaRPr lang="en-US" dirty="0"/>
          </a:p>
        </p:txBody>
      </p:sp>
      <p:sp>
        <p:nvSpPr>
          <p:cNvPr id="7"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May 2022 MOWG Meeting in blue – NONE***   </a:t>
            </a:r>
          </a:p>
        </p:txBody>
      </p:sp>
      <p:sp>
        <p:nvSpPr>
          <p:cNvPr id="9" name="Footer Placeholder 3"/>
          <p:cNvSpPr>
            <a:spLocks noGrp="1"/>
          </p:cNvSpPr>
          <p:nvPr>
            <p:ph type="ftr" sz="quarter" idx="10"/>
          </p:nvPr>
        </p:nvSpPr>
        <p:spPr>
          <a:xfrm>
            <a:off x="2514600" y="6324600"/>
            <a:ext cx="5029200" cy="320675"/>
          </a:xfrm>
        </p:spPr>
        <p:txBody>
          <a:bodyPr/>
          <a:lstStyle/>
          <a:p>
            <a:pPr>
              <a:defRPr/>
            </a:pPr>
            <a:r>
              <a:rPr lang="en-US"/>
              <a:t>ESC MOWG Meeting - November 2022 - GSFC Hybrid Meeting</a:t>
            </a:r>
            <a:endParaRPr lang="en-US" dirty="0"/>
          </a:p>
        </p:txBody>
      </p:sp>
      <p:pic>
        <p:nvPicPr>
          <p:cNvPr id="3" name="Picture 2">
            <a:extLst>
              <a:ext uri="{FF2B5EF4-FFF2-40B4-BE49-F238E27FC236}">
                <a16:creationId xmlns:a16="http://schemas.microsoft.com/office/drawing/2014/main" id="{6C084E80-86C4-5164-BB43-94B7B9EE6F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86400" y="1377499"/>
            <a:ext cx="3200400" cy="4364182"/>
          </a:xfrm>
          <a:prstGeom prst="rect">
            <a:avLst/>
          </a:prstGeom>
        </p:spPr>
      </p:pic>
      <p:sp>
        <p:nvSpPr>
          <p:cNvPr id="4" name="TextBox 3">
            <a:extLst>
              <a:ext uri="{FF2B5EF4-FFF2-40B4-BE49-F238E27FC236}">
                <a16:creationId xmlns:a16="http://schemas.microsoft.com/office/drawing/2014/main" id="{3DE5BA93-3794-0461-480C-475EFBB497F4}"/>
              </a:ext>
            </a:extLst>
          </p:cNvPr>
          <p:cNvSpPr txBox="1"/>
          <p:nvPr/>
        </p:nvSpPr>
        <p:spPr>
          <a:xfrm>
            <a:off x="5577840" y="5698732"/>
            <a:ext cx="3017520" cy="523220"/>
          </a:xfrm>
          <a:prstGeom prst="rect">
            <a:avLst/>
          </a:prstGeom>
          <a:solidFill>
            <a:schemeClr val="accent1"/>
          </a:solidFill>
        </p:spPr>
        <p:txBody>
          <a:bodyPr wrap="square" rtlCol="0">
            <a:spAutoFit/>
          </a:bodyPr>
          <a:lstStyle/>
          <a:p>
            <a:pPr algn="l"/>
            <a:r>
              <a:rPr lang="en-US" sz="1400" b="1" dirty="0"/>
              <a:t>*** NOTE: Budget uncertainties for FY24 and beyond are not addressed</a:t>
            </a:r>
          </a:p>
        </p:txBody>
      </p:sp>
    </p:spTree>
    <p:extLst>
      <p:ext uri="{BB962C8B-B14F-4D97-AF65-F5344CB8AC3E}">
        <p14:creationId xmlns:p14="http://schemas.microsoft.com/office/powerpoint/2010/main" val="2809715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1524000" y="225425"/>
            <a:ext cx="6096000" cy="460375"/>
          </a:xfrm>
        </p:spPr>
        <p:txBody>
          <a:bodyPr/>
          <a:lstStyle/>
          <a:p>
            <a:r>
              <a:rPr lang="en-US" sz="3200" dirty="0"/>
              <a:t>Aqua Spacecraft Subsystems</a:t>
            </a:r>
          </a:p>
        </p:txBody>
      </p:sp>
      <p:sp>
        <p:nvSpPr>
          <p:cNvPr id="1147907" name="Rectangle 3"/>
          <p:cNvSpPr>
            <a:spLocks noGrp="1" noChangeArrowheads="1"/>
          </p:cNvSpPr>
          <p:nvPr>
            <p:ph type="body" idx="1"/>
          </p:nvPr>
        </p:nvSpPr>
        <p:spPr>
          <a:xfrm>
            <a:off x="228600" y="1371600"/>
            <a:ext cx="8686800" cy="4953000"/>
          </a:xfrm>
        </p:spPr>
        <p:txBody>
          <a:bodyPr/>
          <a:lstStyle/>
          <a:p>
            <a:pPr>
              <a:defRPr/>
            </a:pPr>
            <a:r>
              <a:rPr lang="en-US" sz="1600" dirty="0"/>
              <a:t>Command &amp; Data Handling (CDH) – </a:t>
            </a:r>
            <a:r>
              <a:rPr lang="en-US" sz="1600" dirty="0">
                <a:solidFill>
                  <a:srgbClr val="00B050"/>
                </a:solidFill>
              </a:rPr>
              <a:t>Nominal </a:t>
            </a:r>
            <a:r>
              <a:rPr lang="en-US" sz="1200" dirty="0">
                <a:solidFill>
                  <a:srgbClr val="00B050"/>
                </a:solidFill>
              </a:rPr>
              <a:t>(Solid State Recorder (SSR) holds ~2 orbits of data)</a:t>
            </a:r>
          </a:p>
          <a:p>
            <a:pPr lvl="1">
              <a:defRPr/>
            </a:pPr>
            <a:r>
              <a:rPr lang="en-US" sz="1200" b="0" i="1" dirty="0"/>
              <a:t>12/2/2007: FOT SSR Operations Error Anomaly  – fully recovered 1/28/2009</a:t>
            </a:r>
          </a:p>
          <a:p>
            <a:pPr lvl="1">
              <a:defRPr/>
            </a:pPr>
            <a:r>
              <a:rPr lang="en-US" sz="1200" b="0" i="1" dirty="0"/>
              <a:t>8/16/2020: A Formatter Multiplexer Unit (FMU)/SSR anomaly – Fully Recovered on 9/2/2020</a:t>
            </a:r>
          </a:p>
          <a:p>
            <a:pPr lvl="1">
              <a:defRPr/>
            </a:pPr>
            <a:r>
              <a:rPr lang="en-US" sz="1200" b="0" i="1" dirty="0"/>
              <a:t>2/22/2022: SSR Anomaly – Fully recovered 3/23/2022</a:t>
            </a:r>
          </a:p>
          <a:p>
            <a:pPr>
              <a:defRPr/>
            </a:pPr>
            <a:r>
              <a:rPr lang="en-US" sz="1600" dirty="0"/>
              <a:t>Communications (COMM) – </a:t>
            </a:r>
            <a:r>
              <a:rPr lang="en-US" sz="1600" dirty="0">
                <a:solidFill>
                  <a:srgbClr val="00B050"/>
                </a:solidFill>
              </a:rPr>
              <a:t>Nominal</a:t>
            </a:r>
          </a:p>
          <a:p>
            <a:pPr>
              <a:defRPr/>
            </a:pPr>
            <a:r>
              <a:rPr lang="en-US" sz="1600" dirty="0"/>
              <a:t>Electrical Power System (EPS) – </a:t>
            </a:r>
            <a:r>
              <a:rPr lang="en-US" sz="1600" dirty="0">
                <a:solidFill>
                  <a:srgbClr val="00B050"/>
                </a:solidFill>
              </a:rPr>
              <a:t>Nominal</a:t>
            </a:r>
            <a:r>
              <a:rPr lang="en-US" sz="1600" dirty="0"/>
              <a:t> (Numerous solar array string failures)</a:t>
            </a:r>
          </a:p>
          <a:p>
            <a:pPr lvl="1">
              <a:defRPr/>
            </a:pPr>
            <a:r>
              <a:rPr lang="en-US" sz="1400" b="0" i="1" dirty="0"/>
              <a:t>3/31/2022: Power Controller A (PC-A) Anomaly, Swapped to PC-B, Spacecraft transitioned to Safe Mode, Instruments to Safe, Unable to maneuver (Recovered maneuver capability 4/2/2022)</a:t>
            </a:r>
          </a:p>
          <a:p>
            <a:pPr lvl="2">
              <a:defRPr/>
            </a:pPr>
            <a:r>
              <a:rPr lang="en-US" sz="1400" i="1" dirty="0"/>
              <a:t>Recovered  full spacecraft and instrument  operations on 4/14/2022</a:t>
            </a:r>
          </a:p>
          <a:p>
            <a:pPr lvl="1">
              <a:defRPr/>
            </a:pPr>
            <a:r>
              <a:rPr lang="en-US" sz="1200" b="0" i="1" dirty="0"/>
              <a:t>Solar Array Regulator Electronics (ARE) power drops and current fluctuations have occurred since 2004</a:t>
            </a:r>
          </a:p>
          <a:p>
            <a:pPr lvl="1">
              <a:defRPr/>
            </a:pPr>
            <a:r>
              <a:rPr lang="en-US" sz="1200" b="0" i="1" dirty="0"/>
              <a:t>Most recent power drops: ARE-1A: 7/27/2021 (1 string), ARE-6C: 8/19/2021 (cracked cell)</a:t>
            </a:r>
          </a:p>
          <a:p>
            <a:pPr lvl="1">
              <a:defRPr/>
            </a:pPr>
            <a:r>
              <a:rPr lang="en-US" sz="1200" i="1" dirty="0">
                <a:solidFill>
                  <a:srgbClr val="00B050"/>
                </a:solidFill>
              </a:rPr>
              <a:t>Summary: </a:t>
            </a:r>
            <a:r>
              <a:rPr lang="en-US" sz="1200" b="1" i="1" dirty="0">
                <a:solidFill>
                  <a:srgbClr val="00B050"/>
                </a:solidFill>
              </a:rPr>
              <a:t>Estimated that Aqua has lost up to </a:t>
            </a:r>
            <a:r>
              <a:rPr lang="en-US" sz="1200" i="1" dirty="0">
                <a:solidFill>
                  <a:schemeClr val="accent6">
                    <a:lumMod val="75000"/>
                  </a:schemeClr>
                </a:solidFill>
              </a:rPr>
              <a:t>23 </a:t>
            </a:r>
            <a:r>
              <a:rPr lang="en-US" sz="1200" b="1" i="1" dirty="0">
                <a:solidFill>
                  <a:schemeClr val="accent6">
                    <a:lumMod val="75000"/>
                  </a:schemeClr>
                </a:solidFill>
              </a:rPr>
              <a:t>strings </a:t>
            </a:r>
            <a:r>
              <a:rPr lang="en-US" sz="1200" b="1" i="1" dirty="0">
                <a:solidFill>
                  <a:srgbClr val="00B050"/>
                </a:solidFill>
              </a:rPr>
              <a:t>of solar cells out of a total of 132 strings</a:t>
            </a:r>
            <a:r>
              <a:rPr lang="en-US" sz="1200" i="1" dirty="0">
                <a:solidFill>
                  <a:srgbClr val="00B050"/>
                </a:solidFill>
              </a:rPr>
              <a:t>.</a:t>
            </a:r>
            <a:endParaRPr lang="en-US" sz="1200" b="1" i="1" dirty="0">
              <a:solidFill>
                <a:srgbClr val="00B050"/>
              </a:solidFill>
            </a:endParaRPr>
          </a:p>
          <a:p>
            <a:pPr lvl="2">
              <a:defRPr/>
            </a:pPr>
            <a:r>
              <a:rPr lang="en-US" sz="1200" b="1" i="1" dirty="0"/>
              <a:t>Aqua continues to have significant power margin out until August 2026</a:t>
            </a:r>
            <a:endParaRPr lang="en-US" sz="1200" b="1" i="1" u="sng" dirty="0"/>
          </a:p>
          <a:p>
            <a:pPr lvl="1">
              <a:defRPr/>
            </a:pPr>
            <a:r>
              <a:rPr lang="en-US" sz="1200" b="0" i="1" dirty="0"/>
              <a:t>Battery Cell Anomaly (9/2/2005)</a:t>
            </a:r>
          </a:p>
          <a:p>
            <a:pPr lvl="1">
              <a:defRPr/>
            </a:pPr>
            <a:r>
              <a:rPr lang="en-US" sz="1200" b="0" i="1" dirty="0"/>
              <a:t>Solar Array (SA) Panel #8 Thermistor #6 Failure (8/3/2009), SA Offset  (Reported 1/17/2009, Corrected 6/29/2010) </a:t>
            </a:r>
          </a:p>
          <a:p>
            <a:pPr>
              <a:defRPr/>
            </a:pPr>
            <a:r>
              <a:rPr lang="en-US" sz="1600" dirty="0"/>
              <a:t>Flight Software (FSW) – </a:t>
            </a:r>
            <a:r>
              <a:rPr lang="en-US" sz="1600" dirty="0">
                <a:solidFill>
                  <a:srgbClr val="00B050"/>
                </a:solidFill>
              </a:rPr>
              <a:t>Nominal</a:t>
            </a:r>
          </a:p>
          <a:p>
            <a:pPr>
              <a:defRPr/>
            </a:pPr>
            <a:r>
              <a:rPr lang="en-US" sz="1600" dirty="0"/>
              <a:t>Guidance, Navigation &amp; Control (GN&amp;C) – </a:t>
            </a:r>
            <a:r>
              <a:rPr lang="en-US" sz="1600" dirty="0">
                <a:solidFill>
                  <a:srgbClr val="00B050"/>
                </a:solidFill>
              </a:rPr>
              <a:t>Nominal</a:t>
            </a:r>
          </a:p>
          <a:p>
            <a:pPr>
              <a:defRPr/>
            </a:pPr>
            <a:r>
              <a:rPr lang="en-US" sz="1600" dirty="0"/>
              <a:t>Propulsion (PROP) – </a:t>
            </a:r>
            <a:r>
              <a:rPr lang="en-US" sz="1600" dirty="0">
                <a:solidFill>
                  <a:srgbClr val="00B050"/>
                </a:solidFill>
              </a:rPr>
              <a:t>Nominal</a:t>
            </a:r>
          </a:p>
          <a:p>
            <a:pPr lvl="1">
              <a:buSzTx/>
              <a:defRPr/>
            </a:pPr>
            <a:r>
              <a:rPr lang="en-US" sz="1200" b="0" i="1" dirty="0"/>
              <a:t>Dual Thruster Module (DTM-2) Heater Anomaly (9/8/2007)</a:t>
            </a:r>
            <a:endParaRPr lang="en-US" sz="1200" b="0" dirty="0"/>
          </a:p>
          <a:p>
            <a:pPr>
              <a:defRPr/>
            </a:pPr>
            <a:r>
              <a:rPr lang="en-US" sz="1600" dirty="0"/>
              <a:t>Thermal Control System (TCS) – </a:t>
            </a:r>
            <a:r>
              <a:rPr lang="en-US" sz="1600" dirty="0">
                <a:solidFill>
                  <a:srgbClr val="00B050"/>
                </a:solidFill>
              </a:rPr>
              <a:t>Nominal</a:t>
            </a:r>
          </a:p>
        </p:txBody>
      </p:sp>
      <p:sp>
        <p:nvSpPr>
          <p:cNvPr id="5126" name="Text Box 4"/>
          <p:cNvSpPr txBox="1">
            <a:spLocks noChangeArrowheads="1"/>
          </p:cNvSpPr>
          <p:nvPr/>
        </p:nvSpPr>
        <p:spPr bwMode="auto">
          <a:xfrm>
            <a:off x="1524000" y="685800"/>
            <a:ext cx="6172200" cy="369332"/>
          </a:xfrm>
          <a:prstGeom prst="rect">
            <a:avLst/>
          </a:prstGeom>
          <a:noFill/>
          <a:ln w="12700">
            <a:noFill/>
            <a:miter lim="800000"/>
            <a:headEnd/>
            <a:tailEnd/>
          </a:ln>
        </p:spPr>
        <p:txBody>
          <a:bodyPr wrap="square">
            <a:spAutoFit/>
          </a:bodyPr>
          <a:lstStyle/>
          <a:p>
            <a:pPr>
              <a:spcBef>
                <a:spcPct val="50000"/>
              </a:spcBef>
            </a:pPr>
            <a:r>
              <a:rPr lang="en-US" sz="1800" b="1" u="sng" dirty="0">
                <a:solidFill>
                  <a:srgbClr val="00B050"/>
                </a:solidFill>
                <a:latin typeface="Arial Black" pitchFamily="34" charset="0"/>
              </a:rPr>
              <a:t>All subsystems configured to primary hardware</a:t>
            </a:r>
          </a:p>
        </p:txBody>
      </p:sp>
      <p:sp>
        <p:nvSpPr>
          <p:cNvPr id="5"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May 2022 MOWG Meeting in blue – NONE !  </a:t>
            </a:r>
          </a:p>
        </p:txBody>
      </p:sp>
      <p:sp>
        <p:nvSpPr>
          <p:cNvPr id="3" name="Footer Placeholder 2"/>
          <p:cNvSpPr>
            <a:spLocks noGrp="1"/>
          </p:cNvSpPr>
          <p:nvPr>
            <p:ph type="ftr" sz="quarter" idx="10"/>
          </p:nvPr>
        </p:nvSpPr>
        <p:spPr/>
        <p:txBody>
          <a:bodyPr/>
          <a:lstStyle/>
          <a:p>
            <a:pPr>
              <a:defRPr/>
            </a:pPr>
            <a:r>
              <a:rPr lang="en-US"/>
              <a:t>ESC MOWG Meeting - November 2022 - GSFC Hybrid Meeting</a:t>
            </a:r>
            <a:endParaRPr lang="en-US" dirty="0"/>
          </a:p>
        </p:txBody>
      </p:sp>
      <p:sp>
        <p:nvSpPr>
          <p:cNvPr id="4" name="Date Placeholder 3"/>
          <p:cNvSpPr>
            <a:spLocks noGrp="1"/>
          </p:cNvSpPr>
          <p:nvPr>
            <p:ph type="dt" sz="half" idx="11"/>
          </p:nvPr>
        </p:nvSpPr>
        <p:spPr/>
        <p:txBody>
          <a:bodyPr/>
          <a:lstStyle/>
          <a:p>
            <a:pPr>
              <a:defRPr/>
            </a:pPr>
            <a:r>
              <a:rPr lang="en-US"/>
              <a:t>11/16/2022</a:t>
            </a:r>
            <a:endParaRPr lang="en-US" dirty="0"/>
          </a:p>
        </p:txBody>
      </p:sp>
    </p:spTree>
    <p:extLst>
      <p:ext uri="{BB962C8B-B14F-4D97-AF65-F5344CB8AC3E}">
        <p14:creationId xmlns:p14="http://schemas.microsoft.com/office/powerpoint/2010/main" val="1120251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xfrm>
            <a:off x="1828800" y="6384925"/>
            <a:ext cx="5715000" cy="320675"/>
          </a:xfrm>
          <a:noFill/>
        </p:spPr>
        <p:txBody>
          <a:bodyPr/>
          <a:lstStyle/>
          <a:p>
            <a:r>
              <a:rPr lang="en-US"/>
              <a:t>ESC MOWG Meeting - November 2022 - GSFC Hybrid Meeting</a:t>
            </a:r>
            <a:endParaRPr lang="en-US" dirty="0"/>
          </a:p>
        </p:txBody>
      </p:sp>
      <p:sp>
        <p:nvSpPr>
          <p:cNvPr id="11268" name="Rectangle 4"/>
          <p:cNvSpPr>
            <a:spLocks noGrp="1" noChangeArrowheads="1"/>
          </p:cNvSpPr>
          <p:nvPr>
            <p:ph type="title"/>
          </p:nvPr>
        </p:nvSpPr>
        <p:spPr>
          <a:xfrm>
            <a:off x="1295400" y="152400"/>
            <a:ext cx="6705600" cy="914400"/>
          </a:xfrm>
        </p:spPr>
        <p:txBody>
          <a:bodyPr/>
          <a:lstStyle/>
          <a:p>
            <a:r>
              <a:rPr lang="en-US" sz="3200" dirty="0"/>
              <a:t>Spacecraft Activities Summary</a:t>
            </a:r>
            <a:br>
              <a:rPr lang="en-US" sz="3200" dirty="0"/>
            </a:br>
            <a:r>
              <a:rPr lang="en-US" sz="2000" dirty="0">
                <a:solidFill>
                  <a:srgbClr val="0000FF"/>
                </a:solidFill>
              </a:rPr>
              <a:t>(</a:t>
            </a:r>
            <a:r>
              <a:rPr lang="en-US" sz="2000" u="sng" dirty="0">
                <a:solidFill>
                  <a:srgbClr val="0000FF"/>
                </a:solidFill>
              </a:rPr>
              <a:t>May 2022 </a:t>
            </a:r>
            <a:r>
              <a:rPr lang="en-US" sz="2000" dirty="0">
                <a:solidFill>
                  <a:srgbClr val="0000FF"/>
                </a:solidFill>
              </a:rPr>
              <a:t>– 10/31/2022)</a:t>
            </a:r>
          </a:p>
        </p:txBody>
      </p:sp>
      <p:sp>
        <p:nvSpPr>
          <p:cNvPr id="11269" name="Rectangle 5"/>
          <p:cNvSpPr>
            <a:spLocks noGrp="1" noChangeArrowheads="1"/>
          </p:cNvSpPr>
          <p:nvPr>
            <p:ph type="body" idx="1"/>
          </p:nvPr>
        </p:nvSpPr>
        <p:spPr>
          <a:xfrm>
            <a:off x="152400" y="1371600"/>
            <a:ext cx="8763000" cy="4953000"/>
          </a:xfrm>
        </p:spPr>
        <p:txBody>
          <a:bodyPr/>
          <a:lstStyle/>
          <a:p>
            <a:r>
              <a:rPr lang="en-US" dirty="0">
                <a:solidFill>
                  <a:srgbClr val="0000FF"/>
                </a:solidFill>
              </a:rPr>
              <a:t>Aqua ESC/A-Train Member Mission Passing-Crossing Events </a:t>
            </a:r>
            <a:endParaRPr lang="en-US" b="0" dirty="0">
              <a:solidFill>
                <a:srgbClr val="0000FF"/>
              </a:solidFill>
            </a:endParaRPr>
          </a:p>
          <a:p>
            <a:pPr lvl="1"/>
            <a:r>
              <a:rPr lang="en-US" sz="1400" b="0" dirty="0"/>
              <a:t>04/03/2022: GCOM-W1</a:t>
            </a:r>
            <a:r>
              <a:rPr lang="en-US" sz="1400" b="0" dirty="0">
                <a:solidFill>
                  <a:srgbClr val="0000FF"/>
                </a:solidFill>
              </a:rPr>
              <a:t> – Covered during May 2021 ESC MOWG Meeting</a:t>
            </a:r>
          </a:p>
          <a:p>
            <a:pPr lvl="1"/>
            <a:r>
              <a:rPr lang="en-US" sz="1400" b="0" dirty="0">
                <a:solidFill>
                  <a:srgbClr val="0000FF"/>
                </a:solidFill>
              </a:rPr>
              <a:t>05/17/2022: OCO-2 – occurred during May 2021 ESC MOWG Meeting </a:t>
            </a:r>
          </a:p>
          <a:p>
            <a:pPr lvl="1"/>
            <a:r>
              <a:rPr lang="en-US" sz="1400" b="0" dirty="0">
                <a:solidFill>
                  <a:srgbClr val="0000FF"/>
                </a:solidFill>
              </a:rPr>
              <a:t>06/30/2022: Landsat-7</a:t>
            </a:r>
          </a:p>
          <a:p>
            <a:pPr lvl="1"/>
            <a:r>
              <a:rPr lang="en-US" sz="1400" b="0" dirty="0">
                <a:solidFill>
                  <a:srgbClr val="0000FF"/>
                </a:solidFill>
              </a:rPr>
              <a:t>09/15/2022: Terra</a:t>
            </a:r>
          </a:p>
          <a:p>
            <a:pPr lvl="1"/>
            <a:r>
              <a:rPr lang="en-US" sz="1400" b="0" dirty="0">
                <a:solidFill>
                  <a:srgbClr val="0000FF"/>
                </a:solidFill>
              </a:rPr>
              <a:t>09/26/2022: Landsat-9 </a:t>
            </a:r>
          </a:p>
          <a:p>
            <a:pPr lvl="1"/>
            <a:r>
              <a:rPr lang="en-US" sz="1600" dirty="0">
                <a:solidFill>
                  <a:srgbClr val="0000FF"/>
                </a:solidFill>
              </a:rPr>
              <a:t>Future Events see FDS Presentation – Aqua “Free Exit” Passing Analysis</a:t>
            </a:r>
          </a:p>
          <a:p>
            <a:pPr lvl="0"/>
            <a:r>
              <a:rPr lang="en-US" dirty="0">
                <a:solidFill>
                  <a:srgbClr val="0000FF"/>
                </a:solidFill>
              </a:rPr>
              <a:t>19 </a:t>
            </a:r>
            <a:r>
              <a:rPr lang="en-US" dirty="0"/>
              <a:t>CRMS High Interest Orbital Debris Events (HIEs): </a:t>
            </a:r>
            <a:r>
              <a:rPr lang="en-US" sz="1800" b="0" dirty="0">
                <a:solidFill>
                  <a:srgbClr val="0000FF"/>
                </a:solidFill>
              </a:rPr>
              <a:t>see slide 24 </a:t>
            </a:r>
          </a:p>
          <a:p>
            <a:pPr lvl="1"/>
            <a:r>
              <a:rPr lang="en-US" sz="1600" b="0" dirty="0">
                <a:solidFill>
                  <a:srgbClr val="0000FF"/>
                </a:solidFill>
              </a:rPr>
              <a:t>19 </a:t>
            </a:r>
            <a:r>
              <a:rPr lang="en-US" sz="1600" b="0" dirty="0"/>
              <a:t>Debris Avoidance Maneuvers (DAMs) PLANNED: </a:t>
            </a:r>
            <a:r>
              <a:rPr lang="en-US" sz="1600" b="0" dirty="0">
                <a:solidFill>
                  <a:srgbClr val="0000FF"/>
                </a:solidFill>
              </a:rPr>
              <a:t>159</a:t>
            </a:r>
            <a:r>
              <a:rPr lang="en-US" sz="1600" b="0" dirty="0">
                <a:solidFill>
                  <a:srgbClr val="FF0000"/>
                </a:solidFill>
              </a:rPr>
              <a:t> </a:t>
            </a:r>
            <a:r>
              <a:rPr lang="en-US" sz="1600" b="0" dirty="0"/>
              <a:t>Maneuvers Screened </a:t>
            </a:r>
          </a:p>
          <a:p>
            <a:pPr lvl="1"/>
            <a:r>
              <a:rPr lang="en-US" sz="1600" b="0" dirty="0">
                <a:solidFill>
                  <a:srgbClr val="0000FF"/>
                </a:solidFill>
              </a:rPr>
              <a:t>19 </a:t>
            </a:r>
            <a:r>
              <a:rPr lang="en-US" sz="1600" b="0" dirty="0"/>
              <a:t>Self-mitigated, </a:t>
            </a:r>
            <a:r>
              <a:rPr lang="en-US" sz="1600" dirty="0">
                <a:solidFill>
                  <a:srgbClr val="0000FF"/>
                </a:solidFill>
              </a:rPr>
              <a:t>No</a:t>
            </a:r>
            <a:r>
              <a:rPr lang="en-US" sz="1600" dirty="0"/>
              <a:t> DAMs Executed </a:t>
            </a:r>
            <a:r>
              <a:rPr lang="en-US" sz="1600" b="0" strike="sngStrike" dirty="0"/>
              <a:t>  </a:t>
            </a:r>
          </a:p>
          <a:p>
            <a:pPr lvl="0"/>
            <a:r>
              <a:rPr lang="en-US" dirty="0">
                <a:solidFill>
                  <a:srgbClr val="0000FF"/>
                </a:solidFill>
              </a:rPr>
              <a:t>1</a:t>
            </a:r>
            <a:r>
              <a:rPr lang="en-US" dirty="0"/>
              <a:t> Ongoing Spacecraft Bus Anomaly: Solar array (SA) string losses  </a:t>
            </a:r>
            <a:r>
              <a:rPr lang="en-US" sz="1600" b="0" dirty="0">
                <a:solidFill>
                  <a:srgbClr val="FF0000"/>
                </a:solidFill>
              </a:rPr>
              <a:t> </a:t>
            </a:r>
          </a:p>
          <a:p>
            <a:pPr lvl="1"/>
            <a:r>
              <a:rPr lang="en-US" b="0" dirty="0"/>
              <a:t>No new string losses since last MOWG Meeting  </a:t>
            </a:r>
          </a:p>
          <a:p>
            <a:pPr lvl="2"/>
            <a:r>
              <a:rPr lang="en-US" b="1" dirty="0"/>
              <a:t>Aqua has lost up to 23 of 132 strings </a:t>
            </a:r>
            <a:r>
              <a:rPr lang="en-US" b="1" dirty="0">
                <a:solidFill>
                  <a:srgbClr val="0000FF"/>
                </a:solidFill>
              </a:rPr>
              <a:t>(Future Power Margin on slide 12) </a:t>
            </a:r>
          </a:p>
          <a:p>
            <a:r>
              <a:rPr lang="en-US" dirty="0"/>
              <a:t>0 Instrument Anomalies:</a:t>
            </a:r>
            <a:r>
              <a:rPr lang="en-US" b="0" dirty="0">
                <a:solidFill>
                  <a:srgbClr val="0000FF"/>
                </a:solidFill>
              </a:rPr>
              <a:t> </a:t>
            </a:r>
          </a:p>
          <a:p>
            <a:r>
              <a:rPr lang="en-US" dirty="0">
                <a:solidFill>
                  <a:srgbClr val="0000FF"/>
                </a:solidFill>
              </a:rPr>
              <a:t>0 </a:t>
            </a:r>
            <a:r>
              <a:rPr lang="en-US" dirty="0"/>
              <a:t>Spacecraft Maneuvers: </a:t>
            </a:r>
            <a:r>
              <a:rPr lang="en-US" sz="2000" b="0" dirty="0"/>
              <a:t>Last DMUM on 12/1/2021, IAM on 3/18/2021</a:t>
            </a:r>
            <a:endParaRPr lang="en-US" sz="1600" b="0" dirty="0">
              <a:solidFill>
                <a:srgbClr val="0000FF"/>
              </a:solidFill>
            </a:endParaRPr>
          </a:p>
          <a:p>
            <a:r>
              <a:rPr lang="en-US" dirty="0">
                <a:solidFill>
                  <a:srgbClr val="0000FF"/>
                </a:solidFill>
              </a:rPr>
              <a:t>4 </a:t>
            </a:r>
            <a:r>
              <a:rPr lang="en-US" dirty="0"/>
              <a:t>Instrument Calibration Maneuvers: </a:t>
            </a:r>
            <a:r>
              <a:rPr lang="en-US" sz="1800" dirty="0">
                <a:solidFill>
                  <a:srgbClr val="0000FF"/>
                </a:solidFill>
              </a:rPr>
              <a:t>5/11, 6/10, 7/9, summer gap &amp; 11/4</a:t>
            </a:r>
            <a:endParaRPr lang="en-US" sz="1800" b="0" dirty="0">
              <a:solidFill>
                <a:srgbClr val="0000FF"/>
              </a:solidFill>
            </a:endParaRPr>
          </a:p>
        </p:txBody>
      </p:sp>
      <p:sp>
        <p:nvSpPr>
          <p:cNvPr id="2" name="Date Placeholder 1"/>
          <p:cNvSpPr>
            <a:spLocks noGrp="1"/>
          </p:cNvSpPr>
          <p:nvPr>
            <p:ph type="dt" sz="half" idx="11"/>
          </p:nvPr>
        </p:nvSpPr>
        <p:spPr>
          <a:xfrm>
            <a:off x="228600" y="6400800"/>
            <a:ext cx="1981200" cy="457200"/>
          </a:xfrm>
        </p:spPr>
        <p:txBody>
          <a:bodyPr/>
          <a:lstStyle/>
          <a:p>
            <a:pPr>
              <a:defRPr/>
            </a:pPr>
            <a:r>
              <a:rPr lang="en-US"/>
              <a:t>11/16/2022</a:t>
            </a:r>
            <a:endParaRPr lang="en-US" dirty="0"/>
          </a:p>
        </p:txBody>
      </p:sp>
      <p:sp>
        <p:nvSpPr>
          <p:cNvPr id="7" name="Text Box 4">
            <a:extLst>
              <a:ext uri="{FF2B5EF4-FFF2-40B4-BE49-F238E27FC236}">
                <a16:creationId xmlns:a16="http://schemas.microsoft.com/office/drawing/2014/main" id="{66CB9064-90F8-442E-B08D-26B8504E0482}"/>
              </a:ext>
            </a:extLst>
          </p:cNvPr>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May 2022 MOWG Meeting in blue </a:t>
            </a:r>
          </a:p>
        </p:txBody>
      </p:sp>
    </p:spTree>
    <p:extLst>
      <p:ext uri="{BB962C8B-B14F-4D97-AF65-F5344CB8AC3E}">
        <p14:creationId xmlns:p14="http://schemas.microsoft.com/office/powerpoint/2010/main" val="87372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219200" y="152400"/>
            <a:ext cx="6705600" cy="838200"/>
          </a:xfrm>
        </p:spPr>
        <p:txBody>
          <a:bodyPr/>
          <a:lstStyle/>
          <a:p>
            <a:r>
              <a:rPr lang="en-US" sz="3200" dirty="0">
                <a:solidFill>
                  <a:schemeClr val="tx1"/>
                </a:solidFill>
              </a:rPr>
              <a:t>2022 Completed Activities</a:t>
            </a:r>
            <a:br>
              <a:rPr lang="en-US" sz="3200" dirty="0"/>
            </a:br>
            <a:r>
              <a:rPr lang="en-US" sz="2000" dirty="0"/>
              <a:t>(May MOWG </a:t>
            </a:r>
            <a:r>
              <a:rPr lang="en-US" sz="2000" dirty="0">
                <a:solidFill>
                  <a:srgbClr val="0000FF"/>
                </a:solidFill>
              </a:rPr>
              <a:t>thru October 2022</a:t>
            </a:r>
            <a:r>
              <a:rPr lang="en-US" sz="2000" dirty="0"/>
              <a:t>)</a:t>
            </a:r>
          </a:p>
        </p:txBody>
      </p:sp>
      <p:sp>
        <p:nvSpPr>
          <p:cNvPr id="11269" name="Rectangle 5"/>
          <p:cNvSpPr>
            <a:spLocks noGrp="1" noChangeArrowheads="1"/>
          </p:cNvSpPr>
          <p:nvPr>
            <p:ph type="body" idx="1"/>
          </p:nvPr>
        </p:nvSpPr>
        <p:spPr>
          <a:xfrm>
            <a:off x="212725" y="1371600"/>
            <a:ext cx="8778876" cy="5181600"/>
          </a:xfrm>
        </p:spPr>
        <p:txBody>
          <a:bodyPr/>
          <a:lstStyle/>
          <a:p>
            <a:r>
              <a:rPr lang="en-US" dirty="0"/>
              <a:t>05/04/2022: Aqua 20-Year Anniversary </a:t>
            </a:r>
            <a:endParaRPr lang="en-US" sz="1600" dirty="0"/>
          </a:p>
          <a:p>
            <a:pPr lvl="1"/>
            <a:r>
              <a:rPr lang="en-US" b="0" dirty="0"/>
              <a:t>In-person Celebration at GSFC Visitors Center  </a:t>
            </a:r>
          </a:p>
          <a:p>
            <a:r>
              <a:rPr lang="en-US" dirty="0">
                <a:solidFill>
                  <a:srgbClr val="0000FF"/>
                </a:solidFill>
              </a:rPr>
              <a:t>06/21/2022: FDS Aqua 2022 Lifetime Analysis Status</a:t>
            </a:r>
          </a:p>
          <a:p>
            <a:pPr lvl="1"/>
            <a:r>
              <a:rPr lang="en-US" b="0" dirty="0">
                <a:solidFill>
                  <a:srgbClr val="0000FF"/>
                </a:solidFill>
              </a:rPr>
              <a:t>Aqua can delay PLMs until Aug. 2026 and meet 25-year reentry requirement  </a:t>
            </a:r>
          </a:p>
          <a:p>
            <a:r>
              <a:rPr lang="en-US" dirty="0">
                <a:solidFill>
                  <a:srgbClr val="0000FF"/>
                </a:solidFill>
              </a:rPr>
              <a:t>07/11/2022: Start of 8-week Test Period for 2-Controller Operations</a:t>
            </a:r>
          </a:p>
          <a:p>
            <a:pPr lvl="1"/>
            <a:r>
              <a:rPr lang="en-US" b="0" dirty="0">
                <a:solidFill>
                  <a:srgbClr val="0000FF"/>
                </a:solidFill>
              </a:rPr>
              <a:t>Weekly Status Reports with ESMO Management</a:t>
            </a:r>
          </a:p>
          <a:p>
            <a:r>
              <a:rPr lang="en-US" dirty="0">
                <a:solidFill>
                  <a:srgbClr val="0000FF"/>
                </a:solidFill>
              </a:rPr>
              <a:t>08/17/2022: Aqua 2022 Lifetime Analysis Presentation </a:t>
            </a:r>
            <a:r>
              <a:rPr lang="en-US" sz="1600" dirty="0">
                <a:solidFill>
                  <a:srgbClr val="0000FF"/>
                </a:solidFill>
              </a:rPr>
              <a:t>(Plots &amp; Tables)</a:t>
            </a:r>
            <a:endParaRPr lang="en-US" b="0" dirty="0">
              <a:solidFill>
                <a:srgbClr val="0000FF"/>
              </a:solidFill>
            </a:endParaRPr>
          </a:p>
          <a:p>
            <a:r>
              <a:rPr lang="en-US" dirty="0">
                <a:solidFill>
                  <a:srgbClr val="0000FF"/>
                </a:solidFill>
              </a:rPr>
              <a:t>09/01/2022: 2-OCE Ops Operations Readiness Review (ORR)</a:t>
            </a:r>
          </a:p>
          <a:p>
            <a:r>
              <a:rPr lang="en-US" dirty="0">
                <a:solidFill>
                  <a:srgbClr val="0000FF"/>
                </a:solidFill>
              </a:rPr>
              <a:t>09/22/2022: Fall EPS ARE State-of-Health Test</a:t>
            </a:r>
            <a:endParaRPr lang="en-US" sz="2200" dirty="0"/>
          </a:p>
          <a:p>
            <a:r>
              <a:rPr lang="en-US" dirty="0">
                <a:solidFill>
                  <a:srgbClr val="0000FF"/>
                </a:solidFill>
              </a:rPr>
              <a:t>10/23/2022: Supplemental EPS ARE State-of-Health Test</a:t>
            </a:r>
          </a:p>
          <a:p>
            <a:r>
              <a:rPr lang="en-US" dirty="0">
                <a:solidFill>
                  <a:srgbClr val="0000FF"/>
                </a:solidFill>
              </a:rPr>
              <a:t>10/14/2022: 2022 Aqua Decommissioning/Lifetime Analysis (V1.0)</a:t>
            </a:r>
          </a:p>
          <a:p>
            <a:pPr lvl="1"/>
            <a:r>
              <a:rPr lang="en-US" sz="1600" b="0" dirty="0">
                <a:solidFill>
                  <a:srgbClr val="0000FF"/>
                </a:solidFill>
              </a:rPr>
              <a:t>Update from 08/17/2022-v3 Lifetime Analysis Presentation (Charts and Tables)</a:t>
            </a:r>
            <a:endParaRPr lang="en-US" dirty="0">
              <a:solidFill>
                <a:srgbClr val="0000FF"/>
              </a:solidFill>
            </a:endParaRPr>
          </a:p>
          <a:p>
            <a:r>
              <a:rPr lang="en-US" dirty="0">
                <a:solidFill>
                  <a:srgbClr val="0000FF"/>
                </a:solidFill>
              </a:rPr>
              <a:t>11/01/2022: EOS (T/A/A) Drifting Orbits Workshop (2-days)</a:t>
            </a:r>
          </a:p>
          <a:p>
            <a:r>
              <a:rPr lang="en-US" dirty="0">
                <a:solidFill>
                  <a:srgbClr val="0000FF"/>
                </a:solidFill>
              </a:rPr>
              <a:t>11/16/2022: ESC MOWG Meeting (TODAY)</a:t>
            </a:r>
          </a:p>
          <a:p>
            <a:endParaRPr lang="en-US" dirty="0">
              <a:solidFill>
                <a:srgbClr val="0000FF"/>
              </a:solidFill>
            </a:endParaRPr>
          </a:p>
          <a:p>
            <a:endParaRPr lang="en-US" sz="1800" b="1" dirty="0">
              <a:solidFill>
                <a:srgbClr val="0000FF"/>
              </a:solidFill>
            </a:endParaRPr>
          </a:p>
        </p:txBody>
      </p:sp>
      <p:sp>
        <p:nvSpPr>
          <p:cNvPr id="2" name="Date Placeholder 1"/>
          <p:cNvSpPr>
            <a:spLocks noGrp="1"/>
          </p:cNvSpPr>
          <p:nvPr>
            <p:ph type="dt" sz="half" idx="11"/>
          </p:nvPr>
        </p:nvSpPr>
        <p:spPr/>
        <p:txBody>
          <a:bodyPr/>
          <a:lstStyle/>
          <a:p>
            <a:pPr>
              <a:defRPr/>
            </a:pPr>
            <a:r>
              <a:rPr lang="en-US"/>
              <a:t>11/16/2022</a:t>
            </a:r>
            <a:endParaRPr lang="en-US" dirty="0"/>
          </a:p>
        </p:txBody>
      </p:sp>
      <p:sp>
        <p:nvSpPr>
          <p:cNvPr id="3" name="Footer Placeholder 2"/>
          <p:cNvSpPr>
            <a:spLocks noGrp="1"/>
          </p:cNvSpPr>
          <p:nvPr>
            <p:ph type="ftr" sz="quarter" idx="10"/>
          </p:nvPr>
        </p:nvSpPr>
        <p:spPr/>
        <p:txBody>
          <a:bodyPr/>
          <a:lstStyle/>
          <a:p>
            <a:pPr>
              <a:defRPr/>
            </a:pPr>
            <a:r>
              <a:rPr lang="en-US"/>
              <a:t>ESC MOWG Meeting - November 2022 - GSFC Hybrid Meeting</a:t>
            </a:r>
            <a:endParaRPr lang="en-US" dirty="0"/>
          </a:p>
        </p:txBody>
      </p:sp>
      <p:sp>
        <p:nvSpPr>
          <p:cNvPr id="6"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Completed since May 2022 MOWG Meeting in blue </a:t>
            </a:r>
          </a:p>
        </p:txBody>
      </p:sp>
    </p:spTree>
    <p:extLst>
      <p:ext uri="{BB962C8B-B14F-4D97-AF65-F5344CB8AC3E}">
        <p14:creationId xmlns:p14="http://schemas.microsoft.com/office/powerpoint/2010/main" val="391316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905000" y="152399"/>
            <a:ext cx="5149850" cy="1127125"/>
          </a:xfrm>
        </p:spPr>
        <p:txBody>
          <a:bodyPr/>
          <a:lstStyle/>
          <a:p>
            <a:r>
              <a:rPr lang="en-US" sz="3200" dirty="0"/>
              <a:t>Planned Activities</a:t>
            </a:r>
            <a:br>
              <a:rPr lang="en-US" sz="3200" dirty="0"/>
            </a:br>
            <a:r>
              <a:rPr lang="en-US" sz="2000" dirty="0"/>
              <a:t>(Mid-to-Long-Term)</a:t>
            </a:r>
          </a:p>
        </p:txBody>
      </p:sp>
      <p:sp>
        <p:nvSpPr>
          <p:cNvPr id="11269" name="Rectangle 5"/>
          <p:cNvSpPr>
            <a:spLocks noGrp="1" noChangeArrowheads="1"/>
          </p:cNvSpPr>
          <p:nvPr>
            <p:ph type="body" idx="1"/>
          </p:nvPr>
        </p:nvSpPr>
        <p:spPr>
          <a:xfrm>
            <a:off x="228600" y="1371600"/>
            <a:ext cx="8610600" cy="4953000"/>
          </a:xfrm>
        </p:spPr>
        <p:txBody>
          <a:bodyPr/>
          <a:lstStyle/>
          <a:p>
            <a:r>
              <a:rPr lang="en-US" sz="1800" dirty="0"/>
              <a:t>Aqua/Aura Retrograde Maneuver (RGM) Working Group – Ongoing  </a:t>
            </a:r>
          </a:p>
          <a:p>
            <a:pPr lvl="1"/>
            <a:r>
              <a:rPr lang="en-US" sz="1600" b="0" dirty="0"/>
              <a:t>January 2022: Limited on-orbit retrograde capability (Emergencies)</a:t>
            </a:r>
          </a:p>
          <a:p>
            <a:pPr lvl="1"/>
            <a:r>
              <a:rPr lang="en-US" sz="1600" b="0" dirty="0"/>
              <a:t>Free-Drift/Drag-Down Retrograde RMMs (Emergencies) </a:t>
            </a:r>
          </a:p>
          <a:p>
            <a:pPr lvl="1"/>
            <a:r>
              <a:rPr lang="en-US" sz="1600" dirty="0">
                <a:solidFill>
                  <a:srgbClr val="0000FF"/>
                </a:solidFill>
              </a:rPr>
              <a:t>Focus is on Aura CEMs and PLMs – to be ready by January 2023</a:t>
            </a:r>
          </a:p>
          <a:p>
            <a:pPr>
              <a:buFont typeface="Arial" panose="020B0604020202020204" pitchFamily="34" charset="0"/>
              <a:buChar char="•"/>
            </a:pPr>
            <a:r>
              <a:rPr lang="en-US" sz="1800" dirty="0">
                <a:solidFill>
                  <a:srgbClr val="0000FF"/>
                </a:solidFill>
              </a:rPr>
              <a:t>11/01/2022: EOS (Terra/Aqua/Aura) Drifting Orbits Workshop</a:t>
            </a:r>
          </a:p>
          <a:p>
            <a:pPr>
              <a:buFont typeface="Arial" panose="020B0604020202020204" pitchFamily="34" charset="0"/>
              <a:buChar char="•"/>
            </a:pPr>
            <a:r>
              <a:rPr lang="en-US" sz="1800" dirty="0"/>
              <a:t>December 2022: EPS Performance Working Group Meeting</a:t>
            </a:r>
          </a:p>
          <a:p>
            <a:pPr lvl="1">
              <a:buFont typeface="Arial" panose="020B0604020202020204" pitchFamily="34" charset="0"/>
              <a:buChar char="−"/>
            </a:pPr>
            <a:r>
              <a:rPr lang="en-US" sz="1600" b="0" dirty="0"/>
              <a:t>Model Solar Array Strings losses using Weibull distribution.</a:t>
            </a:r>
          </a:p>
          <a:p>
            <a:pPr lvl="1">
              <a:buFont typeface="Arial" panose="020B0604020202020204" pitchFamily="34" charset="0"/>
              <a:buChar char="−"/>
            </a:pPr>
            <a:r>
              <a:rPr lang="en-US" sz="1600" b="0" dirty="0"/>
              <a:t>Estimate a probability Aqua Spacecraft Bus will function past 2026. </a:t>
            </a:r>
          </a:p>
          <a:p>
            <a:r>
              <a:rPr lang="en-US" sz="1800" dirty="0"/>
              <a:t>December 2022: Decommissioning/</a:t>
            </a:r>
            <a:r>
              <a:rPr lang="en-US" sz="1800" dirty="0">
                <a:solidFill>
                  <a:srgbClr val="0000FF"/>
                </a:solidFill>
              </a:rPr>
              <a:t>Passivation</a:t>
            </a:r>
            <a:r>
              <a:rPr lang="en-US" sz="1800" dirty="0"/>
              <a:t> Review</a:t>
            </a:r>
          </a:p>
          <a:p>
            <a:r>
              <a:rPr lang="en-US" dirty="0"/>
              <a:t>- - - - - - - - - - - 2023 - - - - - - - - - - - - - - - - - - - </a:t>
            </a:r>
          </a:p>
          <a:p>
            <a:r>
              <a:rPr lang="en-US" sz="1800" dirty="0"/>
              <a:t>January 2023: Extended Mission Reliability Assessment for 2023 – 2026 </a:t>
            </a:r>
          </a:p>
          <a:p>
            <a:r>
              <a:rPr lang="en-US" sz="1800" dirty="0"/>
              <a:t>January/February 2023: ESMO Annual Review</a:t>
            </a:r>
          </a:p>
          <a:p>
            <a:r>
              <a:rPr lang="en-US" sz="1800" dirty="0"/>
              <a:t>March: Senior Review Proposal due (TBD – Hopefully)</a:t>
            </a:r>
          </a:p>
          <a:p>
            <a:r>
              <a:rPr lang="en-US" sz="1800" dirty="0">
                <a:solidFill>
                  <a:srgbClr val="0000FF"/>
                </a:solidFill>
              </a:rPr>
              <a:t>Spring 2023: ESC MOWG Meeting (Date/Location are TBD)</a:t>
            </a:r>
          </a:p>
          <a:p>
            <a:r>
              <a:rPr lang="en-US" sz="1800" dirty="0">
                <a:solidFill>
                  <a:srgbClr val="0000FF"/>
                </a:solidFill>
              </a:rPr>
              <a:t>November – December: PLMs, Passivation &amp; Disposal (In-Guide Budget)</a:t>
            </a:r>
          </a:p>
          <a:p>
            <a:pPr lvl="1"/>
            <a:r>
              <a:rPr lang="en-US" sz="1400" b="0" dirty="0">
                <a:solidFill>
                  <a:srgbClr val="0000FF"/>
                </a:solidFill>
              </a:rPr>
              <a:t>See Slides 20 and 21</a:t>
            </a:r>
          </a:p>
          <a:p>
            <a:pPr>
              <a:buNone/>
            </a:pPr>
            <a:endParaRPr lang="en-US" sz="1800" dirty="0">
              <a:solidFill>
                <a:srgbClr val="0000FF"/>
              </a:solidFill>
            </a:endParaRPr>
          </a:p>
          <a:p>
            <a:endParaRPr lang="en-US" sz="1800" dirty="0">
              <a:ea typeface="Arial Unicode MS" pitchFamily="34" charset="-128"/>
              <a:cs typeface="Arial Unicode MS" pitchFamily="34" charset="-128"/>
            </a:endParaRPr>
          </a:p>
          <a:p>
            <a:endParaRPr lang="en-US" sz="1800" dirty="0">
              <a:cs typeface="Times New Roman" pitchFamily="18" charset="0"/>
            </a:endParaRPr>
          </a:p>
        </p:txBody>
      </p:sp>
      <p:sp>
        <p:nvSpPr>
          <p:cNvPr id="2" name="Date Placeholder 1"/>
          <p:cNvSpPr>
            <a:spLocks noGrp="1"/>
          </p:cNvSpPr>
          <p:nvPr>
            <p:ph type="dt" sz="half" idx="11"/>
          </p:nvPr>
        </p:nvSpPr>
        <p:spPr/>
        <p:txBody>
          <a:bodyPr/>
          <a:lstStyle/>
          <a:p>
            <a:pPr>
              <a:defRPr/>
            </a:pPr>
            <a:r>
              <a:rPr lang="en-US"/>
              <a:t>11/16/2022</a:t>
            </a:r>
            <a:endParaRPr lang="en-US" dirty="0"/>
          </a:p>
        </p:txBody>
      </p:sp>
      <p:sp>
        <p:nvSpPr>
          <p:cNvPr id="3" name="Footer Placeholder 2"/>
          <p:cNvSpPr>
            <a:spLocks noGrp="1"/>
          </p:cNvSpPr>
          <p:nvPr>
            <p:ph type="ftr" sz="quarter" idx="10"/>
          </p:nvPr>
        </p:nvSpPr>
        <p:spPr/>
        <p:txBody>
          <a:bodyPr/>
          <a:lstStyle/>
          <a:p>
            <a:pPr>
              <a:defRPr/>
            </a:pPr>
            <a:r>
              <a:rPr lang="en-US"/>
              <a:t>ESC MOWG Meeting - November 2022 - GSFC Hybrid Meeting</a:t>
            </a:r>
            <a:endParaRPr lang="en-US" dirty="0"/>
          </a:p>
        </p:txBody>
      </p:sp>
      <p:sp>
        <p:nvSpPr>
          <p:cNvPr id="4" name="Text Box 4">
            <a:extLst>
              <a:ext uri="{FF2B5EF4-FFF2-40B4-BE49-F238E27FC236}">
                <a16:creationId xmlns:a16="http://schemas.microsoft.com/office/drawing/2014/main" id="{3F07050B-C14D-73F2-6056-9CBFF394C16C}"/>
              </a:ext>
            </a:extLst>
          </p:cNvPr>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May 2022 MOWG Meeting in blue </a:t>
            </a:r>
          </a:p>
        </p:txBody>
      </p:sp>
    </p:spTree>
    <p:extLst>
      <p:ext uri="{BB962C8B-B14F-4D97-AF65-F5344CB8AC3E}">
        <p14:creationId xmlns:p14="http://schemas.microsoft.com/office/powerpoint/2010/main" val="124564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p:spPr>
        <p:txBody>
          <a:bodyPr/>
          <a:lstStyle/>
          <a:p>
            <a:r>
              <a:rPr lang="en-US"/>
              <a:t>ESC MOWG Meeting - November 2022 - GSFC Hybrid Meeting</a:t>
            </a:r>
            <a:endParaRPr lang="en-US" dirty="0"/>
          </a:p>
        </p:txBody>
      </p:sp>
      <p:sp>
        <p:nvSpPr>
          <p:cNvPr id="11268" name="Rectangle 4"/>
          <p:cNvSpPr>
            <a:spLocks noGrp="1" noChangeArrowheads="1"/>
          </p:cNvSpPr>
          <p:nvPr>
            <p:ph type="title"/>
          </p:nvPr>
        </p:nvSpPr>
        <p:spPr>
          <a:xfrm>
            <a:off x="152400" y="152400"/>
            <a:ext cx="8778240" cy="914400"/>
          </a:xfrm>
        </p:spPr>
        <p:txBody>
          <a:bodyPr/>
          <a:lstStyle/>
          <a:p>
            <a:r>
              <a:rPr lang="en-US" sz="3200" dirty="0"/>
              <a:t>Ongoing </a:t>
            </a:r>
            <a:br>
              <a:rPr lang="en-US" sz="3200" dirty="0"/>
            </a:br>
            <a:r>
              <a:rPr lang="en-US" sz="3200" dirty="0"/>
              <a:t>Process Improvements</a:t>
            </a:r>
            <a:endParaRPr lang="en-US" sz="2000" dirty="0">
              <a:solidFill>
                <a:srgbClr val="0000FF"/>
              </a:solidFill>
            </a:endParaRPr>
          </a:p>
        </p:txBody>
      </p:sp>
      <p:sp>
        <p:nvSpPr>
          <p:cNvPr id="11269" name="Rectangle 5"/>
          <p:cNvSpPr>
            <a:spLocks noGrp="1" noChangeArrowheads="1"/>
          </p:cNvSpPr>
          <p:nvPr>
            <p:ph type="body" idx="1"/>
          </p:nvPr>
        </p:nvSpPr>
        <p:spPr>
          <a:xfrm>
            <a:off x="152400" y="1371600"/>
            <a:ext cx="8763000" cy="4846320"/>
          </a:xfrm>
        </p:spPr>
        <p:txBody>
          <a:bodyPr/>
          <a:lstStyle/>
          <a:p>
            <a:pPr lvl="0"/>
            <a:r>
              <a:rPr lang="en-US" sz="1800" dirty="0"/>
              <a:t>Aqua/Aura Maneuver Working Group: Reestablished in May 2016</a:t>
            </a:r>
          </a:p>
          <a:p>
            <a:pPr lvl="1"/>
            <a:r>
              <a:rPr lang="en-US" sz="1600" b="0" dirty="0"/>
              <a:t>Develop retrograde maneuver capability </a:t>
            </a:r>
            <a:r>
              <a:rPr lang="en-US" sz="1600" dirty="0"/>
              <a:t>[DONE – Limited emergency use only]</a:t>
            </a:r>
          </a:p>
          <a:p>
            <a:pPr lvl="1"/>
            <a:r>
              <a:rPr lang="en-US" sz="1600" b="0" dirty="0"/>
              <a:t>Develop more fuel-efficient propulsive maneuvers (IAMs, CEMs &amp; PLMs) </a:t>
            </a:r>
            <a:r>
              <a:rPr lang="en-US" sz="1600" dirty="0"/>
              <a:t>[DONE] </a:t>
            </a:r>
          </a:p>
          <a:p>
            <a:pPr lvl="1"/>
            <a:r>
              <a:rPr lang="en-US" sz="1600" b="1" dirty="0"/>
              <a:t>Next Step:  </a:t>
            </a:r>
            <a:r>
              <a:rPr lang="en-US" sz="1600" b="1" dirty="0">
                <a:solidFill>
                  <a:srgbClr val="B37801"/>
                </a:solidFill>
              </a:rPr>
              <a:t>Finalize Aura CEMs &amp; PLMs to be ready by January 2023 </a:t>
            </a:r>
          </a:p>
          <a:p>
            <a:pPr lvl="0"/>
            <a:r>
              <a:rPr lang="en-US" sz="1800" dirty="0"/>
              <a:t>EOS Automation (EA): Multi-year/Multi-phase development</a:t>
            </a:r>
            <a:r>
              <a:rPr lang="en-US" sz="1800" b="0" dirty="0"/>
              <a:t> </a:t>
            </a:r>
            <a:r>
              <a:rPr lang="sv-SE" sz="1600" b="0" dirty="0">
                <a:sym typeface="Wingdings" panose="05000000000000000000" pitchFamily="2" charset="2"/>
              </a:rPr>
              <a:t> </a:t>
            </a:r>
            <a:endParaRPr lang="en-US" sz="1600" b="0" dirty="0">
              <a:sym typeface="Wingdings" panose="05000000000000000000" pitchFamily="2" charset="2"/>
            </a:endParaRPr>
          </a:p>
          <a:p>
            <a:pPr lvl="1">
              <a:buFont typeface="Arial" panose="020B0604020202020204" pitchFamily="34" charset="0"/>
              <a:buChar char="−"/>
              <a:tabLst>
                <a:tab pos="5541963" algn="l"/>
              </a:tabLst>
            </a:pPr>
            <a:r>
              <a:rPr lang="en-US" sz="1600" dirty="0">
                <a:solidFill>
                  <a:srgbClr val="0000FF"/>
                </a:solidFill>
                <a:sym typeface="Wingdings" panose="05000000000000000000" pitchFamily="2" charset="2"/>
              </a:rPr>
              <a:t>2-Controller (OCE) Operations Implemented [DONE]</a:t>
            </a:r>
            <a:r>
              <a:rPr lang="en-US" sz="1600" dirty="0">
                <a:sym typeface="Wingdings" panose="05000000000000000000" pitchFamily="2" charset="2"/>
              </a:rPr>
              <a:t> – </a:t>
            </a:r>
            <a:r>
              <a:rPr lang="en-US" sz="1600" u="sng" dirty="0">
                <a:sym typeface="Wingdings" panose="05000000000000000000" pitchFamily="2" charset="2"/>
              </a:rPr>
              <a:t>Delayed by COVID-19 </a:t>
            </a:r>
            <a:r>
              <a:rPr lang="en-US" sz="1600" u="sng" dirty="0"/>
              <a:t> </a:t>
            </a:r>
          </a:p>
          <a:p>
            <a:pPr lvl="0"/>
            <a:r>
              <a:rPr lang="en-US" sz="1800" dirty="0"/>
              <a:t>Collision Risk Management System (CRMS) – Initiated in 2015</a:t>
            </a:r>
          </a:p>
          <a:p>
            <a:pPr lvl="1"/>
            <a:r>
              <a:rPr lang="en-US" sz="1600" dirty="0">
                <a:solidFill>
                  <a:srgbClr val="0000FF"/>
                </a:solidFill>
              </a:rPr>
              <a:t>Operating with CRMS Release 10.0 [DONE], Next Step: Release 11.0 March 2023</a:t>
            </a:r>
          </a:p>
          <a:p>
            <a:r>
              <a:rPr lang="en-US" sz="1800" dirty="0"/>
              <a:t>CARA Devolution: ESMO quasi-devolved since October 2019  </a:t>
            </a:r>
          </a:p>
          <a:p>
            <a:pPr lvl="1"/>
            <a:r>
              <a:rPr lang="en-US" sz="1600" b="0" dirty="0"/>
              <a:t>ESMO Pilot Program Parallel Operations: 3/26/2019 – 10/2/2019 </a:t>
            </a:r>
            <a:r>
              <a:rPr lang="en-US" sz="1600" dirty="0"/>
              <a:t>[DONE]</a:t>
            </a:r>
          </a:p>
          <a:p>
            <a:r>
              <a:rPr lang="fr-FR" sz="1800" dirty="0"/>
              <a:t>NASA Guidance on Collision Avoidance</a:t>
            </a:r>
            <a:r>
              <a:rPr lang="en-US" sz="1800" dirty="0"/>
              <a:t>: December 9, 2020</a:t>
            </a:r>
          </a:p>
          <a:p>
            <a:pPr lvl="1"/>
            <a:r>
              <a:rPr lang="en-US" sz="1600" b="0" dirty="0"/>
              <a:t>NASA Interim Directive (NID) 7120.132 CA for Space Environment Protection</a:t>
            </a:r>
          </a:p>
          <a:p>
            <a:pPr lvl="1"/>
            <a:r>
              <a:rPr lang="en-US" sz="1600" b="0" dirty="0"/>
              <a:t>Spacecraft CA and Collision Avoidance Best Practices Handbook</a:t>
            </a:r>
          </a:p>
          <a:p>
            <a:pPr lvl="1"/>
            <a:r>
              <a:rPr lang="en-US" sz="1600" b="0" dirty="0"/>
              <a:t>11/23/2021: NASA Policy Requirement (NPR) for “NASA Spacecraft Conjunction Analysis and Collision Avoidance for Space Environment Protection”, intended to replace NASA Interim Directive (NID) 7120.132 (May 2022 Draft 43 under review) </a:t>
            </a:r>
          </a:p>
          <a:p>
            <a:pPr lvl="1"/>
            <a:r>
              <a:rPr lang="en-US" sz="1600" dirty="0">
                <a:solidFill>
                  <a:srgbClr val="0000FF"/>
                </a:solidFill>
              </a:rPr>
              <a:t>05/12/2022: Final ESMO MOCA CONOPS signed off</a:t>
            </a:r>
          </a:p>
          <a:p>
            <a:pPr lvl="1"/>
            <a:endParaRPr lang="en-US" dirty="0"/>
          </a:p>
          <a:p>
            <a:endParaRPr lang="en-US" sz="1800" dirty="0">
              <a:solidFill>
                <a:schemeClr val="accent1">
                  <a:lumMod val="50000"/>
                </a:schemeClr>
              </a:solidFill>
              <a:cs typeface="Times New Roman" pitchFamily="18" charset="0"/>
            </a:endParaRPr>
          </a:p>
          <a:p>
            <a:pPr>
              <a:buNone/>
            </a:pPr>
            <a:endParaRPr lang="en-US" sz="1800" dirty="0">
              <a:solidFill>
                <a:srgbClr val="0000FF"/>
              </a:solidFill>
            </a:endParaRPr>
          </a:p>
          <a:p>
            <a:endParaRPr lang="en-US" sz="1800" dirty="0">
              <a:ea typeface="Arial Unicode MS" pitchFamily="34" charset="-128"/>
              <a:cs typeface="Arial Unicode MS" pitchFamily="34" charset="-128"/>
            </a:endParaRPr>
          </a:p>
          <a:p>
            <a:endParaRPr lang="en-US" sz="1800" dirty="0">
              <a:cs typeface="Times New Roman" pitchFamily="18" charset="0"/>
            </a:endParaRPr>
          </a:p>
        </p:txBody>
      </p:sp>
      <p:sp>
        <p:nvSpPr>
          <p:cNvPr id="2" name="Date Placeholder 1"/>
          <p:cNvSpPr>
            <a:spLocks noGrp="1"/>
          </p:cNvSpPr>
          <p:nvPr>
            <p:ph type="dt" sz="half" idx="11"/>
          </p:nvPr>
        </p:nvSpPr>
        <p:spPr/>
        <p:txBody>
          <a:bodyPr/>
          <a:lstStyle/>
          <a:p>
            <a:pPr>
              <a:defRPr/>
            </a:pPr>
            <a:r>
              <a:rPr lang="en-US"/>
              <a:t>11/16/2022</a:t>
            </a:r>
            <a:endParaRPr lang="en-US" dirty="0"/>
          </a:p>
        </p:txBody>
      </p:sp>
      <p:sp>
        <p:nvSpPr>
          <p:cNvPr id="6"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u="sng" dirty="0">
                <a:solidFill>
                  <a:srgbClr val="0000FF"/>
                </a:solidFill>
                <a:latin typeface="Arial Black" pitchFamily="34" charset="0"/>
              </a:rPr>
              <a:t>Completed</a:t>
            </a:r>
            <a:r>
              <a:rPr lang="en-US" sz="1600" b="1" dirty="0">
                <a:solidFill>
                  <a:srgbClr val="0000FF"/>
                </a:solidFill>
                <a:latin typeface="Arial Black" pitchFamily="34" charset="0"/>
              </a:rPr>
              <a:t> since May 2022 MOWG Meeting in blue </a:t>
            </a:r>
          </a:p>
        </p:txBody>
      </p:sp>
    </p:spTree>
    <p:extLst>
      <p:ext uri="{BB962C8B-B14F-4D97-AF65-F5344CB8AC3E}">
        <p14:creationId xmlns:p14="http://schemas.microsoft.com/office/powerpoint/2010/main" val="273477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p:cNvSpPr txBox="1">
            <a:spLocks/>
          </p:cNvSpPr>
          <p:nvPr/>
        </p:nvSpPr>
        <p:spPr>
          <a:xfrm>
            <a:off x="190500" y="1382149"/>
            <a:ext cx="5676900" cy="5122480"/>
          </a:xfrm>
          <a:prstGeom prst="rect">
            <a:avLst/>
          </a:prstGeom>
        </p:spPr>
        <p:txBody>
          <a:bodyPr>
            <a:normAutofit fontScale="85000" lnSpcReduction="20000"/>
          </a:bodyPr>
          <a:lstStyle/>
          <a:p>
            <a:pPr marL="285750" marR="0" lvl="0" indent="-285750" algn="l" defTabSz="914400" rtl="0" eaLnBrk="0" fontAlgn="base" latinLnBrk="0" hangingPunct="0">
              <a:lnSpc>
                <a:spcPct val="100000"/>
              </a:lnSpc>
              <a:spcBef>
                <a:spcPct val="20000"/>
              </a:spcBef>
              <a:spcAft>
                <a:spcPct val="0"/>
              </a:spcAft>
              <a:buClrTx/>
              <a:buSzPct val="100000"/>
              <a:buFont typeface="Arial" panose="020B0604020202020204" pitchFamily="34" charset="0"/>
              <a:buChar char="•"/>
              <a:tabLst/>
              <a:defRPr/>
            </a:pPr>
            <a:r>
              <a:rPr kumimoji="0" lang="en-US" sz="1700" b="1" i="0" u="none" strike="noStrike" kern="0" cap="none" spc="0" normalizeH="0" baseline="0" noProof="0" dirty="0">
                <a:ln>
                  <a:noFill/>
                </a:ln>
                <a:solidFill>
                  <a:schemeClr val="tx1"/>
                </a:solidFill>
                <a:effectLst/>
                <a:uLnTx/>
                <a:uFillTx/>
                <a:latin typeface="+mn-lt"/>
                <a:ea typeface="MS PGothic" pitchFamily="34" charset="-128"/>
              </a:rPr>
              <a:t>2006: Initial Aqua </a:t>
            </a:r>
            <a:r>
              <a:rPr lang="en-US" sz="1700" b="1" kern="0" noProof="0" dirty="0">
                <a:latin typeface="+mn-lt"/>
                <a:ea typeface="MS PGothic" pitchFamily="34" charset="-128"/>
              </a:rPr>
              <a:t>lifetime fuel</a:t>
            </a:r>
            <a:r>
              <a:rPr kumimoji="0" lang="en-US" sz="1700" b="1" i="0" u="none" strike="noStrike" kern="0" cap="none" spc="0" normalizeH="0" noProof="0" dirty="0">
                <a:ln>
                  <a:noFill/>
                </a:ln>
                <a:solidFill>
                  <a:schemeClr val="tx1"/>
                </a:solidFill>
                <a:effectLst/>
                <a:uLnTx/>
                <a:uFillTx/>
                <a:latin typeface="+mn-lt"/>
                <a:ea typeface="MS PGothic" pitchFamily="34" charset="-128"/>
              </a:rPr>
              <a:t> analysis </a:t>
            </a:r>
            <a:endParaRPr kumimoji="0" lang="en-US" sz="1700" b="1" i="0" u="none" strike="noStrike" kern="0" cap="none" spc="0" normalizeH="0" baseline="0" noProof="0" dirty="0">
              <a:ln>
                <a:noFill/>
              </a:ln>
              <a:solidFill>
                <a:schemeClr val="tx1"/>
              </a:solidFill>
              <a:effectLst/>
              <a:uLnTx/>
              <a:uFillTx/>
              <a:latin typeface="+mn-lt"/>
              <a:ea typeface="MS PGothic" pitchFamily="34" charset="-128"/>
            </a:endParaRPr>
          </a:p>
          <a:p>
            <a:pPr marL="285750" marR="0" lvl="0" indent="-285750" algn="l" defTabSz="914400" rtl="0" eaLnBrk="0" fontAlgn="base" latinLnBrk="0" hangingPunct="0">
              <a:lnSpc>
                <a:spcPct val="100000"/>
              </a:lnSpc>
              <a:spcBef>
                <a:spcPct val="20000"/>
              </a:spcBef>
              <a:spcAft>
                <a:spcPct val="0"/>
              </a:spcAft>
              <a:buClrTx/>
              <a:buSzPct val="100000"/>
              <a:buFont typeface="Arial" panose="020B0604020202020204" pitchFamily="34" charset="0"/>
              <a:buChar char="•"/>
              <a:tabLst/>
              <a:defRPr/>
            </a:pPr>
            <a:r>
              <a:rPr lang="en-US" sz="1700" b="1" kern="0" dirty="0">
                <a:latin typeface="+mn-lt"/>
                <a:ea typeface="MS PGothic" pitchFamily="34" charset="-128"/>
              </a:rPr>
              <a:t>2008: Detailed Aqua &amp; Aura lifetime analyses </a:t>
            </a:r>
            <a:endParaRPr kumimoji="0" lang="en-US" sz="1700" b="1" i="0" u="none" strike="noStrike" kern="0" cap="none" spc="0" normalizeH="0" baseline="0" noProof="0" dirty="0">
              <a:ln>
                <a:noFill/>
              </a:ln>
              <a:solidFill>
                <a:schemeClr val="tx1"/>
              </a:solidFill>
              <a:effectLst/>
              <a:uLnTx/>
              <a:uFillTx/>
              <a:latin typeface="+mn-lt"/>
              <a:ea typeface="MS PGothic" pitchFamily="34" charset="-128"/>
            </a:endParaRPr>
          </a:p>
          <a:p>
            <a:pPr marL="742950" marR="0" lvl="1" indent="-285750" algn="l" defTabSz="914400" rtl="0" eaLnBrk="0" fontAlgn="base" latinLnBrk="0" hangingPunct="0">
              <a:lnSpc>
                <a:spcPct val="100000"/>
              </a:lnSpc>
              <a:spcBef>
                <a:spcPct val="20000"/>
              </a:spcBef>
              <a:spcAft>
                <a:spcPct val="0"/>
              </a:spcAft>
              <a:buClrTx/>
              <a:buSzPct val="100000"/>
              <a:buFontTx/>
              <a:buChar char="–"/>
              <a:tabLst/>
              <a:defRPr/>
            </a:pPr>
            <a:r>
              <a:rPr lang="en-US" sz="1400" kern="0" dirty="0">
                <a:latin typeface="+mn-lt"/>
                <a:ea typeface="MS PGothic" pitchFamily="34" charset="-128"/>
              </a:rPr>
              <a:t>Presented to A-Train MOWG and at Aqua EOPM Review </a:t>
            </a:r>
            <a:endParaRPr lang="en-US" sz="1400" b="1" kern="0" dirty="0">
              <a:latin typeface="+mn-lt"/>
              <a:ea typeface="MS PGothic" pitchFamily="34" charset="-128"/>
            </a:endParaRPr>
          </a:p>
          <a:p>
            <a:pPr marL="285750" marR="0" lvl="0" indent="-285750" algn="l" defTabSz="914400" rtl="0" eaLnBrk="0" fontAlgn="base" latinLnBrk="0" hangingPunct="0">
              <a:lnSpc>
                <a:spcPct val="100000"/>
              </a:lnSpc>
              <a:spcBef>
                <a:spcPct val="20000"/>
              </a:spcBef>
              <a:spcAft>
                <a:spcPct val="0"/>
              </a:spcAft>
              <a:buClrTx/>
              <a:buSzPct val="100000"/>
              <a:buFont typeface="Arial" panose="020B0604020202020204" pitchFamily="34" charset="0"/>
              <a:buChar char="•"/>
              <a:tabLst/>
              <a:defRPr/>
            </a:pPr>
            <a:r>
              <a:rPr lang="en-US" sz="1700" b="1" kern="0" dirty="0">
                <a:latin typeface="+mn-lt"/>
                <a:ea typeface="MS PGothic" pitchFamily="34" charset="-128"/>
              </a:rPr>
              <a:t>September 2012: Initial Aqua Decommissioning Plan</a:t>
            </a:r>
            <a:endParaRPr kumimoji="0" lang="en-US" sz="1400" i="0" u="none" strike="noStrike" kern="0" cap="none" spc="0" normalizeH="0" baseline="0" noProof="0" dirty="0">
              <a:ln>
                <a:noFill/>
              </a:ln>
              <a:solidFill>
                <a:schemeClr val="tx1"/>
              </a:solidFill>
              <a:effectLst/>
              <a:uLnTx/>
              <a:uFillTx/>
              <a:latin typeface="+mn-lt"/>
              <a:ea typeface="MS PGothic" pitchFamily="34" charset="-128"/>
            </a:endParaRPr>
          </a:p>
          <a:p>
            <a:pPr marL="285750" lvl="0" indent="-285750" algn="l">
              <a:spcBef>
                <a:spcPct val="20000"/>
              </a:spcBef>
              <a:buSzPct val="100000"/>
              <a:buFont typeface="Arial" panose="020B0604020202020204" pitchFamily="34" charset="0"/>
              <a:buChar char="•"/>
              <a:defRPr/>
            </a:pPr>
            <a:r>
              <a:rPr lang="en-US" sz="1700" b="1" kern="0" dirty="0">
                <a:solidFill>
                  <a:srgbClr val="000000"/>
                </a:solidFill>
                <a:latin typeface="+mn-lt"/>
                <a:ea typeface="MS PGothic" pitchFamily="34" charset="-128"/>
              </a:rPr>
              <a:t>August 2013: Updated Decommissioning Plan</a:t>
            </a:r>
          </a:p>
          <a:p>
            <a:pPr marL="742950" lvl="1" indent="-285750" algn="l">
              <a:spcBef>
                <a:spcPct val="20000"/>
              </a:spcBef>
              <a:buSzPct val="100000"/>
              <a:buFont typeface="Arial" panose="020B0604020202020204" pitchFamily="34" charset="0"/>
              <a:buChar char="̶"/>
              <a:defRPr/>
            </a:pPr>
            <a:r>
              <a:rPr lang="en-US" sz="1400" kern="0" dirty="0">
                <a:solidFill>
                  <a:srgbClr val="000000"/>
                </a:solidFill>
                <a:latin typeface="+mn-lt"/>
                <a:ea typeface="MS PGothic" pitchFamily="34" charset="-128"/>
              </a:rPr>
              <a:t>Updated Constellation Exit Plan</a:t>
            </a:r>
            <a:endParaRPr kumimoji="0" lang="en-US" sz="1300" b="1" i="0" u="none" strike="noStrike" kern="0" cap="none" spc="0" normalizeH="0" baseline="0" noProof="0" dirty="0">
              <a:ln>
                <a:noFill/>
              </a:ln>
              <a:solidFill>
                <a:schemeClr val="tx1"/>
              </a:solidFill>
              <a:effectLst/>
              <a:uLnTx/>
              <a:uFillTx/>
              <a:latin typeface="+mn-lt"/>
              <a:ea typeface="MS PGothic" pitchFamily="34" charset="-128"/>
            </a:endParaRPr>
          </a:p>
          <a:p>
            <a:pPr marL="285750" lvl="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September 2014: Updated Decommissioning Plan</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December 2016: Updated Decommissioning Plan (V1.1) </a:t>
            </a:r>
          </a:p>
          <a:p>
            <a:pPr marL="285750" lvl="0" indent="-285750" algn="l">
              <a:spcBef>
                <a:spcPct val="20000"/>
              </a:spcBef>
              <a:buSzPct val="100000"/>
              <a:buFont typeface="Arial" panose="020B0604020202020204" pitchFamily="34" charset="0"/>
              <a:buChar char="•"/>
              <a:defRPr/>
            </a:pPr>
            <a:r>
              <a:rPr lang="en-US" sz="1600" b="1" kern="0" dirty="0">
                <a:latin typeface="Arial"/>
                <a:ea typeface="MS PGothic" pitchFamily="34" charset="-128"/>
              </a:rPr>
              <a:t>November 2017: Updated Decommissioning Plan (V1.1)</a:t>
            </a:r>
            <a:endParaRPr lang="en-US" sz="1400" kern="0" dirty="0">
              <a:latin typeface="Arial"/>
              <a:ea typeface="MS PGothic" pitchFamily="34" charset="-128"/>
            </a:endParaRPr>
          </a:p>
          <a:p>
            <a:pPr marL="285750" indent="-285750" algn="l">
              <a:spcBef>
                <a:spcPct val="20000"/>
              </a:spcBef>
              <a:buSzPct val="100000"/>
              <a:buFont typeface="Arial" panose="020B0604020202020204" pitchFamily="34" charset="0"/>
              <a:buChar char="•"/>
              <a:defRPr/>
            </a:pPr>
            <a:r>
              <a:rPr lang="en-US" sz="1600" b="1" kern="0" dirty="0">
                <a:latin typeface="Arial"/>
                <a:ea typeface="MS PGothic" pitchFamily="34" charset="-128"/>
              </a:rPr>
              <a:t>July 2018: Updated Decommissioning Plan (V1.0)</a:t>
            </a:r>
            <a:endParaRPr lang="en-US" sz="1600" b="1" kern="0" dirty="0">
              <a:latin typeface="+mn-lt"/>
              <a:ea typeface="MS PGothic" pitchFamily="34" charset="-128"/>
            </a:endParaRPr>
          </a:p>
          <a:p>
            <a:pPr marL="742950" lvl="1" indent="-285750" algn="l">
              <a:spcBef>
                <a:spcPct val="20000"/>
              </a:spcBef>
              <a:buSzPct val="100000"/>
              <a:buFontTx/>
              <a:buChar char="–"/>
              <a:defRPr/>
            </a:pPr>
            <a:r>
              <a:rPr lang="en-US" sz="1400" kern="0" dirty="0">
                <a:latin typeface="Arial"/>
                <a:ea typeface="MS PGothic" pitchFamily="34" charset="-128"/>
              </a:rPr>
              <a:t>08/02/2018 IAM required update to document and IAM Plans </a:t>
            </a:r>
            <a:endParaRPr lang="en-US" sz="1400" b="1"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November 2018: Updated Decommissioning Plan (V2.0)</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July 2019: Updated Decommissioning Plan (V1.0)</a:t>
            </a:r>
            <a:endParaRPr lang="en-US" sz="1400" kern="0" dirty="0">
              <a:latin typeface="+mn-lt"/>
              <a:ea typeface="MS PGothic" pitchFamily="34" charset="-128"/>
            </a:endParaRPr>
          </a:p>
          <a:p>
            <a:pPr marL="742950" lvl="1" indent="-285750" algn="l">
              <a:spcBef>
                <a:spcPct val="20000"/>
              </a:spcBef>
              <a:buSzPct val="100000"/>
              <a:buFontTx/>
              <a:buChar char="−"/>
              <a:defRPr/>
            </a:pPr>
            <a:r>
              <a:rPr lang="en-US" sz="1400" kern="0" dirty="0">
                <a:latin typeface="+mn-lt"/>
                <a:ea typeface="MS PGothic" pitchFamily="34" charset="-128"/>
              </a:rPr>
              <a:t>10/02/2019 IAM required update to plots and figures only</a:t>
            </a:r>
            <a:endParaRPr lang="en-US" sz="1700" b="1"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July 2020: Updated Lifetime Analysis Presentation</a:t>
            </a:r>
          </a:p>
          <a:p>
            <a:pPr marL="742950" lvl="1" indent="-285750" algn="l">
              <a:spcBef>
                <a:spcPct val="20000"/>
              </a:spcBef>
              <a:buSzPct val="100000"/>
              <a:buFont typeface="Arial" panose="020B0604020202020204" pitchFamily="34" charset="0"/>
              <a:buChar char="−"/>
              <a:defRPr/>
            </a:pPr>
            <a:r>
              <a:rPr lang="en-US" sz="1400" kern="0" dirty="0">
                <a:latin typeface="+mn-lt"/>
                <a:ea typeface="MS PGothic" pitchFamily="34" charset="-128"/>
              </a:rPr>
              <a:t>Updated DAS Solar Flux Models</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February 2021: Updated 2020 Decommissioning Plan (V1.0)</a:t>
            </a:r>
            <a:endParaRPr lang="en-US" sz="1400"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600" b="1" kern="0" dirty="0">
                <a:latin typeface="+mn-lt"/>
                <a:ea typeface="MS PGothic" pitchFamily="34" charset="-128"/>
              </a:rPr>
              <a:t>Summer 2021: Updated Lifetime Analysis Presentation</a:t>
            </a:r>
            <a:endParaRPr lang="en-US" sz="1400"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February 2022: Updated 2021 Decommissioning Plan (V1.0)</a:t>
            </a:r>
          </a:p>
          <a:p>
            <a:pPr marL="285750" indent="-285750" algn="l">
              <a:spcBef>
                <a:spcPct val="20000"/>
              </a:spcBef>
              <a:buSzPct val="100000"/>
              <a:buFont typeface="Arial" panose="020B0604020202020204" pitchFamily="34" charset="0"/>
              <a:buChar char="•"/>
              <a:defRPr/>
            </a:pPr>
            <a:r>
              <a:rPr lang="en-US" sz="1600" b="1" kern="0" dirty="0">
                <a:solidFill>
                  <a:srgbClr val="0000FF"/>
                </a:solidFill>
                <a:latin typeface="+mn-lt"/>
                <a:ea typeface="MS PGothic" pitchFamily="34" charset="-128"/>
              </a:rPr>
              <a:t>Summer 2022: Updated Lifetime Analysis Presentation</a:t>
            </a:r>
          </a:p>
          <a:p>
            <a:pPr marL="742950" lvl="1" indent="-285750" algn="l">
              <a:spcBef>
                <a:spcPct val="20000"/>
              </a:spcBef>
              <a:buSzPct val="100000"/>
              <a:buFont typeface="Arial" panose="020B0604020202020204" pitchFamily="34" charset="0"/>
              <a:buChar char="−"/>
              <a:defRPr/>
            </a:pPr>
            <a:r>
              <a:rPr lang="en-US" sz="1400" kern="0" dirty="0">
                <a:solidFill>
                  <a:srgbClr val="0000FF"/>
                </a:solidFill>
                <a:latin typeface="+mn-lt"/>
                <a:ea typeface="MS PGothic" pitchFamily="34" charset="-128"/>
              </a:rPr>
              <a:t>08/17/2022: 2022 Lifetime Analysis (v3) – Plots &amp; Tables (v4 on 8/18)</a:t>
            </a:r>
          </a:p>
          <a:p>
            <a:pPr marL="742950" lvl="1" indent="-285750" algn="l">
              <a:spcBef>
                <a:spcPct val="20000"/>
              </a:spcBef>
              <a:buSzPct val="100000"/>
              <a:buFont typeface="Arial" panose="020B0604020202020204" pitchFamily="34" charset="0"/>
              <a:buChar char="−"/>
              <a:defRPr/>
            </a:pPr>
            <a:r>
              <a:rPr lang="en-US" sz="1400" kern="0" dirty="0">
                <a:solidFill>
                  <a:srgbClr val="0000FF"/>
                </a:solidFill>
                <a:latin typeface="+mn-lt"/>
                <a:ea typeface="MS PGothic" pitchFamily="34" charset="-128"/>
              </a:rPr>
              <a:t>10/13/2022: 2022 Lifetime Analysis Final Full Document </a:t>
            </a:r>
            <a:endParaRPr lang="en-US" sz="1400"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Annual updates will be provided each Fall (started in 2017)</a:t>
            </a:r>
          </a:p>
          <a:p>
            <a:pPr marL="742950" lvl="1" indent="-285750" algn="l">
              <a:spcBef>
                <a:spcPct val="20000"/>
              </a:spcBef>
              <a:buSzPct val="100000"/>
              <a:buFont typeface="Arial" panose="020B0604020202020204" pitchFamily="34" charset="0"/>
              <a:buChar char="−"/>
              <a:defRPr/>
            </a:pPr>
            <a:r>
              <a:rPr lang="en-US" sz="1400" kern="0" dirty="0">
                <a:latin typeface="+mn-lt"/>
                <a:ea typeface="MS PGothic" pitchFamily="34" charset="-128"/>
              </a:rPr>
              <a:t>Final will be produced 60 days before start of decommissioning</a:t>
            </a:r>
          </a:p>
        </p:txBody>
      </p:sp>
      <p:sp>
        <p:nvSpPr>
          <p:cNvPr id="11" name="Rectangle 5"/>
          <p:cNvSpPr>
            <a:spLocks noChangeArrowheads="1"/>
          </p:cNvSpPr>
          <p:nvPr/>
        </p:nvSpPr>
        <p:spPr bwMode="auto">
          <a:xfrm>
            <a:off x="1434548" y="212725"/>
            <a:ext cx="6096000" cy="914400"/>
          </a:xfrm>
          <a:prstGeom prst="rect">
            <a:avLst/>
          </a:prstGeom>
          <a:noFill/>
          <a:ln w="12700">
            <a:noFill/>
            <a:miter lim="800000"/>
            <a:headEnd/>
            <a:tailEnd/>
          </a:ln>
        </p:spPr>
        <p:txBody>
          <a:bodyPr lIns="90487" tIns="44450" rIns="90487" bIns="44450" anchor="ctr"/>
          <a:lstStyle/>
          <a:p>
            <a:pPr algn="ctr"/>
            <a:r>
              <a:rPr lang="en-US" sz="3200" b="1" dirty="0">
                <a:latin typeface="+mj-lt"/>
              </a:rPr>
              <a:t>Aqua Propellant Usage</a:t>
            </a:r>
          </a:p>
          <a:p>
            <a:pPr algn="ctr"/>
            <a:r>
              <a:rPr lang="en-US" sz="2000" b="1" dirty="0">
                <a:solidFill>
                  <a:srgbClr val="0000FF"/>
                </a:solidFill>
                <a:effectLst/>
                <a:latin typeface="+mj-lt"/>
              </a:rPr>
              <a:t>(October 2022)</a:t>
            </a:r>
          </a:p>
        </p:txBody>
      </p:sp>
      <p:sp>
        <p:nvSpPr>
          <p:cNvPr id="9" name="TextBox 8"/>
          <p:cNvSpPr txBox="1"/>
          <p:nvPr/>
        </p:nvSpPr>
        <p:spPr>
          <a:xfrm>
            <a:off x="5655365" y="5609742"/>
            <a:ext cx="2967699" cy="584775"/>
          </a:xfrm>
          <a:prstGeom prst="rect">
            <a:avLst/>
          </a:prstGeom>
          <a:noFill/>
        </p:spPr>
        <p:txBody>
          <a:bodyPr wrap="square" rtlCol="0">
            <a:spAutoFit/>
          </a:bodyPr>
          <a:lstStyle/>
          <a:p>
            <a:pPr algn="ctr"/>
            <a:r>
              <a:rPr lang="en-US" sz="1600" b="1" dirty="0">
                <a:solidFill>
                  <a:srgbClr val="0000FF"/>
                </a:solidFill>
                <a:latin typeface="+mj-lt"/>
              </a:rPr>
              <a:t>Updated: 10/13/2022</a:t>
            </a:r>
          </a:p>
          <a:p>
            <a:pPr algn="ctr"/>
            <a:r>
              <a:rPr lang="en-US" sz="1600" b="1" dirty="0">
                <a:solidFill>
                  <a:srgbClr val="0000FF"/>
                </a:solidFill>
                <a:latin typeface="+mj-lt"/>
              </a:rPr>
              <a:t>(Full Document)</a:t>
            </a:r>
          </a:p>
        </p:txBody>
      </p:sp>
      <p:sp>
        <p:nvSpPr>
          <p:cNvPr id="2" name="Date Placeholder 1"/>
          <p:cNvSpPr>
            <a:spLocks noGrp="1"/>
          </p:cNvSpPr>
          <p:nvPr>
            <p:ph type="dt" sz="half" idx="11"/>
          </p:nvPr>
        </p:nvSpPr>
        <p:spPr/>
        <p:txBody>
          <a:bodyPr/>
          <a:lstStyle/>
          <a:p>
            <a:pPr>
              <a:defRPr/>
            </a:pPr>
            <a:r>
              <a:rPr lang="en-US"/>
              <a:t>11/16/2022</a:t>
            </a:r>
            <a:endParaRPr lang="en-US" dirty="0"/>
          </a:p>
        </p:txBody>
      </p:sp>
      <p:sp>
        <p:nvSpPr>
          <p:cNvPr id="3" name="Footer Placeholder 2"/>
          <p:cNvSpPr>
            <a:spLocks noGrp="1"/>
          </p:cNvSpPr>
          <p:nvPr>
            <p:ph type="ftr" sz="quarter" idx="10"/>
          </p:nvPr>
        </p:nvSpPr>
        <p:spPr/>
        <p:txBody>
          <a:bodyPr/>
          <a:lstStyle/>
          <a:p>
            <a:pPr>
              <a:defRPr/>
            </a:pPr>
            <a:r>
              <a:rPr lang="en-US"/>
              <a:t>ESC MOWG Meeting - November 2022 - GSFC Hybrid Meeting</a:t>
            </a:r>
            <a:endParaRPr lang="en-US" dirty="0"/>
          </a:p>
        </p:txBody>
      </p:sp>
      <p:sp>
        <p:nvSpPr>
          <p:cNvPr id="15" name="Text Box 4">
            <a:extLst>
              <a:ext uri="{FF2B5EF4-FFF2-40B4-BE49-F238E27FC236}">
                <a16:creationId xmlns:a16="http://schemas.microsoft.com/office/drawing/2014/main" id="{DA9A8C57-7BFF-4CC5-A49D-F8978A1AE342}"/>
              </a:ext>
            </a:extLst>
          </p:cNvPr>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May 2022 MOWG Meeting in blue </a:t>
            </a:r>
          </a:p>
        </p:txBody>
      </p:sp>
      <p:pic>
        <p:nvPicPr>
          <p:cNvPr id="5" name="Picture 4">
            <a:extLst>
              <a:ext uri="{FF2B5EF4-FFF2-40B4-BE49-F238E27FC236}">
                <a16:creationId xmlns:a16="http://schemas.microsoft.com/office/drawing/2014/main" id="{EB3B9E86-1101-3950-4DE6-7AFCC04E3F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23586" y="1482529"/>
            <a:ext cx="3185160" cy="4016283"/>
          </a:xfrm>
          <a:prstGeom prst="rect">
            <a:avLst/>
          </a:prstGeom>
          <a:ln w="25400">
            <a:solidFill>
              <a:srgbClr val="0000FF"/>
            </a:solidFill>
          </a:ln>
        </p:spPr>
      </p:pic>
      <p:sp>
        <p:nvSpPr>
          <p:cNvPr id="7" name="TextBox 6">
            <a:extLst>
              <a:ext uri="{FF2B5EF4-FFF2-40B4-BE49-F238E27FC236}">
                <a16:creationId xmlns:a16="http://schemas.microsoft.com/office/drawing/2014/main" id="{79CCFAA4-30D5-5CB3-6CFC-253315CC5701}"/>
              </a:ext>
            </a:extLst>
          </p:cNvPr>
          <p:cNvSpPr txBox="1"/>
          <p:nvPr/>
        </p:nvSpPr>
        <p:spPr>
          <a:xfrm>
            <a:off x="6605152" y="3670495"/>
            <a:ext cx="1280160" cy="182880"/>
          </a:xfrm>
          <a:prstGeom prst="rect">
            <a:avLst/>
          </a:prstGeom>
          <a:solidFill>
            <a:schemeClr val="bg1"/>
          </a:solidFill>
        </p:spPr>
        <p:txBody>
          <a:bodyPr wrap="square" rtlCol="0" anchor="ctr" anchorCtr="1">
            <a:spAutoFit/>
          </a:bodyPr>
          <a:lstStyle/>
          <a:p>
            <a:pPr algn="ctr"/>
            <a:r>
              <a:rPr lang="en-US" sz="1200" b="1" dirty="0">
                <a:latin typeface="+mj-lt"/>
              </a:rPr>
              <a:t>Version 1.0 </a:t>
            </a:r>
          </a:p>
        </p:txBody>
      </p:sp>
      <p:sp>
        <p:nvSpPr>
          <p:cNvPr id="4" name="TextBox 3">
            <a:extLst>
              <a:ext uri="{FF2B5EF4-FFF2-40B4-BE49-F238E27FC236}">
                <a16:creationId xmlns:a16="http://schemas.microsoft.com/office/drawing/2014/main" id="{C1503070-E1D6-4CEC-A1FC-8F7CEEC236C8}"/>
              </a:ext>
            </a:extLst>
          </p:cNvPr>
          <p:cNvSpPr txBox="1"/>
          <p:nvPr/>
        </p:nvSpPr>
        <p:spPr>
          <a:xfrm>
            <a:off x="6781800" y="4349606"/>
            <a:ext cx="1103512" cy="6096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186962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D2CA70-69AE-473D-B4F0-50799F2CCDB1}"/>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a:extLst>
              <a:ext uri="{FF2B5EF4-FFF2-40B4-BE49-F238E27FC236}">
                <a16:creationId xmlns:a16="http://schemas.microsoft.com/office/drawing/2014/main" id="{B26B7839-8F80-4695-B409-9D0095527BC1}"/>
              </a:ext>
            </a:extLst>
          </p:cNvPr>
          <p:cNvSpPr>
            <a:spLocks noGrp="1"/>
          </p:cNvSpPr>
          <p:nvPr>
            <p:ph type="dt" sz="half" idx="11"/>
          </p:nvPr>
        </p:nvSpPr>
        <p:spPr/>
        <p:txBody>
          <a:bodyPr/>
          <a:lstStyle/>
          <a:p>
            <a:pPr>
              <a:defRPr/>
            </a:pPr>
            <a:r>
              <a:rPr lang="en-US"/>
              <a:t>11/16/2022</a:t>
            </a:r>
            <a:endParaRPr lang="en-US" dirty="0"/>
          </a:p>
        </p:txBody>
      </p:sp>
      <p:sp>
        <p:nvSpPr>
          <p:cNvPr id="6" name="Rectangle 5">
            <a:extLst>
              <a:ext uri="{FF2B5EF4-FFF2-40B4-BE49-F238E27FC236}">
                <a16:creationId xmlns:a16="http://schemas.microsoft.com/office/drawing/2014/main" id="{03BC8031-33AA-46F4-B1DE-69FC088CC2A2}"/>
              </a:ext>
            </a:extLst>
          </p:cNvPr>
          <p:cNvSpPr>
            <a:spLocks noChangeArrowheads="1"/>
          </p:cNvSpPr>
          <p:nvPr/>
        </p:nvSpPr>
        <p:spPr bwMode="auto">
          <a:xfrm>
            <a:off x="764059" y="152400"/>
            <a:ext cx="7772400" cy="1188720"/>
          </a:xfrm>
          <a:prstGeom prst="rect">
            <a:avLst/>
          </a:prstGeom>
          <a:noFill/>
          <a:ln w="12700">
            <a:noFill/>
            <a:miter lim="800000"/>
            <a:headEnd/>
            <a:tailEnd/>
          </a:ln>
        </p:spPr>
        <p:txBody>
          <a:bodyPr lIns="90487" tIns="44450" rIns="90487" bIns="44450" anchor="ctr"/>
          <a:lstStyle/>
          <a:p>
            <a:pPr algn="ctr"/>
            <a:r>
              <a:rPr lang="en-US" sz="3200" b="1" dirty="0">
                <a:latin typeface="+mj-lt"/>
              </a:rPr>
              <a:t>Fuel Usage: Actual &amp; </a:t>
            </a:r>
            <a:r>
              <a:rPr lang="en-US" sz="3200" b="1" dirty="0">
                <a:solidFill>
                  <a:srgbClr val="00DFDA"/>
                </a:solidFill>
                <a:latin typeface="+mj-lt"/>
              </a:rPr>
              <a:t>Predicted</a:t>
            </a:r>
          </a:p>
          <a:p>
            <a:pPr algn="ctr"/>
            <a:r>
              <a:rPr lang="en-US" sz="2000" b="1" dirty="0">
                <a:solidFill>
                  <a:srgbClr val="0000FF"/>
                </a:solidFill>
                <a:latin typeface="+mn-lt"/>
              </a:rPr>
              <a:t>(Updated September 2022)</a:t>
            </a:r>
          </a:p>
        </p:txBody>
      </p:sp>
      <p:pic>
        <p:nvPicPr>
          <p:cNvPr id="4" name="Picture 3">
            <a:extLst>
              <a:ext uri="{FF2B5EF4-FFF2-40B4-BE49-F238E27FC236}">
                <a16:creationId xmlns:a16="http://schemas.microsoft.com/office/drawing/2014/main" id="{1764EEB4-01DC-137E-92C5-2256CD53C5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794" y="1441789"/>
            <a:ext cx="8503920" cy="4959011"/>
          </a:xfrm>
          <a:prstGeom prst="rect">
            <a:avLst/>
          </a:prstGeom>
        </p:spPr>
      </p:pic>
    </p:spTree>
    <p:extLst>
      <p:ext uri="{BB962C8B-B14F-4D97-AF65-F5344CB8AC3E}">
        <p14:creationId xmlns:p14="http://schemas.microsoft.com/office/powerpoint/2010/main" val="638042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3046132-A309-44A1-8FFD-148702656B7B}"/>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a:extLst>
              <a:ext uri="{FF2B5EF4-FFF2-40B4-BE49-F238E27FC236}">
                <a16:creationId xmlns:a16="http://schemas.microsoft.com/office/drawing/2014/main" id="{36CA6AA5-8D4F-4081-A9F7-A68F3E0F6E8C}"/>
              </a:ext>
            </a:extLst>
          </p:cNvPr>
          <p:cNvSpPr>
            <a:spLocks noGrp="1"/>
          </p:cNvSpPr>
          <p:nvPr>
            <p:ph type="dt" sz="half" idx="11"/>
          </p:nvPr>
        </p:nvSpPr>
        <p:spPr/>
        <p:txBody>
          <a:bodyPr/>
          <a:lstStyle/>
          <a:p>
            <a:pPr>
              <a:defRPr/>
            </a:pPr>
            <a:r>
              <a:rPr lang="en-US"/>
              <a:t>11/16/2022</a:t>
            </a:r>
            <a:endParaRPr lang="en-US" dirty="0"/>
          </a:p>
        </p:txBody>
      </p:sp>
      <p:sp>
        <p:nvSpPr>
          <p:cNvPr id="6" name="Rectangle 5">
            <a:extLst>
              <a:ext uri="{FF2B5EF4-FFF2-40B4-BE49-F238E27FC236}">
                <a16:creationId xmlns:a16="http://schemas.microsoft.com/office/drawing/2014/main" id="{5FE214EB-3249-4856-80BE-B4B17F859742}"/>
              </a:ext>
            </a:extLst>
          </p:cNvPr>
          <p:cNvSpPr>
            <a:spLocks noChangeArrowheads="1"/>
          </p:cNvSpPr>
          <p:nvPr/>
        </p:nvSpPr>
        <p:spPr bwMode="auto">
          <a:xfrm>
            <a:off x="533400" y="304800"/>
            <a:ext cx="8077200" cy="990600"/>
          </a:xfrm>
          <a:prstGeom prst="rect">
            <a:avLst/>
          </a:prstGeom>
          <a:noFill/>
          <a:ln w="12700">
            <a:noFill/>
            <a:miter lim="800000"/>
            <a:headEnd/>
            <a:tailEnd/>
          </a:ln>
        </p:spPr>
        <p:txBody>
          <a:bodyPr lIns="90487" tIns="44450" rIns="90487" bIns="44450" anchor="ctr"/>
          <a:lstStyle/>
          <a:p>
            <a:pPr algn="ctr"/>
            <a:r>
              <a:rPr lang="en-US" sz="3200" b="1" dirty="0">
                <a:latin typeface="Arial" charset="0"/>
              </a:rPr>
              <a:t>Fuel Usage: Predicted Available </a:t>
            </a:r>
          </a:p>
          <a:p>
            <a:pPr algn="ctr"/>
            <a:r>
              <a:rPr lang="en-US" sz="2000" b="1" dirty="0">
                <a:latin typeface="Arial" charset="0"/>
              </a:rPr>
              <a:t>No Exit in 2022, Free-Drift, PLMs in June 2026 </a:t>
            </a:r>
          </a:p>
          <a:p>
            <a:pPr algn="ctr"/>
            <a:r>
              <a:rPr lang="en-US" sz="2000" b="1" dirty="0">
                <a:solidFill>
                  <a:srgbClr val="0000FF"/>
                </a:solidFill>
                <a:latin typeface="Arial" charset="0"/>
              </a:rPr>
              <a:t>(Updated September 2022)</a:t>
            </a:r>
          </a:p>
        </p:txBody>
      </p:sp>
      <p:pic>
        <p:nvPicPr>
          <p:cNvPr id="5" name="Picture 4">
            <a:extLst>
              <a:ext uri="{FF2B5EF4-FFF2-40B4-BE49-F238E27FC236}">
                <a16:creationId xmlns:a16="http://schemas.microsoft.com/office/drawing/2014/main" id="{0EB2A04B-BF0D-BC37-0728-77D51F98A0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8200" y="1447800"/>
            <a:ext cx="7589520" cy="4912938"/>
          </a:xfrm>
          <a:prstGeom prst="rect">
            <a:avLst/>
          </a:prstGeom>
        </p:spPr>
      </p:pic>
    </p:spTree>
    <p:extLst>
      <p:ext uri="{BB962C8B-B14F-4D97-AF65-F5344CB8AC3E}">
        <p14:creationId xmlns:p14="http://schemas.microsoft.com/office/powerpoint/2010/main" val="369956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139" y="171237"/>
            <a:ext cx="6096000" cy="790150"/>
          </a:xfrm>
        </p:spPr>
        <p:txBody>
          <a:bodyPr/>
          <a:lstStyle/>
          <a:p>
            <a:r>
              <a:rPr lang="en-US" dirty="0"/>
              <a:t>Solar Array Strings Required  </a:t>
            </a:r>
            <a:br>
              <a:rPr lang="en-US" dirty="0"/>
            </a:br>
            <a:r>
              <a:rPr lang="en-US" sz="2400" dirty="0"/>
              <a:t>Free-Drift, Drag-Down Constellation Exit</a:t>
            </a:r>
          </a:p>
        </p:txBody>
      </p:sp>
      <p:sp>
        <p:nvSpPr>
          <p:cNvPr id="6" name="Content Placeholder 2"/>
          <p:cNvSpPr txBox="1">
            <a:spLocks/>
          </p:cNvSpPr>
          <p:nvPr/>
        </p:nvSpPr>
        <p:spPr bwMode="auto">
          <a:xfrm>
            <a:off x="228599" y="1418586"/>
            <a:ext cx="2971801" cy="4887178"/>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111125" indent="-111125">
              <a:lnSpc>
                <a:spcPct val="100000"/>
              </a:lnSpc>
            </a:pPr>
            <a:r>
              <a:rPr lang="en-US" sz="1600" b="0" u="none" kern="0" dirty="0"/>
              <a:t>The number of strings required depends on what power </a:t>
            </a:r>
            <a:r>
              <a:rPr lang="en-US" sz="1600" b="0" kern="0" dirty="0"/>
              <a:t>is</a:t>
            </a:r>
            <a:r>
              <a:rPr lang="en-US" sz="1600" b="0" u="none" kern="0" dirty="0"/>
              <a:t> need to </a:t>
            </a:r>
            <a:r>
              <a:rPr lang="en-US" sz="1600" b="0" kern="0" dirty="0"/>
              <a:t>meet</a:t>
            </a:r>
            <a:r>
              <a:rPr lang="en-US" sz="1600" b="0" u="none" kern="0" dirty="0"/>
              <a:t> the Power per String requirement</a:t>
            </a:r>
          </a:p>
          <a:p>
            <a:pPr marL="111125" indent="-111125">
              <a:lnSpc>
                <a:spcPct val="100000"/>
              </a:lnSpc>
            </a:pPr>
            <a:endParaRPr lang="en-US" sz="800" b="0" u="none" kern="0" dirty="0"/>
          </a:p>
          <a:p>
            <a:pPr marL="111125" indent="-111125">
              <a:lnSpc>
                <a:spcPct val="100000"/>
              </a:lnSpc>
            </a:pPr>
            <a:r>
              <a:rPr lang="en-US" sz="1600" b="0" u="none" kern="0" dirty="0"/>
              <a:t>The Strings Remaining projection comes from the Code 371 Weibull Analysis.</a:t>
            </a:r>
          </a:p>
          <a:p>
            <a:pPr marL="111125" lvl="1" indent="-111125">
              <a:lnSpc>
                <a:spcPct val="100000"/>
              </a:lnSpc>
              <a:buFontTx/>
              <a:buNone/>
            </a:pPr>
            <a:endParaRPr lang="en-US" sz="800" b="0" u="none" kern="0" dirty="0"/>
          </a:p>
          <a:p>
            <a:pPr marL="111125" indent="-111125">
              <a:lnSpc>
                <a:spcPct val="100000"/>
              </a:lnSpc>
            </a:pPr>
            <a:r>
              <a:rPr lang="en-US" sz="1600" b="0" u="none" kern="0" dirty="0"/>
              <a:t>2773 W is the Minimum Required Power for Loads and Battery Charging </a:t>
            </a:r>
          </a:p>
          <a:p>
            <a:pPr marL="111125" indent="-111125">
              <a:lnSpc>
                <a:spcPct val="100000"/>
              </a:lnSpc>
            </a:pPr>
            <a:endParaRPr lang="en-US" sz="800" b="0" u="none" kern="0" dirty="0"/>
          </a:p>
          <a:p>
            <a:pPr marL="111125" indent="-111125"/>
            <a:r>
              <a:rPr lang="en-US" sz="1600" b="0" kern="0" dirty="0"/>
              <a:t>Power Generation Limit for this power load occurs </a:t>
            </a:r>
            <a:r>
              <a:rPr lang="en-US" sz="1600" b="0" u="none" kern="0" dirty="0"/>
              <a:t>with ~101 strings</a:t>
            </a:r>
          </a:p>
          <a:p>
            <a:pPr marL="111125" indent="-111125"/>
            <a:endParaRPr lang="en-US" sz="1600" b="0" u="none" kern="0" dirty="0"/>
          </a:p>
          <a:p>
            <a:pPr marL="111125" indent="-111125"/>
            <a:r>
              <a:rPr lang="en-US" sz="1600" kern="0" dirty="0">
                <a:solidFill>
                  <a:schemeClr val="accent5">
                    <a:lumMod val="50000"/>
                  </a:schemeClr>
                </a:solidFill>
              </a:rPr>
              <a:t>Power generation limitations are not reached before September</a:t>
            </a:r>
            <a:r>
              <a:rPr lang="en-US" sz="1600" u="none" kern="0" dirty="0">
                <a:solidFill>
                  <a:schemeClr val="accent5">
                    <a:lumMod val="50000"/>
                  </a:schemeClr>
                </a:solidFill>
              </a:rPr>
              <a:t> 2026</a:t>
            </a:r>
          </a:p>
        </p:txBody>
      </p:sp>
      <p:sp>
        <p:nvSpPr>
          <p:cNvPr id="4" name="Date Placeholder 3">
            <a:extLst>
              <a:ext uri="{FF2B5EF4-FFF2-40B4-BE49-F238E27FC236}">
                <a16:creationId xmlns:a16="http://schemas.microsoft.com/office/drawing/2014/main" id="{ABBCE8A7-BECF-48BC-829B-F37C7E342CDE}"/>
              </a:ext>
            </a:extLst>
          </p:cNvPr>
          <p:cNvSpPr>
            <a:spLocks noGrp="1"/>
          </p:cNvSpPr>
          <p:nvPr>
            <p:ph type="dt" sz="half" idx="11"/>
          </p:nvPr>
        </p:nvSpPr>
        <p:spPr/>
        <p:txBody>
          <a:bodyPr/>
          <a:lstStyle/>
          <a:p>
            <a:pPr>
              <a:defRPr/>
            </a:pPr>
            <a:r>
              <a:rPr lang="en-US"/>
              <a:t>11/16/2022</a:t>
            </a:r>
            <a:endParaRPr lang="en-US" dirty="0"/>
          </a:p>
        </p:txBody>
      </p:sp>
      <p:sp>
        <p:nvSpPr>
          <p:cNvPr id="8" name="Footer Placeholder 7">
            <a:extLst>
              <a:ext uri="{FF2B5EF4-FFF2-40B4-BE49-F238E27FC236}">
                <a16:creationId xmlns:a16="http://schemas.microsoft.com/office/drawing/2014/main" id="{A43F4A6E-7DBA-483D-80EB-8566D0986FD8}"/>
              </a:ext>
            </a:extLst>
          </p:cNvPr>
          <p:cNvSpPr>
            <a:spLocks noGrp="1"/>
          </p:cNvSpPr>
          <p:nvPr>
            <p:ph type="ftr" sz="quarter" idx="10"/>
          </p:nvPr>
        </p:nvSpPr>
        <p:spPr/>
        <p:txBody>
          <a:bodyPr/>
          <a:lstStyle/>
          <a:p>
            <a:pPr>
              <a:defRPr/>
            </a:pPr>
            <a:r>
              <a:rPr lang="en-US"/>
              <a:t>ESC MOWG Meeting - November 2022 - GSFC Hybrid Meeting</a:t>
            </a:r>
            <a:endParaRPr lang="en-US" dirty="0"/>
          </a:p>
        </p:txBody>
      </p:sp>
      <p:graphicFrame>
        <p:nvGraphicFramePr>
          <p:cNvPr id="7" name="Content Placeholder 6">
            <a:extLst>
              <a:ext uri="{FF2B5EF4-FFF2-40B4-BE49-F238E27FC236}">
                <a16:creationId xmlns:a16="http://schemas.microsoft.com/office/drawing/2014/main" id="{2DFF0D2D-5C71-EA00-152E-F2CD7958978E}"/>
              </a:ext>
            </a:extLst>
          </p:cNvPr>
          <p:cNvGraphicFramePr>
            <a:graphicFrameLocks noGrp="1"/>
          </p:cNvGraphicFramePr>
          <p:nvPr>
            <p:ph idx="1"/>
            <p:extLst>
              <p:ext uri="{D42A27DB-BD31-4B8C-83A1-F6EECF244321}">
                <p14:modId xmlns:p14="http://schemas.microsoft.com/office/powerpoint/2010/main" val="3366927547"/>
              </p:ext>
            </p:extLst>
          </p:nvPr>
        </p:nvGraphicFramePr>
        <p:xfrm>
          <a:off x="3200400" y="1505879"/>
          <a:ext cx="5651500" cy="4665638"/>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a:extLst>
              <a:ext uri="{FF2B5EF4-FFF2-40B4-BE49-F238E27FC236}">
                <a16:creationId xmlns:a16="http://schemas.microsoft.com/office/drawing/2014/main" id="{11156E59-37CC-44BF-ABB8-56AC54996614}"/>
              </a:ext>
            </a:extLst>
          </p:cNvPr>
          <p:cNvSpPr txBox="1">
            <a:spLocks/>
          </p:cNvSpPr>
          <p:nvPr/>
        </p:nvSpPr>
        <p:spPr bwMode="auto">
          <a:xfrm>
            <a:off x="4045375" y="1905000"/>
            <a:ext cx="3998393" cy="548640"/>
          </a:xfrm>
          <a:prstGeom prst="rect">
            <a:avLst/>
          </a:prstGeom>
          <a:solidFill>
            <a:schemeClr val="bg1"/>
          </a:solidFill>
          <a:ln w="19050">
            <a:solidFill>
              <a:srgbClr val="0000FF"/>
            </a:solidFill>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a:lstStyle>
          <a:p>
            <a:pPr>
              <a:defRPr/>
            </a:pPr>
            <a:r>
              <a:rPr lang="en-US" sz="1200" u="sng" kern="0" noProof="0" dirty="0">
                <a:solidFill>
                  <a:srgbClr val="0000FF"/>
                </a:solidFill>
                <a:latin typeface="Arial"/>
              </a:rPr>
              <a:t>Reflects the </a:t>
            </a:r>
            <a:r>
              <a:rPr lang="en-US" sz="1200" u="sng" kern="0" dirty="0">
                <a:solidFill>
                  <a:srgbClr val="0000FF"/>
                </a:solidFill>
                <a:latin typeface="Arial"/>
              </a:rPr>
              <a:t>23</a:t>
            </a:r>
            <a:r>
              <a:rPr lang="en-US" sz="1200" u="sng" kern="0" noProof="0" dirty="0">
                <a:solidFill>
                  <a:srgbClr val="0000FF"/>
                </a:solidFill>
                <a:latin typeface="Arial"/>
              </a:rPr>
              <a:t> string losses</a:t>
            </a:r>
            <a:r>
              <a:rPr lang="en-US" sz="1200" kern="0" noProof="0" dirty="0">
                <a:solidFill>
                  <a:srgbClr val="0000FF"/>
                </a:solidFill>
                <a:latin typeface="Arial"/>
              </a:rPr>
              <a:t> observed to date and confirmed by the 9/22/2022 ARE State of Health Test</a:t>
            </a:r>
            <a:r>
              <a:rPr kumimoji="0" lang="en-US" sz="1600" b="1" i="0" u="none" strike="noStrike" kern="0" cap="none" spc="0" normalizeH="0" baseline="0" noProof="0" dirty="0">
                <a:ln>
                  <a:noFill/>
                </a:ln>
                <a:solidFill>
                  <a:srgbClr val="0000FF"/>
                </a:solidFill>
                <a:effectLst/>
                <a:uLnTx/>
                <a:uFillTx/>
                <a:latin typeface="Arial"/>
              </a:rPr>
              <a:t> </a:t>
            </a:r>
          </a:p>
        </p:txBody>
      </p:sp>
      <p:cxnSp>
        <p:nvCxnSpPr>
          <p:cNvPr id="10" name="Straight Arrow Connector 9">
            <a:extLst>
              <a:ext uri="{FF2B5EF4-FFF2-40B4-BE49-F238E27FC236}">
                <a16:creationId xmlns:a16="http://schemas.microsoft.com/office/drawing/2014/main" id="{878FD6AC-4FC4-421A-C83F-A2380A76EA65}"/>
              </a:ext>
            </a:extLst>
          </p:cNvPr>
          <p:cNvCxnSpPr>
            <a:cxnSpLocks/>
          </p:cNvCxnSpPr>
          <p:nvPr/>
        </p:nvCxnSpPr>
        <p:spPr>
          <a:xfrm>
            <a:off x="8153400" y="3156375"/>
            <a:ext cx="197796" cy="315702"/>
          </a:xfrm>
          <a:prstGeom prst="straightConnector1">
            <a:avLst/>
          </a:prstGeom>
          <a:ln w="28575"/>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FA388AAA-2706-C1DA-F81A-42BC2574CAA1}"/>
              </a:ext>
            </a:extLst>
          </p:cNvPr>
          <p:cNvSpPr txBox="1"/>
          <p:nvPr/>
        </p:nvSpPr>
        <p:spPr>
          <a:xfrm>
            <a:off x="7545623" y="2633155"/>
            <a:ext cx="722888" cy="52322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rgbClr val="0000FF"/>
                </a:solidFill>
                <a:latin typeface="+mn-lt"/>
              </a:rPr>
              <a:t>Sep 2026</a:t>
            </a:r>
            <a:endParaRPr lang="en-US" sz="1400" b="1" dirty="0">
              <a:solidFill>
                <a:srgbClr val="0000FF"/>
              </a:solidFill>
              <a:latin typeface="+mn-lt"/>
              <a:cs typeface="Calibri"/>
            </a:endParaRPr>
          </a:p>
        </p:txBody>
      </p:sp>
      <p:sp>
        <p:nvSpPr>
          <p:cNvPr id="9" name="TextBox 8">
            <a:extLst>
              <a:ext uri="{FF2B5EF4-FFF2-40B4-BE49-F238E27FC236}">
                <a16:creationId xmlns:a16="http://schemas.microsoft.com/office/drawing/2014/main" id="{5B495126-5480-51CD-F900-C53A5C2EEAE8}"/>
              </a:ext>
            </a:extLst>
          </p:cNvPr>
          <p:cNvSpPr txBox="1"/>
          <p:nvPr/>
        </p:nvSpPr>
        <p:spPr>
          <a:xfrm>
            <a:off x="2743200" y="849999"/>
            <a:ext cx="3105600" cy="523220"/>
          </a:xfrm>
          <a:prstGeom prst="rect">
            <a:avLst/>
          </a:prstGeom>
          <a:noFill/>
        </p:spPr>
        <p:txBody>
          <a:bodyPr wrap="square" anchor="ctr" anchorCtr="1">
            <a:spAutoFit/>
          </a:bodyPr>
          <a:lstStyle/>
          <a:p>
            <a:r>
              <a:rPr lang="en-US" sz="2800" dirty="0">
                <a:solidFill>
                  <a:schemeClr val="tx1"/>
                </a:solidFill>
              </a:rPr>
              <a:t> </a:t>
            </a:r>
            <a:r>
              <a:rPr lang="en-US" sz="1800" b="1" dirty="0">
                <a:solidFill>
                  <a:srgbClr val="0000FF"/>
                </a:solidFill>
                <a:latin typeface="+mn-lt"/>
              </a:rPr>
              <a:t>(Updated August 2022)</a:t>
            </a:r>
          </a:p>
        </p:txBody>
      </p:sp>
    </p:spTree>
    <p:extLst>
      <p:ext uri="{BB962C8B-B14F-4D97-AF65-F5344CB8AC3E}">
        <p14:creationId xmlns:p14="http://schemas.microsoft.com/office/powerpoint/2010/main" val="421522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5"/>
          <p:cNvSpPr>
            <a:spLocks noGrp="1"/>
          </p:cNvSpPr>
          <p:nvPr>
            <p:ph type="title"/>
          </p:nvPr>
        </p:nvSpPr>
        <p:spPr>
          <a:xfrm>
            <a:off x="457200" y="414754"/>
            <a:ext cx="8229600" cy="457200"/>
          </a:xfrm>
        </p:spPr>
        <p:txBody>
          <a:bodyPr vert="horz" lIns="91440" tIns="45720" rIns="91440" bIns="45720" rtlCol="0" anchor="ctr">
            <a:noAutofit/>
          </a:bodyPr>
          <a:lstStyle/>
          <a:p>
            <a:r>
              <a:rPr lang="en-US" sz="3200" b="1" dirty="0">
                <a:solidFill>
                  <a:schemeClr val="tx1"/>
                </a:solidFill>
                <a:cs typeface="Arial" pitchFamily="34" charset="0"/>
              </a:rPr>
              <a:t>Aqua End of Mission Plan</a:t>
            </a:r>
          </a:p>
        </p:txBody>
      </p:sp>
      <p:sp>
        <p:nvSpPr>
          <p:cNvPr id="6147" name="Content Placeholder 6"/>
          <p:cNvSpPr>
            <a:spLocks noGrp="1"/>
          </p:cNvSpPr>
          <p:nvPr>
            <p:ph sz="half" idx="1"/>
          </p:nvPr>
        </p:nvSpPr>
        <p:spPr>
          <a:xfrm>
            <a:off x="154049" y="1399229"/>
            <a:ext cx="5334000" cy="5105400"/>
          </a:xfrm>
        </p:spPr>
        <p:txBody>
          <a:bodyPr>
            <a:normAutofit fontScale="92500" lnSpcReduction="20000"/>
          </a:bodyPr>
          <a:lstStyle/>
          <a:p>
            <a:pPr>
              <a:defRPr/>
            </a:pPr>
            <a:r>
              <a:rPr lang="en-US" sz="1700" b="1" dirty="0">
                <a:ea typeface="MS PGothic" pitchFamily="34" charset="-128"/>
              </a:rPr>
              <a:t>Initial draft February 2009</a:t>
            </a:r>
          </a:p>
          <a:p>
            <a:pPr>
              <a:defRPr/>
            </a:pPr>
            <a:r>
              <a:rPr lang="en-US" sz="1700" b="1" dirty="0">
                <a:ea typeface="MS PGothic" pitchFamily="34" charset="-128"/>
              </a:rPr>
              <a:t>“Interim” End of Mission Plan: May 2011</a:t>
            </a:r>
            <a:endParaRPr lang="en-US" sz="1500" b="0" dirty="0">
              <a:ea typeface="MS PGothic" pitchFamily="34" charset="-128"/>
            </a:endParaRPr>
          </a:p>
          <a:p>
            <a:pPr>
              <a:defRPr/>
            </a:pPr>
            <a:r>
              <a:rPr lang="en-US" sz="1700" b="1" dirty="0">
                <a:ea typeface="MS PGothic" pitchFamily="34" charset="-128"/>
              </a:rPr>
              <a:t>End of Mission Plan (Rev A): February 2013</a:t>
            </a:r>
            <a:endParaRPr lang="en-US" sz="1500" b="0" dirty="0">
              <a:ea typeface="MS PGothic" pitchFamily="34" charset="-128"/>
            </a:endParaRPr>
          </a:p>
          <a:p>
            <a:pPr>
              <a:defRPr/>
            </a:pPr>
            <a:r>
              <a:rPr lang="en-US" sz="1600" b="1" dirty="0">
                <a:ea typeface="MS PGothic" pitchFamily="34" charset="-128"/>
              </a:rPr>
              <a:t>End of Mission Plan (Rev B): June 2015</a:t>
            </a:r>
            <a:endParaRPr lang="en-US" sz="1400" dirty="0">
              <a:ea typeface="MS PGothic" pitchFamily="34" charset="-128"/>
            </a:endParaRPr>
          </a:p>
          <a:p>
            <a:pPr lvl="1">
              <a:defRPr/>
            </a:pPr>
            <a:r>
              <a:rPr lang="en-US" sz="1500" b="0" dirty="0">
                <a:ea typeface="MS PGothic" pitchFamily="34" charset="-128"/>
              </a:rPr>
              <a:t>Safely exit the A-Train Constellation (19 km)</a:t>
            </a:r>
          </a:p>
          <a:p>
            <a:pPr lvl="1">
              <a:defRPr/>
            </a:pPr>
            <a:r>
              <a:rPr lang="en-US" sz="1500" b="0" dirty="0">
                <a:ea typeface="MS PGothic" pitchFamily="34" charset="-128"/>
              </a:rPr>
              <a:t>Passivate to the extent possible for uncontrolled reentry</a:t>
            </a:r>
          </a:p>
          <a:p>
            <a:pPr lvl="1">
              <a:defRPr/>
            </a:pPr>
            <a:r>
              <a:rPr lang="en-US" sz="1500" b="0" dirty="0">
                <a:ea typeface="MS PGothic" pitchFamily="34" charset="-128"/>
              </a:rPr>
              <a:t>Aqua has five (5) approved waivers for passivation</a:t>
            </a:r>
          </a:p>
          <a:p>
            <a:pPr lvl="2">
              <a:defRPr/>
            </a:pPr>
            <a:r>
              <a:rPr lang="en-US" sz="1250" dirty="0">
                <a:ea typeface="MS PGothic" pitchFamily="34" charset="-128"/>
              </a:rPr>
              <a:t>Pressurant Passivation</a:t>
            </a:r>
          </a:p>
          <a:p>
            <a:pPr lvl="2">
              <a:defRPr/>
            </a:pPr>
            <a:r>
              <a:rPr lang="en-US" sz="1250" dirty="0">
                <a:ea typeface="MS PGothic" pitchFamily="34" charset="-128"/>
              </a:rPr>
              <a:t>Large Object Collision Probability</a:t>
            </a:r>
          </a:p>
          <a:p>
            <a:pPr lvl="2">
              <a:defRPr/>
            </a:pPr>
            <a:r>
              <a:rPr lang="en-US" sz="1250" dirty="0">
                <a:ea typeface="MS PGothic" pitchFamily="34" charset="-128"/>
              </a:rPr>
              <a:t>Small Object Collision Probability</a:t>
            </a:r>
          </a:p>
          <a:p>
            <a:pPr lvl="2">
              <a:defRPr/>
            </a:pPr>
            <a:r>
              <a:rPr lang="en-US" sz="1250" dirty="0">
                <a:ea typeface="MS PGothic" pitchFamily="34" charset="-128"/>
              </a:rPr>
              <a:t>Orbital Lifetime (30-Year) </a:t>
            </a:r>
          </a:p>
          <a:p>
            <a:pPr lvl="2">
              <a:defRPr/>
            </a:pPr>
            <a:r>
              <a:rPr lang="en-US" sz="1250" dirty="0">
                <a:ea typeface="MS PGothic" pitchFamily="34" charset="-128"/>
              </a:rPr>
              <a:t>Re-entry Risk (Un-controlled)</a:t>
            </a:r>
          </a:p>
          <a:p>
            <a:pPr lvl="1">
              <a:defRPr/>
            </a:pPr>
            <a:r>
              <a:rPr lang="en-US" sz="1500" b="1" dirty="0">
                <a:ea typeface="MS PGothic" pitchFamily="34" charset="-128"/>
              </a:rPr>
              <a:t>Waivers were approved in May 2013</a:t>
            </a:r>
          </a:p>
          <a:p>
            <a:pPr>
              <a:defRPr/>
            </a:pPr>
            <a:r>
              <a:rPr lang="en-US" sz="1700" b="1" dirty="0">
                <a:ea typeface="MS PGothic" pitchFamily="34" charset="-128"/>
              </a:rPr>
              <a:t>End of Mission Plan (Rev C): </a:t>
            </a:r>
            <a:r>
              <a:rPr lang="en-US" sz="1700" dirty="0">
                <a:ea typeface="MS PGothic" pitchFamily="34" charset="-128"/>
              </a:rPr>
              <a:t>August</a:t>
            </a:r>
            <a:r>
              <a:rPr lang="en-US" sz="1700" b="1" dirty="0">
                <a:ea typeface="MS PGothic" pitchFamily="34" charset="-128"/>
              </a:rPr>
              <a:t> 2017</a:t>
            </a:r>
            <a:endParaRPr lang="en-US" sz="1500" b="0" dirty="0">
              <a:ea typeface="MS PGothic" pitchFamily="34" charset="-128"/>
            </a:endParaRPr>
          </a:p>
          <a:p>
            <a:pPr lvl="1">
              <a:defRPr/>
            </a:pPr>
            <a:r>
              <a:rPr lang="en-US" sz="1500" b="0" dirty="0">
                <a:ea typeface="MS PGothic" pitchFamily="34" charset="-128"/>
              </a:rPr>
              <a:t>Includes ~4.4 km exit from A-Train in early 2022</a:t>
            </a:r>
            <a:endParaRPr lang="en-US" sz="1500" b="0" u="sng" dirty="0">
              <a:solidFill>
                <a:srgbClr val="0000FF"/>
              </a:solidFill>
              <a:ea typeface="MS PGothic" pitchFamily="34" charset="-128"/>
            </a:endParaRPr>
          </a:p>
          <a:p>
            <a:pPr>
              <a:defRPr/>
            </a:pPr>
            <a:r>
              <a:rPr lang="en-US" sz="1700" dirty="0">
                <a:ea typeface="MS PGothic" pitchFamily="34" charset="-128"/>
              </a:rPr>
              <a:t>End of Mission Plan (Rev D): November 2020</a:t>
            </a:r>
          </a:p>
          <a:p>
            <a:pPr lvl="1">
              <a:defRPr/>
            </a:pPr>
            <a:r>
              <a:rPr lang="en-US" sz="1300" b="0" dirty="0">
                <a:ea typeface="MS PGothic" pitchFamily="34" charset="-128"/>
              </a:rPr>
              <a:t>Latest Annual Lifetime Estimate (November 2019)</a:t>
            </a:r>
          </a:p>
          <a:p>
            <a:pPr lvl="1">
              <a:defRPr/>
            </a:pPr>
            <a:r>
              <a:rPr lang="en-US" sz="1300" b="0" dirty="0">
                <a:ea typeface="MS PGothic" pitchFamily="34" charset="-128"/>
              </a:rPr>
              <a:t>Retrograde maneuver slews on reaction wheels</a:t>
            </a:r>
          </a:p>
          <a:p>
            <a:pPr lvl="1">
              <a:defRPr/>
            </a:pPr>
            <a:r>
              <a:rPr lang="en-US" sz="1300" b="0" dirty="0">
                <a:ea typeface="MS PGothic" pitchFamily="34" charset="-128"/>
              </a:rPr>
              <a:t>A-Train Exit January 2022, Immediately lower perigee</a:t>
            </a:r>
            <a:endParaRPr lang="en-US" sz="1300" b="0" dirty="0">
              <a:solidFill>
                <a:srgbClr val="FF0000"/>
              </a:solidFill>
              <a:ea typeface="MS PGothic" pitchFamily="34" charset="-128"/>
            </a:endParaRPr>
          </a:p>
          <a:p>
            <a:pPr>
              <a:defRPr/>
            </a:pPr>
            <a:r>
              <a:rPr lang="en-US" sz="1700" b="1" dirty="0">
                <a:ea typeface="MS PGothic" pitchFamily="34" charset="-128"/>
              </a:rPr>
              <a:t>End of Mission Plan (Rev E): </a:t>
            </a:r>
            <a:r>
              <a:rPr lang="en-US" sz="1700" dirty="0">
                <a:ea typeface="MS PGothic" pitchFamily="34" charset="-128"/>
              </a:rPr>
              <a:t>December</a:t>
            </a:r>
            <a:r>
              <a:rPr lang="en-US" sz="1700" b="1" dirty="0">
                <a:ea typeface="MS PGothic" pitchFamily="34" charset="-128"/>
              </a:rPr>
              <a:t> 2021</a:t>
            </a:r>
          </a:p>
          <a:p>
            <a:pPr lvl="1">
              <a:defRPr/>
            </a:pPr>
            <a:r>
              <a:rPr lang="en-US" sz="1300" b="1" dirty="0">
                <a:ea typeface="MS PGothic" pitchFamily="34" charset="-128"/>
              </a:rPr>
              <a:t>January 2022 Free-Drift Exit, Perigee Lowering June 2024 </a:t>
            </a:r>
          </a:p>
          <a:p>
            <a:pPr lvl="2">
              <a:defRPr/>
            </a:pPr>
            <a:r>
              <a:rPr lang="en-US" sz="1300" b="1" dirty="0">
                <a:ea typeface="MS PGothic" pitchFamily="34" charset="-128"/>
              </a:rPr>
              <a:t>End of Science Mission August 2026 (Decommissioning and Disposal)</a:t>
            </a:r>
          </a:p>
          <a:p>
            <a:pPr>
              <a:defRPr/>
            </a:pPr>
            <a:r>
              <a:rPr lang="en-US" sz="1700" b="1" dirty="0">
                <a:ea typeface="MS PGothic" pitchFamily="34" charset="-128"/>
              </a:rPr>
              <a:t>Final </a:t>
            </a:r>
            <a:r>
              <a:rPr lang="en-US" sz="1700" dirty="0">
                <a:ea typeface="MS PGothic" pitchFamily="34" charset="-128"/>
              </a:rPr>
              <a:t>9</a:t>
            </a:r>
            <a:r>
              <a:rPr lang="en-US" sz="1700" b="1" dirty="0">
                <a:ea typeface="MS PGothic" pitchFamily="34" charset="-128"/>
              </a:rPr>
              <a:t>0 days before </a:t>
            </a:r>
            <a:r>
              <a:rPr lang="en-US" sz="1700" dirty="0">
                <a:ea typeface="MS PGothic" pitchFamily="34" charset="-128"/>
              </a:rPr>
              <a:t>Decommissioning Review </a:t>
            </a:r>
            <a:endParaRPr lang="en-US" sz="1700" b="1" dirty="0">
              <a:ea typeface="MS PGothic" pitchFamily="34" charset="-128"/>
            </a:endParaRPr>
          </a:p>
        </p:txBody>
      </p:sp>
      <p:sp>
        <p:nvSpPr>
          <p:cNvPr id="6" name="TextBox 5"/>
          <p:cNvSpPr txBox="1"/>
          <p:nvPr/>
        </p:nvSpPr>
        <p:spPr>
          <a:xfrm>
            <a:off x="1524000" y="990600"/>
            <a:ext cx="6217920" cy="365760"/>
          </a:xfrm>
          <a:prstGeom prst="rect">
            <a:avLst/>
          </a:prstGeom>
          <a:noFill/>
        </p:spPr>
        <p:txBody>
          <a:bodyPr wrap="square" rtlCol="0">
            <a:spAutoFit/>
          </a:bodyPr>
          <a:lstStyle/>
          <a:p>
            <a:pPr algn="ctr"/>
            <a:r>
              <a:rPr lang="en-US" sz="1600" b="1" dirty="0">
                <a:solidFill>
                  <a:srgbClr val="0000FF"/>
                </a:solidFill>
                <a:latin typeface="+mj-lt"/>
              </a:rPr>
              <a:t>KEY: Updates since May 2022 MOWG Meeting in blue – NONE </a:t>
            </a:r>
          </a:p>
        </p:txBody>
      </p:sp>
      <p:sp>
        <p:nvSpPr>
          <p:cNvPr id="4" name="Footer Placeholder 3"/>
          <p:cNvSpPr>
            <a:spLocks noGrp="1"/>
          </p:cNvSpPr>
          <p:nvPr>
            <p:ph type="ftr" sz="quarter" idx="10"/>
          </p:nvPr>
        </p:nvSpPr>
        <p:spPr>
          <a:xfrm>
            <a:off x="2514600" y="6324600"/>
            <a:ext cx="4876800" cy="381000"/>
          </a:xfrm>
        </p:spPr>
        <p:txBody>
          <a:bodyPr/>
          <a:lstStyle/>
          <a:p>
            <a:pPr>
              <a:defRPr/>
            </a:pPr>
            <a:r>
              <a:rPr lang="en-US"/>
              <a:t>ESC MOWG Meeting - November 2022 - GSFC Hybrid Meeting</a:t>
            </a:r>
            <a:endParaRPr lang="en-US" dirty="0"/>
          </a:p>
        </p:txBody>
      </p:sp>
      <p:sp>
        <p:nvSpPr>
          <p:cNvPr id="3" name="Date Placeholder 2"/>
          <p:cNvSpPr>
            <a:spLocks noGrp="1"/>
          </p:cNvSpPr>
          <p:nvPr>
            <p:ph type="dt" sz="half" idx="11"/>
          </p:nvPr>
        </p:nvSpPr>
        <p:spPr/>
        <p:txBody>
          <a:bodyPr/>
          <a:lstStyle/>
          <a:p>
            <a:pPr>
              <a:defRPr/>
            </a:pPr>
            <a:r>
              <a:rPr lang="en-US"/>
              <a:t>11/16/2022</a:t>
            </a:r>
            <a:endParaRPr lang="en-US" dirty="0"/>
          </a:p>
        </p:txBody>
      </p:sp>
      <p:pic>
        <p:nvPicPr>
          <p:cNvPr id="11" name="Picture 10">
            <a:extLst>
              <a:ext uri="{FF2B5EF4-FFF2-40B4-BE49-F238E27FC236}">
                <a16:creationId xmlns:a16="http://schemas.microsoft.com/office/drawing/2014/main" id="{85529338-E919-40EE-9D6B-262267E528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10200" y="1541572"/>
            <a:ext cx="3383280" cy="4326162"/>
          </a:xfrm>
          <a:prstGeom prst="rect">
            <a:avLst/>
          </a:prstGeom>
          <a:ln w="25400">
            <a:solidFill>
              <a:schemeClr val="tx1"/>
            </a:solidFill>
          </a:ln>
        </p:spPr>
      </p:pic>
      <p:sp>
        <p:nvSpPr>
          <p:cNvPr id="2" name="TextBox 1">
            <a:extLst>
              <a:ext uri="{FF2B5EF4-FFF2-40B4-BE49-F238E27FC236}">
                <a16:creationId xmlns:a16="http://schemas.microsoft.com/office/drawing/2014/main" id="{FCAEFFD5-0AB2-9FEE-1BB6-81D4B55EE33A}"/>
              </a:ext>
            </a:extLst>
          </p:cNvPr>
          <p:cNvSpPr txBox="1"/>
          <p:nvPr/>
        </p:nvSpPr>
        <p:spPr>
          <a:xfrm>
            <a:off x="5541389" y="5257800"/>
            <a:ext cx="3198751" cy="954107"/>
          </a:xfrm>
          <a:prstGeom prst="rect">
            <a:avLst/>
          </a:prstGeom>
          <a:solidFill>
            <a:schemeClr val="accent1"/>
          </a:solidFill>
        </p:spPr>
        <p:txBody>
          <a:bodyPr wrap="square" rtlCol="0">
            <a:spAutoFit/>
          </a:bodyPr>
          <a:lstStyle/>
          <a:p>
            <a:pPr algn="l"/>
            <a:r>
              <a:rPr lang="en-US" sz="1400" b="1" dirty="0"/>
              <a:t>OSMA indicated they do not need to review the Aqua End of Mission Plan since no new non-compliances are triggered by the extension.</a:t>
            </a:r>
          </a:p>
        </p:txBody>
      </p:sp>
    </p:spTree>
    <p:extLst>
      <p:ext uri="{BB962C8B-B14F-4D97-AF65-F5344CB8AC3E}">
        <p14:creationId xmlns:p14="http://schemas.microsoft.com/office/powerpoint/2010/main" val="887245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F253593-8E47-4F1B-8C70-62BF853D68C5}"/>
              </a:ext>
            </a:extLst>
          </p:cNvPr>
          <p:cNvSpPr>
            <a:spLocks noGrp="1"/>
          </p:cNvSpPr>
          <p:nvPr>
            <p:ph type="dt" sz="half" idx="11"/>
          </p:nvPr>
        </p:nvSpPr>
        <p:spPr/>
        <p:txBody>
          <a:bodyPr/>
          <a:lstStyle/>
          <a:p>
            <a:pPr>
              <a:defRPr/>
            </a:pPr>
            <a:r>
              <a:rPr lang="en-US"/>
              <a:t>11/16/2022</a:t>
            </a:r>
            <a:endParaRPr lang="en-US" dirty="0"/>
          </a:p>
        </p:txBody>
      </p:sp>
      <p:sp>
        <p:nvSpPr>
          <p:cNvPr id="5" name="Title 1">
            <a:extLst>
              <a:ext uri="{FF2B5EF4-FFF2-40B4-BE49-F238E27FC236}">
                <a16:creationId xmlns:a16="http://schemas.microsoft.com/office/drawing/2014/main" id="{60B6D455-0981-4A10-A40A-DEB1BB825B29}"/>
              </a:ext>
            </a:extLst>
          </p:cNvPr>
          <p:cNvSpPr txBox="1">
            <a:spLocks/>
          </p:cNvSpPr>
          <p:nvPr/>
        </p:nvSpPr>
        <p:spPr>
          <a:xfrm>
            <a:off x="1524000" y="296432"/>
            <a:ext cx="6096000" cy="1059225"/>
          </a:xfrm>
          <a:prstGeom prst="rect">
            <a:avLst/>
          </a:prstGeom>
        </p:spPr>
        <p:txBody>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solidFill>
                  <a:schemeClr val="tx1"/>
                </a:solidFill>
              </a:rPr>
              <a:t>Aqua After-the-A-Train</a:t>
            </a:r>
          </a:p>
          <a:p>
            <a:r>
              <a:rPr lang="en-US" sz="2400" kern="0" dirty="0">
                <a:solidFill>
                  <a:schemeClr val="tx1"/>
                </a:solidFill>
              </a:rPr>
              <a:t>Extended Mission Timeline </a:t>
            </a:r>
          </a:p>
        </p:txBody>
      </p:sp>
      <p:sp>
        <p:nvSpPr>
          <p:cNvPr id="6" name="WordArt 93">
            <a:extLst>
              <a:ext uri="{FF2B5EF4-FFF2-40B4-BE49-F238E27FC236}">
                <a16:creationId xmlns:a16="http://schemas.microsoft.com/office/drawing/2014/main" id="{CA83FBF3-1208-4546-9C00-670770D2B583}"/>
              </a:ext>
            </a:extLst>
          </p:cNvPr>
          <p:cNvSpPr>
            <a:spLocks noChangeArrowheads="1" noChangeShapeType="1" noTextEdit="1"/>
          </p:cNvSpPr>
          <p:nvPr/>
        </p:nvSpPr>
        <p:spPr bwMode="auto">
          <a:xfrm>
            <a:off x="1954726" y="27445"/>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This version reflects the Aqua Over-Guide Budget Request – </a:t>
            </a:r>
            <a:r>
              <a:rPr lang="en-US" sz="3600" kern="10" dirty="0">
                <a:ln w="9525">
                  <a:solidFill>
                    <a:srgbClr val="000000"/>
                  </a:solidFill>
                  <a:round/>
                  <a:headEnd type="none" w="sm" len="sm"/>
                  <a:tailEnd type="none" w="sm" len="sm"/>
                </a:ln>
                <a:solidFill>
                  <a:srgbClr val="FF0000"/>
                </a:solidFill>
                <a:latin typeface="Arial Black"/>
              </a:rPr>
              <a:t> </a:t>
            </a:r>
            <a:endParaRPr lang="en-US" sz="3600" kern="10" dirty="0">
              <a:ln w="9525">
                <a:solidFill>
                  <a:srgbClr val="000000"/>
                </a:solidFill>
                <a:round/>
                <a:headEnd type="none" w="sm" len="sm"/>
                <a:tailEnd type="none" w="sm" len="sm"/>
              </a:ln>
              <a:solidFill>
                <a:srgbClr val="FF0000"/>
              </a:solidFill>
              <a:effectLst/>
              <a:latin typeface="Arial Black"/>
            </a:endParaRPr>
          </a:p>
        </p:txBody>
      </p:sp>
      <p:grpSp>
        <p:nvGrpSpPr>
          <p:cNvPr id="8" name="Group 7">
            <a:extLst>
              <a:ext uri="{FF2B5EF4-FFF2-40B4-BE49-F238E27FC236}">
                <a16:creationId xmlns:a16="http://schemas.microsoft.com/office/drawing/2014/main" id="{BF4123B4-B14A-46C1-B2FA-5D719F797621}"/>
              </a:ext>
            </a:extLst>
          </p:cNvPr>
          <p:cNvGrpSpPr/>
          <p:nvPr/>
        </p:nvGrpSpPr>
        <p:grpSpPr>
          <a:xfrm>
            <a:off x="206821" y="1402080"/>
            <a:ext cx="8686800" cy="4846320"/>
            <a:chOff x="381000" y="1490402"/>
            <a:chExt cx="8156448" cy="4911886"/>
          </a:xfrm>
        </p:grpSpPr>
        <p:sp>
          <p:nvSpPr>
            <p:cNvPr id="9" name="Rectangle 8">
              <a:extLst>
                <a:ext uri="{FF2B5EF4-FFF2-40B4-BE49-F238E27FC236}">
                  <a16:creationId xmlns:a16="http://schemas.microsoft.com/office/drawing/2014/main" id="{41DEA12E-2DA9-431D-ACE3-0AD2A12A2828}"/>
                </a:ext>
              </a:extLst>
            </p:cNvPr>
            <p:cNvSpPr/>
            <p:nvPr/>
          </p:nvSpPr>
          <p:spPr bwMode="auto">
            <a:xfrm>
              <a:off x="396145" y="2514600"/>
              <a:ext cx="8138160" cy="3703320"/>
            </a:xfrm>
            <a:prstGeom prst="rect">
              <a:avLst/>
            </a:prstGeom>
            <a:solidFill>
              <a:srgbClr val="C0D2FE"/>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0" name="Rectangle 771">
              <a:extLst>
                <a:ext uri="{FF2B5EF4-FFF2-40B4-BE49-F238E27FC236}">
                  <a16:creationId xmlns:a16="http://schemas.microsoft.com/office/drawing/2014/main" id="{E93FCA7C-F57D-404C-80FC-610ACCE12B7F}"/>
                </a:ext>
              </a:extLst>
            </p:cNvPr>
            <p:cNvSpPr>
              <a:spLocks noChangeArrowheads="1"/>
            </p:cNvSpPr>
            <p:nvPr/>
          </p:nvSpPr>
          <p:spPr bwMode="auto">
            <a:xfrm>
              <a:off x="381000" y="1968712"/>
              <a:ext cx="8156448" cy="411480"/>
            </a:xfrm>
            <a:prstGeom prst="rect">
              <a:avLst/>
            </a:prstGeom>
            <a:solidFill>
              <a:srgbClr val="0000FF"/>
            </a:solidFill>
            <a:ln w="9525">
              <a:noFill/>
              <a:miter lim="800000"/>
              <a:headEnd/>
              <a:tailEnd/>
            </a:ln>
          </p:spPr>
          <p:txBody>
            <a:bodyPr/>
            <a:lstStyle/>
            <a:p>
              <a:endParaRPr lang="en-US"/>
            </a:p>
          </p:txBody>
        </p:sp>
        <p:sp>
          <p:nvSpPr>
            <p:cNvPr id="11" name="Rectangle 843">
              <a:extLst>
                <a:ext uri="{FF2B5EF4-FFF2-40B4-BE49-F238E27FC236}">
                  <a16:creationId xmlns:a16="http://schemas.microsoft.com/office/drawing/2014/main" id="{A6262B27-459F-4995-8751-6F7A470868FF}"/>
                </a:ext>
              </a:extLst>
            </p:cNvPr>
            <p:cNvSpPr>
              <a:spLocks noChangeArrowheads="1"/>
            </p:cNvSpPr>
            <p:nvPr/>
          </p:nvSpPr>
          <p:spPr bwMode="auto">
            <a:xfrm>
              <a:off x="381000" y="1966393"/>
              <a:ext cx="8138160" cy="4262326"/>
            </a:xfrm>
            <a:prstGeom prst="rect">
              <a:avLst/>
            </a:prstGeom>
            <a:noFill/>
            <a:ln w="17463">
              <a:solidFill>
                <a:srgbClr val="000000"/>
              </a:solidFill>
              <a:miter lim="800000"/>
              <a:headEnd/>
              <a:tailEnd/>
            </a:ln>
          </p:spPr>
          <p:txBody>
            <a:bodyPr/>
            <a:lstStyle/>
            <a:p>
              <a:endParaRPr lang="en-US"/>
            </a:p>
          </p:txBody>
        </p:sp>
        <p:sp>
          <p:nvSpPr>
            <p:cNvPr id="12" name="Line 849">
              <a:extLst>
                <a:ext uri="{FF2B5EF4-FFF2-40B4-BE49-F238E27FC236}">
                  <a16:creationId xmlns:a16="http://schemas.microsoft.com/office/drawing/2014/main" id="{0C51FF7C-E1A1-42FA-B7FF-9518225BEB56}"/>
                </a:ext>
              </a:extLst>
            </p:cNvPr>
            <p:cNvSpPr>
              <a:spLocks noChangeShapeType="1"/>
            </p:cNvSpPr>
            <p:nvPr/>
          </p:nvSpPr>
          <p:spPr bwMode="auto">
            <a:xfrm flipH="1">
              <a:off x="8533608" y="1967462"/>
              <a:ext cx="1805" cy="4278718"/>
            </a:xfrm>
            <a:prstGeom prst="line">
              <a:avLst/>
            </a:prstGeom>
            <a:noFill/>
            <a:ln w="9525">
              <a:solidFill>
                <a:srgbClr val="000000"/>
              </a:solidFill>
              <a:round/>
              <a:headEnd/>
              <a:tailEnd/>
            </a:ln>
          </p:spPr>
          <p:txBody>
            <a:bodyPr/>
            <a:lstStyle/>
            <a:p>
              <a:endParaRPr lang="en-US"/>
            </a:p>
          </p:txBody>
        </p:sp>
        <p:sp>
          <p:nvSpPr>
            <p:cNvPr id="13" name="Line 850">
              <a:extLst>
                <a:ext uri="{FF2B5EF4-FFF2-40B4-BE49-F238E27FC236}">
                  <a16:creationId xmlns:a16="http://schemas.microsoft.com/office/drawing/2014/main" id="{6220E9E7-6E2A-4B18-9F92-452602F037EE}"/>
                </a:ext>
              </a:extLst>
            </p:cNvPr>
            <p:cNvSpPr>
              <a:spLocks noChangeShapeType="1"/>
            </p:cNvSpPr>
            <p:nvPr/>
          </p:nvSpPr>
          <p:spPr bwMode="auto">
            <a:xfrm>
              <a:off x="7773623" y="2541272"/>
              <a:ext cx="0" cy="0"/>
            </a:xfrm>
            <a:prstGeom prst="line">
              <a:avLst/>
            </a:prstGeom>
            <a:noFill/>
            <a:ln w="9525">
              <a:solidFill>
                <a:srgbClr val="000000"/>
              </a:solidFill>
              <a:round/>
              <a:headEnd/>
              <a:tailEnd/>
            </a:ln>
          </p:spPr>
          <p:txBody>
            <a:bodyPr/>
            <a:lstStyle/>
            <a:p>
              <a:endParaRPr lang="en-US"/>
            </a:p>
          </p:txBody>
        </p:sp>
        <p:sp>
          <p:nvSpPr>
            <p:cNvPr id="14" name="Line 852">
              <a:extLst>
                <a:ext uri="{FF2B5EF4-FFF2-40B4-BE49-F238E27FC236}">
                  <a16:creationId xmlns:a16="http://schemas.microsoft.com/office/drawing/2014/main" id="{465B58FE-4BFC-4819-8EBF-CC3D3B91CBFD}"/>
                </a:ext>
              </a:extLst>
            </p:cNvPr>
            <p:cNvSpPr>
              <a:spLocks noChangeShapeType="1"/>
            </p:cNvSpPr>
            <p:nvPr/>
          </p:nvSpPr>
          <p:spPr bwMode="auto">
            <a:xfrm>
              <a:off x="381000" y="2541272"/>
              <a:ext cx="8138160" cy="0"/>
            </a:xfrm>
            <a:prstGeom prst="line">
              <a:avLst/>
            </a:prstGeom>
            <a:noFill/>
            <a:ln w="9525">
              <a:solidFill>
                <a:srgbClr val="000000"/>
              </a:solidFill>
              <a:round/>
              <a:headEnd/>
              <a:tailEnd/>
            </a:ln>
          </p:spPr>
          <p:txBody>
            <a:bodyPr/>
            <a:lstStyle/>
            <a:p>
              <a:endParaRPr lang="en-US"/>
            </a:p>
          </p:txBody>
        </p:sp>
        <p:sp>
          <p:nvSpPr>
            <p:cNvPr id="15" name="Rectangle 857">
              <a:extLst>
                <a:ext uri="{FF2B5EF4-FFF2-40B4-BE49-F238E27FC236}">
                  <a16:creationId xmlns:a16="http://schemas.microsoft.com/office/drawing/2014/main" id="{7DCA3796-FB82-4894-A49E-BCF0E8C05771}"/>
                </a:ext>
              </a:extLst>
            </p:cNvPr>
            <p:cNvSpPr>
              <a:spLocks noChangeArrowheads="1"/>
            </p:cNvSpPr>
            <p:nvPr/>
          </p:nvSpPr>
          <p:spPr bwMode="auto">
            <a:xfrm>
              <a:off x="730417"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2020</a:t>
              </a:r>
              <a:endParaRPr lang="en-US" dirty="0">
                <a:solidFill>
                  <a:schemeClr val="bg1"/>
                </a:solidFill>
              </a:endParaRPr>
            </a:p>
          </p:txBody>
        </p:sp>
        <p:sp>
          <p:nvSpPr>
            <p:cNvPr id="16" name="Line 858">
              <a:extLst>
                <a:ext uri="{FF2B5EF4-FFF2-40B4-BE49-F238E27FC236}">
                  <a16:creationId xmlns:a16="http://schemas.microsoft.com/office/drawing/2014/main" id="{B0826AE4-5D1F-4ABC-B125-BA69DDE0C900}"/>
                </a:ext>
              </a:extLst>
            </p:cNvPr>
            <p:cNvSpPr>
              <a:spLocks noChangeShapeType="1"/>
            </p:cNvSpPr>
            <p:nvPr/>
          </p:nvSpPr>
          <p:spPr bwMode="auto">
            <a:xfrm>
              <a:off x="408957" y="1966394"/>
              <a:ext cx="0" cy="405660"/>
            </a:xfrm>
            <a:prstGeom prst="line">
              <a:avLst/>
            </a:prstGeom>
            <a:noFill/>
            <a:ln w="9525">
              <a:solidFill>
                <a:srgbClr val="000000"/>
              </a:solidFill>
              <a:round/>
              <a:headEnd/>
              <a:tailEnd/>
            </a:ln>
          </p:spPr>
          <p:txBody>
            <a:bodyPr/>
            <a:lstStyle/>
            <a:p>
              <a:endParaRPr lang="en-US"/>
            </a:p>
          </p:txBody>
        </p:sp>
        <p:sp>
          <p:nvSpPr>
            <p:cNvPr id="17" name="Rectangle 859">
              <a:extLst>
                <a:ext uri="{FF2B5EF4-FFF2-40B4-BE49-F238E27FC236}">
                  <a16:creationId xmlns:a16="http://schemas.microsoft.com/office/drawing/2014/main" id="{953DD29F-8A40-457C-BC30-0030024A488E}"/>
                </a:ext>
              </a:extLst>
            </p:cNvPr>
            <p:cNvSpPr>
              <a:spLocks noChangeArrowheads="1"/>
            </p:cNvSpPr>
            <p:nvPr/>
          </p:nvSpPr>
          <p:spPr bwMode="auto">
            <a:xfrm>
              <a:off x="1747167"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2021</a:t>
              </a:r>
              <a:endParaRPr lang="en-US" dirty="0">
                <a:solidFill>
                  <a:schemeClr val="bg1"/>
                </a:solidFill>
              </a:endParaRPr>
            </a:p>
          </p:txBody>
        </p:sp>
        <p:sp>
          <p:nvSpPr>
            <p:cNvPr id="18" name="Line 860">
              <a:extLst>
                <a:ext uri="{FF2B5EF4-FFF2-40B4-BE49-F238E27FC236}">
                  <a16:creationId xmlns:a16="http://schemas.microsoft.com/office/drawing/2014/main" id="{D06A02F1-9394-4F68-9F39-780C9E7EF267}"/>
                </a:ext>
              </a:extLst>
            </p:cNvPr>
            <p:cNvSpPr>
              <a:spLocks noChangeShapeType="1"/>
            </p:cNvSpPr>
            <p:nvPr/>
          </p:nvSpPr>
          <p:spPr bwMode="auto">
            <a:xfrm>
              <a:off x="1425708" y="1966394"/>
              <a:ext cx="0" cy="405660"/>
            </a:xfrm>
            <a:prstGeom prst="line">
              <a:avLst/>
            </a:prstGeom>
            <a:noFill/>
            <a:ln w="9525">
              <a:solidFill>
                <a:srgbClr val="000000"/>
              </a:solidFill>
              <a:round/>
              <a:headEnd/>
              <a:tailEnd/>
            </a:ln>
          </p:spPr>
          <p:txBody>
            <a:bodyPr/>
            <a:lstStyle/>
            <a:p>
              <a:endParaRPr lang="en-US"/>
            </a:p>
          </p:txBody>
        </p:sp>
        <p:sp>
          <p:nvSpPr>
            <p:cNvPr id="19" name="Rectangle 861">
              <a:extLst>
                <a:ext uri="{FF2B5EF4-FFF2-40B4-BE49-F238E27FC236}">
                  <a16:creationId xmlns:a16="http://schemas.microsoft.com/office/drawing/2014/main" id="{0043C5BA-CBF5-4D0E-BB32-66906F5D4506}"/>
                </a:ext>
              </a:extLst>
            </p:cNvPr>
            <p:cNvSpPr>
              <a:spLocks noChangeArrowheads="1"/>
            </p:cNvSpPr>
            <p:nvPr/>
          </p:nvSpPr>
          <p:spPr bwMode="auto">
            <a:xfrm>
              <a:off x="2763917"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2022</a:t>
              </a:r>
              <a:endParaRPr lang="en-US" dirty="0">
                <a:solidFill>
                  <a:schemeClr val="bg1"/>
                </a:solidFill>
              </a:endParaRPr>
            </a:p>
          </p:txBody>
        </p:sp>
        <p:sp>
          <p:nvSpPr>
            <p:cNvPr id="20" name="Line 862">
              <a:extLst>
                <a:ext uri="{FF2B5EF4-FFF2-40B4-BE49-F238E27FC236}">
                  <a16:creationId xmlns:a16="http://schemas.microsoft.com/office/drawing/2014/main" id="{23F3A5D4-A72B-4C9B-B087-E6C7D3D550CE}"/>
                </a:ext>
              </a:extLst>
            </p:cNvPr>
            <p:cNvSpPr>
              <a:spLocks noChangeShapeType="1"/>
            </p:cNvSpPr>
            <p:nvPr/>
          </p:nvSpPr>
          <p:spPr bwMode="auto">
            <a:xfrm>
              <a:off x="2440652" y="1966394"/>
              <a:ext cx="0" cy="405660"/>
            </a:xfrm>
            <a:prstGeom prst="line">
              <a:avLst/>
            </a:prstGeom>
            <a:noFill/>
            <a:ln w="9525">
              <a:solidFill>
                <a:srgbClr val="000000"/>
              </a:solidFill>
              <a:round/>
              <a:headEnd/>
              <a:tailEnd/>
            </a:ln>
          </p:spPr>
          <p:txBody>
            <a:bodyPr/>
            <a:lstStyle/>
            <a:p>
              <a:endParaRPr lang="en-US"/>
            </a:p>
          </p:txBody>
        </p:sp>
        <p:sp>
          <p:nvSpPr>
            <p:cNvPr id="21" name="Rectangle 863">
              <a:extLst>
                <a:ext uri="{FF2B5EF4-FFF2-40B4-BE49-F238E27FC236}">
                  <a16:creationId xmlns:a16="http://schemas.microsoft.com/office/drawing/2014/main" id="{1CD2095D-3278-4869-8561-0E0390A41764}"/>
                </a:ext>
              </a:extLst>
            </p:cNvPr>
            <p:cNvSpPr>
              <a:spLocks noChangeArrowheads="1"/>
            </p:cNvSpPr>
            <p:nvPr/>
          </p:nvSpPr>
          <p:spPr bwMode="auto">
            <a:xfrm>
              <a:off x="3777055"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2023</a:t>
              </a:r>
              <a:endParaRPr lang="en-US" dirty="0">
                <a:solidFill>
                  <a:schemeClr val="bg1"/>
                </a:solidFill>
              </a:endParaRPr>
            </a:p>
          </p:txBody>
        </p:sp>
        <p:sp>
          <p:nvSpPr>
            <p:cNvPr id="22" name="Line 864">
              <a:extLst>
                <a:ext uri="{FF2B5EF4-FFF2-40B4-BE49-F238E27FC236}">
                  <a16:creationId xmlns:a16="http://schemas.microsoft.com/office/drawing/2014/main" id="{703BB2D1-9043-4E50-868C-DE72534D7740}"/>
                </a:ext>
              </a:extLst>
            </p:cNvPr>
            <p:cNvSpPr>
              <a:spLocks noChangeShapeType="1"/>
            </p:cNvSpPr>
            <p:nvPr/>
          </p:nvSpPr>
          <p:spPr bwMode="auto">
            <a:xfrm>
              <a:off x="3457401" y="1966394"/>
              <a:ext cx="0" cy="405660"/>
            </a:xfrm>
            <a:prstGeom prst="line">
              <a:avLst/>
            </a:prstGeom>
            <a:noFill/>
            <a:ln w="9525">
              <a:solidFill>
                <a:srgbClr val="000000"/>
              </a:solidFill>
              <a:round/>
              <a:headEnd/>
              <a:tailEnd/>
            </a:ln>
          </p:spPr>
          <p:txBody>
            <a:bodyPr/>
            <a:lstStyle/>
            <a:p>
              <a:endParaRPr lang="en-US"/>
            </a:p>
          </p:txBody>
        </p:sp>
        <p:sp>
          <p:nvSpPr>
            <p:cNvPr id="23" name="Rectangle 865">
              <a:extLst>
                <a:ext uri="{FF2B5EF4-FFF2-40B4-BE49-F238E27FC236}">
                  <a16:creationId xmlns:a16="http://schemas.microsoft.com/office/drawing/2014/main" id="{CBA4E69F-2E27-4D85-88A6-0A2C5243F11F}"/>
                </a:ext>
              </a:extLst>
            </p:cNvPr>
            <p:cNvSpPr>
              <a:spLocks noChangeArrowheads="1"/>
            </p:cNvSpPr>
            <p:nvPr/>
          </p:nvSpPr>
          <p:spPr bwMode="auto">
            <a:xfrm>
              <a:off x="4793805"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2024</a:t>
              </a:r>
              <a:endParaRPr lang="en-US" dirty="0">
                <a:solidFill>
                  <a:schemeClr val="bg1"/>
                </a:solidFill>
              </a:endParaRPr>
            </a:p>
          </p:txBody>
        </p:sp>
        <p:sp>
          <p:nvSpPr>
            <p:cNvPr id="24" name="Line 866">
              <a:extLst>
                <a:ext uri="{FF2B5EF4-FFF2-40B4-BE49-F238E27FC236}">
                  <a16:creationId xmlns:a16="http://schemas.microsoft.com/office/drawing/2014/main" id="{F9A54937-EBF5-4D96-9915-1B5674E1E734}"/>
                </a:ext>
              </a:extLst>
            </p:cNvPr>
            <p:cNvSpPr>
              <a:spLocks noChangeShapeType="1"/>
            </p:cNvSpPr>
            <p:nvPr/>
          </p:nvSpPr>
          <p:spPr bwMode="auto">
            <a:xfrm>
              <a:off x="4472345" y="1966394"/>
              <a:ext cx="0" cy="405660"/>
            </a:xfrm>
            <a:prstGeom prst="line">
              <a:avLst/>
            </a:prstGeom>
            <a:noFill/>
            <a:ln w="9525">
              <a:solidFill>
                <a:srgbClr val="000000"/>
              </a:solidFill>
              <a:round/>
              <a:headEnd/>
              <a:tailEnd/>
            </a:ln>
          </p:spPr>
          <p:txBody>
            <a:bodyPr/>
            <a:lstStyle/>
            <a:p>
              <a:endParaRPr lang="en-US"/>
            </a:p>
          </p:txBody>
        </p:sp>
        <p:sp>
          <p:nvSpPr>
            <p:cNvPr id="25" name="Rectangle 867">
              <a:extLst>
                <a:ext uri="{FF2B5EF4-FFF2-40B4-BE49-F238E27FC236}">
                  <a16:creationId xmlns:a16="http://schemas.microsoft.com/office/drawing/2014/main" id="{39904886-D442-4CF4-9FBC-F516FA0735EC}"/>
                </a:ext>
              </a:extLst>
            </p:cNvPr>
            <p:cNvSpPr>
              <a:spLocks noChangeArrowheads="1"/>
            </p:cNvSpPr>
            <p:nvPr/>
          </p:nvSpPr>
          <p:spPr bwMode="auto">
            <a:xfrm>
              <a:off x="5812361"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2025</a:t>
              </a:r>
              <a:endParaRPr lang="en-US" dirty="0">
                <a:solidFill>
                  <a:schemeClr val="bg1"/>
                </a:solidFill>
              </a:endParaRPr>
            </a:p>
          </p:txBody>
        </p:sp>
        <p:sp>
          <p:nvSpPr>
            <p:cNvPr id="26" name="Line 868">
              <a:extLst>
                <a:ext uri="{FF2B5EF4-FFF2-40B4-BE49-F238E27FC236}">
                  <a16:creationId xmlns:a16="http://schemas.microsoft.com/office/drawing/2014/main" id="{E949ACAA-B6CA-46F9-8A82-6AF2A3EE2F62}"/>
                </a:ext>
              </a:extLst>
            </p:cNvPr>
            <p:cNvSpPr>
              <a:spLocks noChangeShapeType="1"/>
            </p:cNvSpPr>
            <p:nvPr/>
          </p:nvSpPr>
          <p:spPr bwMode="auto">
            <a:xfrm>
              <a:off x="5490901" y="1966394"/>
              <a:ext cx="0" cy="405660"/>
            </a:xfrm>
            <a:prstGeom prst="line">
              <a:avLst/>
            </a:prstGeom>
            <a:noFill/>
            <a:ln w="9525">
              <a:solidFill>
                <a:srgbClr val="000000"/>
              </a:solidFill>
              <a:round/>
              <a:headEnd/>
              <a:tailEnd/>
            </a:ln>
          </p:spPr>
          <p:txBody>
            <a:bodyPr/>
            <a:lstStyle/>
            <a:p>
              <a:endParaRPr lang="en-US"/>
            </a:p>
          </p:txBody>
        </p:sp>
        <p:sp>
          <p:nvSpPr>
            <p:cNvPr id="27" name="Rectangle 869">
              <a:extLst>
                <a:ext uri="{FF2B5EF4-FFF2-40B4-BE49-F238E27FC236}">
                  <a16:creationId xmlns:a16="http://schemas.microsoft.com/office/drawing/2014/main" id="{9EE71F26-D3A2-4DEA-A7D2-4E722FFDF2B3}"/>
                </a:ext>
              </a:extLst>
            </p:cNvPr>
            <p:cNvSpPr>
              <a:spLocks noChangeArrowheads="1"/>
            </p:cNvSpPr>
            <p:nvPr/>
          </p:nvSpPr>
          <p:spPr bwMode="auto">
            <a:xfrm>
              <a:off x="6827305"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2026</a:t>
              </a:r>
              <a:endParaRPr lang="en-US" dirty="0">
                <a:solidFill>
                  <a:schemeClr val="bg1"/>
                </a:solidFill>
              </a:endParaRPr>
            </a:p>
          </p:txBody>
        </p:sp>
        <p:sp>
          <p:nvSpPr>
            <p:cNvPr id="28" name="Line 870">
              <a:extLst>
                <a:ext uri="{FF2B5EF4-FFF2-40B4-BE49-F238E27FC236}">
                  <a16:creationId xmlns:a16="http://schemas.microsoft.com/office/drawing/2014/main" id="{EFBF8654-C31A-46C5-AA35-52CB58A05BEC}"/>
                </a:ext>
              </a:extLst>
            </p:cNvPr>
            <p:cNvSpPr>
              <a:spLocks noChangeShapeType="1"/>
            </p:cNvSpPr>
            <p:nvPr/>
          </p:nvSpPr>
          <p:spPr bwMode="auto">
            <a:xfrm>
              <a:off x="6507652" y="1966394"/>
              <a:ext cx="0" cy="405660"/>
            </a:xfrm>
            <a:prstGeom prst="line">
              <a:avLst/>
            </a:prstGeom>
            <a:noFill/>
            <a:ln w="9525">
              <a:solidFill>
                <a:srgbClr val="000000"/>
              </a:solidFill>
              <a:round/>
              <a:headEnd/>
              <a:tailEnd/>
            </a:ln>
          </p:spPr>
          <p:txBody>
            <a:bodyPr/>
            <a:lstStyle/>
            <a:p>
              <a:endParaRPr lang="en-US"/>
            </a:p>
          </p:txBody>
        </p:sp>
        <p:sp>
          <p:nvSpPr>
            <p:cNvPr id="29" name="Line 871">
              <a:extLst>
                <a:ext uri="{FF2B5EF4-FFF2-40B4-BE49-F238E27FC236}">
                  <a16:creationId xmlns:a16="http://schemas.microsoft.com/office/drawing/2014/main" id="{9975DDF9-47AC-4AD7-9F10-C09F80F0E1F4}"/>
                </a:ext>
              </a:extLst>
            </p:cNvPr>
            <p:cNvSpPr>
              <a:spLocks noChangeShapeType="1"/>
            </p:cNvSpPr>
            <p:nvPr/>
          </p:nvSpPr>
          <p:spPr bwMode="auto">
            <a:xfrm>
              <a:off x="7522596" y="1966394"/>
              <a:ext cx="0" cy="405660"/>
            </a:xfrm>
            <a:prstGeom prst="line">
              <a:avLst/>
            </a:prstGeom>
            <a:noFill/>
            <a:ln w="9525">
              <a:solidFill>
                <a:srgbClr val="000000"/>
              </a:solidFill>
              <a:round/>
              <a:headEnd/>
              <a:tailEnd/>
            </a:ln>
          </p:spPr>
          <p:txBody>
            <a:bodyPr/>
            <a:lstStyle/>
            <a:p>
              <a:endParaRPr lang="en-US"/>
            </a:p>
          </p:txBody>
        </p:sp>
        <p:sp>
          <p:nvSpPr>
            <p:cNvPr id="30" name="Line 872">
              <a:extLst>
                <a:ext uri="{FF2B5EF4-FFF2-40B4-BE49-F238E27FC236}">
                  <a16:creationId xmlns:a16="http://schemas.microsoft.com/office/drawing/2014/main" id="{1AEAF040-1C7E-4573-968E-0DBE450B2324}"/>
                </a:ext>
              </a:extLst>
            </p:cNvPr>
            <p:cNvSpPr>
              <a:spLocks noChangeShapeType="1"/>
            </p:cNvSpPr>
            <p:nvPr/>
          </p:nvSpPr>
          <p:spPr bwMode="auto">
            <a:xfrm>
              <a:off x="441960" y="2372054"/>
              <a:ext cx="8046720" cy="0"/>
            </a:xfrm>
            <a:prstGeom prst="line">
              <a:avLst/>
            </a:prstGeom>
            <a:noFill/>
            <a:ln w="9525">
              <a:solidFill>
                <a:srgbClr val="000000"/>
              </a:solidFill>
              <a:round/>
              <a:headEnd/>
              <a:tailEnd/>
            </a:ln>
          </p:spPr>
          <p:txBody>
            <a:bodyPr/>
            <a:lstStyle/>
            <a:p>
              <a:endParaRPr lang="en-US"/>
            </a:p>
          </p:txBody>
        </p:sp>
        <p:sp>
          <p:nvSpPr>
            <p:cNvPr id="31" name="Rectangle 889">
              <a:extLst>
                <a:ext uri="{FF2B5EF4-FFF2-40B4-BE49-F238E27FC236}">
                  <a16:creationId xmlns:a16="http://schemas.microsoft.com/office/drawing/2014/main" id="{7393C7A9-9AEE-4E45-B658-4D3A98E3588B}"/>
                </a:ext>
              </a:extLst>
            </p:cNvPr>
            <p:cNvSpPr>
              <a:spLocks noChangeArrowheads="1"/>
            </p:cNvSpPr>
            <p:nvPr/>
          </p:nvSpPr>
          <p:spPr bwMode="auto">
            <a:xfrm>
              <a:off x="488419"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Q1</a:t>
              </a:r>
              <a:endParaRPr lang="en-US" dirty="0"/>
            </a:p>
          </p:txBody>
        </p:sp>
        <p:sp>
          <p:nvSpPr>
            <p:cNvPr id="32" name="Line 890">
              <a:extLst>
                <a:ext uri="{FF2B5EF4-FFF2-40B4-BE49-F238E27FC236}">
                  <a16:creationId xmlns:a16="http://schemas.microsoft.com/office/drawing/2014/main" id="{2CDF3F46-2E60-4BEF-BD8F-520BC8B3AE93}"/>
                </a:ext>
              </a:extLst>
            </p:cNvPr>
            <p:cNvSpPr>
              <a:spLocks noChangeShapeType="1"/>
            </p:cNvSpPr>
            <p:nvPr/>
          </p:nvSpPr>
          <p:spPr bwMode="auto">
            <a:xfrm>
              <a:off x="408957" y="2372054"/>
              <a:ext cx="0" cy="169218"/>
            </a:xfrm>
            <a:prstGeom prst="line">
              <a:avLst/>
            </a:prstGeom>
            <a:noFill/>
            <a:ln w="9525">
              <a:solidFill>
                <a:srgbClr val="000000"/>
              </a:solidFill>
              <a:round/>
              <a:headEnd/>
              <a:tailEnd/>
            </a:ln>
          </p:spPr>
          <p:txBody>
            <a:bodyPr/>
            <a:lstStyle/>
            <a:p>
              <a:endParaRPr lang="en-US"/>
            </a:p>
          </p:txBody>
        </p:sp>
        <p:sp>
          <p:nvSpPr>
            <p:cNvPr id="33" name="Rectangle 891">
              <a:extLst>
                <a:ext uri="{FF2B5EF4-FFF2-40B4-BE49-F238E27FC236}">
                  <a16:creationId xmlns:a16="http://schemas.microsoft.com/office/drawing/2014/main" id="{85EA90C2-7DB9-4B94-A047-087F81A2493F}"/>
                </a:ext>
              </a:extLst>
            </p:cNvPr>
            <p:cNvSpPr>
              <a:spLocks noChangeArrowheads="1"/>
            </p:cNvSpPr>
            <p:nvPr/>
          </p:nvSpPr>
          <p:spPr bwMode="auto">
            <a:xfrm>
              <a:off x="739447"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34" name="Line 892">
              <a:extLst>
                <a:ext uri="{FF2B5EF4-FFF2-40B4-BE49-F238E27FC236}">
                  <a16:creationId xmlns:a16="http://schemas.microsoft.com/office/drawing/2014/main" id="{55A3D15A-B215-4676-8AF8-2DFD4C02DCD9}"/>
                </a:ext>
              </a:extLst>
            </p:cNvPr>
            <p:cNvSpPr>
              <a:spLocks noChangeShapeType="1"/>
            </p:cNvSpPr>
            <p:nvPr/>
          </p:nvSpPr>
          <p:spPr bwMode="auto">
            <a:xfrm>
              <a:off x="661790" y="2372054"/>
              <a:ext cx="0" cy="169218"/>
            </a:xfrm>
            <a:prstGeom prst="line">
              <a:avLst/>
            </a:prstGeom>
            <a:noFill/>
            <a:ln w="9525">
              <a:solidFill>
                <a:srgbClr val="000000"/>
              </a:solidFill>
              <a:round/>
              <a:headEnd/>
              <a:tailEnd/>
            </a:ln>
          </p:spPr>
          <p:txBody>
            <a:bodyPr/>
            <a:lstStyle/>
            <a:p>
              <a:endParaRPr lang="en-US"/>
            </a:p>
          </p:txBody>
        </p:sp>
        <p:sp>
          <p:nvSpPr>
            <p:cNvPr id="35" name="Rectangle 893">
              <a:extLst>
                <a:ext uri="{FF2B5EF4-FFF2-40B4-BE49-F238E27FC236}">
                  <a16:creationId xmlns:a16="http://schemas.microsoft.com/office/drawing/2014/main" id="{42E3C9B6-AE69-4E4B-8EC6-48B41AF08ACD}"/>
                </a:ext>
              </a:extLst>
            </p:cNvPr>
            <p:cNvSpPr>
              <a:spLocks noChangeArrowheads="1"/>
            </p:cNvSpPr>
            <p:nvPr/>
          </p:nvSpPr>
          <p:spPr bwMode="auto">
            <a:xfrm>
              <a:off x="99408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36" name="Line 894">
              <a:extLst>
                <a:ext uri="{FF2B5EF4-FFF2-40B4-BE49-F238E27FC236}">
                  <a16:creationId xmlns:a16="http://schemas.microsoft.com/office/drawing/2014/main" id="{1A16DB92-8ADB-4F0C-B893-80607E88EA4F}"/>
                </a:ext>
              </a:extLst>
            </p:cNvPr>
            <p:cNvSpPr>
              <a:spLocks noChangeShapeType="1"/>
            </p:cNvSpPr>
            <p:nvPr/>
          </p:nvSpPr>
          <p:spPr bwMode="auto">
            <a:xfrm>
              <a:off x="912818" y="2372054"/>
              <a:ext cx="0" cy="169218"/>
            </a:xfrm>
            <a:prstGeom prst="line">
              <a:avLst/>
            </a:prstGeom>
            <a:noFill/>
            <a:ln w="9525">
              <a:solidFill>
                <a:srgbClr val="000000"/>
              </a:solidFill>
              <a:round/>
              <a:headEnd/>
              <a:tailEnd/>
            </a:ln>
          </p:spPr>
          <p:txBody>
            <a:bodyPr/>
            <a:lstStyle/>
            <a:p>
              <a:endParaRPr lang="en-US"/>
            </a:p>
          </p:txBody>
        </p:sp>
        <p:sp>
          <p:nvSpPr>
            <p:cNvPr id="37" name="Rectangle 895">
              <a:extLst>
                <a:ext uri="{FF2B5EF4-FFF2-40B4-BE49-F238E27FC236}">
                  <a16:creationId xmlns:a16="http://schemas.microsoft.com/office/drawing/2014/main" id="{0AA496D9-B561-428B-879E-4BAB9C018A67}"/>
                </a:ext>
              </a:extLst>
            </p:cNvPr>
            <p:cNvSpPr>
              <a:spLocks noChangeArrowheads="1"/>
            </p:cNvSpPr>
            <p:nvPr/>
          </p:nvSpPr>
          <p:spPr bwMode="auto">
            <a:xfrm>
              <a:off x="1252337"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38" name="Line 896">
              <a:extLst>
                <a:ext uri="{FF2B5EF4-FFF2-40B4-BE49-F238E27FC236}">
                  <a16:creationId xmlns:a16="http://schemas.microsoft.com/office/drawing/2014/main" id="{5259AFF8-DE75-4130-9F02-535B05A3DBBB}"/>
                </a:ext>
              </a:extLst>
            </p:cNvPr>
            <p:cNvSpPr>
              <a:spLocks noChangeShapeType="1"/>
            </p:cNvSpPr>
            <p:nvPr/>
          </p:nvSpPr>
          <p:spPr bwMode="auto">
            <a:xfrm>
              <a:off x="1169262" y="2372054"/>
              <a:ext cx="0" cy="169218"/>
            </a:xfrm>
            <a:prstGeom prst="line">
              <a:avLst/>
            </a:prstGeom>
            <a:noFill/>
            <a:ln w="9525">
              <a:solidFill>
                <a:srgbClr val="000000"/>
              </a:solidFill>
              <a:round/>
              <a:headEnd/>
              <a:tailEnd/>
            </a:ln>
          </p:spPr>
          <p:txBody>
            <a:bodyPr/>
            <a:lstStyle/>
            <a:p>
              <a:endParaRPr lang="en-US"/>
            </a:p>
          </p:txBody>
        </p:sp>
        <p:sp>
          <p:nvSpPr>
            <p:cNvPr id="39" name="Rectangle 897">
              <a:extLst>
                <a:ext uri="{FF2B5EF4-FFF2-40B4-BE49-F238E27FC236}">
                  <a16:creationId xmlns:a16="http://schemas.microsoft.com/office/drawing/2014/main" id="{6B1514E6-9809-4CBB-B01E-A325B58A72DC}"/>
                </a:ext>
              </a:extLst>
            </p:cNvPr>
            <p:cNvSpPr>
              <a:spLocks noChangeArrowheads="1"/>
            </p:cNvSpPr>
            <p:nvPr/>
          </p:nvSpPr>
          <p:spPr bwMode="auto">
            <a:xfrm>
              <a:off x="1505170"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40" name="Line 898">
              <a:extLst>
                <a:ext uri="{FF2B5EF4-FFF2-40B4-BE49-F238E27FC236}">
                  <a16:creationId xmlns:a16="http://schemas.microsoft.com/office/drawing/2014/main" id="{40E074E0-810B-46B8-B37D-958E189CEEFA}"/>
                </a:ext>
              </a:extLst>
            </p:cNvPr>
            <p:cNvSpPr>
              <a:spLocks noChangeShapeType="1"/>
            </p:cNvSpPr>
            <p:nvPr/>
          </p:nvSpPr>
          <p:spPr bwMode="auto">
            <a:xfrm>
              <a:off x="1425708" y="2372054"/>
              <a:ext cx="0" cy="169218"/>
            </a:xfrm>
            <a:prstGeom prst="line">
              <a:avLst/>
            </a:prstGeom>
            <a:noFill/>
            <a:ln w="9525">
              <a:solidFill>
                <a:srgbClr val="000000"/>
              </a:solidFill>
              <a:round/>
              <a:headEnd/>
              <a:tailEnd/>
            </a:ln>
          </p:spPr>
          <p:txBody>
            <a:bodyPr/>
            <a:lstStyle/>
            <a:p>
              <a:endParaRPr lang="en-US"/>
            </a:p>
          </p:txBody>
        </p:sp>
        <p:sp>
          <p:nvSpPr>
            <p:cNvPr id="41" name="Rectangle 899">
              <a:extLst>
                <a:ext uri="{FF2B5EF4-FFF2-40B4-BE49-F238E27FC236}">
                  <a16:creationId xmlns:a16="http://schemas.microsoft.com/office/drawing/2014/main" id="{D6762C17-A362-4A12-BCA2-61A054059DFD}"/>
                </a:ext>
              </a:extLst>
            </p:cNvPr>
            <p:cNvSpPr>
              <a:spLocks noChangeArrowheads="1"/>
            </p:cNvSpPr>
            <p:nvPr/>
          </p:nvSpPr>
          <p:spPr bwMode="auto">
            <a:xfrm>
              <a:off x="1756197"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42" name="Line 900">
              <a:extLst>
                <a:ext uri="{FF2B5EF4-FFF2-40B4-BE49-F238E27FC236}">
                  <a16:creationId xmlns:a16="http://schemas.microsoft.com/office/drawing/2014/main" id="{5C8F18BF-F76B-4FE7-B81F-1897043BADEB}"/>
                </a:ext>
              </a:extLst>
            </p:cNvPr>
            <p:cNvSpPr>
              <a:spLocks noChangeShapeType="1"/>
            </p:cNvSpPr>
            <p:nvPr/>
          </p:nvSpPr>
          <p:spPr bwMode="auto">
            <a:xfrm>
              <a:off x="1676735" y="2372054"/>
              <a:ext cx="0" cy="169218"/>
            </a:xfrm>
            <a:prstGeom prst="line">
              <a:avLst/>
            </a:prstGeom>
            <a:noFill/>
            <a:ln w="9525">
              <a:solidFill>
                <a:srgbClr val="000000"/>
              </a:solidFill>
              <a:round/>
              <a:headEnd/>
              <a:tailEnd/>
            </a:ln>
          </p:spPr>
          <p:txBody>
            <a:bodyPr/>
            <a:lstStyle/>
            <a:p>
              <a:endParaRPr lang="en-US"/>
            </a:p>
          </p:txBody>
        </p:sp>
        <p:sp>
          <p:nvSpPr>
            <p:cNvPr id="43" name="Rectangle 901">
              <a:extLst>
                <a:ext uri="{FF2B5EF4-FFF2-40B4-BE49-F238E27FC236}">
                  <a16:creationId xmlns:a16="http://schemas.microsoft.com/office/drawing/2014/main" id="{5AE66243-B8CD-454C-A406-47AC41FBD25A}"/>
                </a:ext>
              </a:extLst>
            </p:cNvPr>
            <p:cNvSpPr>
              <a:spLocks noChangeArrowheads="1"/>
            </p:cNvSpPr>
            <p:nvPr/>
          </p:nvSpPr>
          <p:spPr bwMode="auto">
            <a:xfrm>
              <a:off x="2010835" y="2411461"/>
              <a:ext cx="93909"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44" name="Line 902">
              <a:extLst>
                <a:ext uri="{FF2B5EF4-FFF2-40B4-BE49-F238E27FC236}">
                  <a16:creationId xmlns:a16="http://schemas.microsoft.com/office/drawing/2014/main" id="{802E433A-40F2-4364-9E4E-D518C1E98430}"/>
                </a:ext>
              </a:extLst>
            </p:cNvPr>
            <p:cNvSpPr>
              <a:spLocks noChangeShapeType="1"/>
            </p:cNvSpPr>
            <p:nvPr/>
          </p:nvSpPr>
          <p:spPr bwMode="auto">
            <a:xfrm>
              <a:off x="1929568" y="2372054"/>
              <a:ext cx="0" cy="169218"/>
            </a:xfrm>
            <a:prstGeom prst="line">
              <a:avLst/>
            </a:prstGeom>
            <a:noFill/>
            <a:ln w="9525">
              <a:solidFill>
                <a:srgbClr val="000000"/>
              </a:solidFill>
              <a:round/>
              <a:headEnd/>
              <a:tailEnd/>
            </a:ln>
          </p:spPr>
          <p:txBody>
            <a:bodyPr/>
            <a:lstStyle/>
            <a:p>
              <a:endParaRPr lang="en-US"/>
            </a:p>
          </p:txBody>
        </p:sp>
        <p:sp>
          <p:nvSpPr>
            <p:cNvPr id="45" name="Rectangle 903">
              <a:extLst>
                <a:ext uri="{FF2B5EF4-FFF2-40B4-BE49-F238E27FC236}">
                  <a16:creationId xmlns:a16="http://schemas.microsoft.com/office/drawing/2014/main" id="{784FF050-98AE-4AFF-940A-39F7783B8B2A}"/>
                </a:ext>
              </a:extLst>
            </p:cNvPr>
            <p:cNvSpPr>
              <a:spLocks noChangeArrowheads="1"/>
            </p:cNvSpPr>
            <p:nvPr/>
          </p:nvSpPr>
          <p:spPr bwMode="auto">
            <a:xfrm>
              <a:off x="2267281"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46" name="Line 904">
              <a:extLst>
                <a:ext uri="{FF2B5EF4-FFF2-40B4-BE49-F238E27FC236}">
                  <a16:creationId xmlns:a16="http://schemas.microsoft.com/office/drawing/2014/main" id="{C20CD0BA-AF64-4FD6-B634-109E5920B574}"/>
                </a:ext>
              </a:extLst>
            </p:cNvPr>
            <p:cNvSpPr>
              <a:spLocks noChangeShapeType="1"/>
            </p:cNvSpPr>
            <p:nvPr/>
          </p:nvSpPr>
          <p:spPr bwMode="auto">
            <a:xfrm>
              <a:off x="2184207" y="2372054"/>
              <a:ext cx="0" cy="169218"/>
            </a:xfrm>
            <a:prstGeom prst="line">
              <a:avLst/>
            </a:prstGeom>
            <a:noFill/>
            <a:ln w="9525">
              <a:solidFill>
                <a:srgbClr val="000000"/>
              </a:solidFill>
              <a:round/>
              <a:headEnd/>
              <a:tailEnd/>
            </a:ln>
          </p:spPr>
          <p:txBody>
            <a:bodyPr/>
            <a:lstStyle/>
            <a:p>
              <a:endParaRPr lang="en-US"/>
            </a:p>
          </p:txBody>
        </p:sp>
        <p:sp>
          <p:nvSpPr>
            <p:cNvPr id="47" name="Rectangle 905">
              <a:extLst>
                <a:ext uri="{FF2B5EF4-FFF2-40B4-BE49-F238E27FC236}">
                  <a16:creationId xmlns:a16="http://schemas.microsoft.com/office/drawing/2014/main" id="{6B25BB2C-1BE5-4E08-8D6C-D8B935D377F1}"/>
                </a:ext>
              </a:extLst>
            </p:cNvPr>
            <p:cNvSpPr>
              <a:spLocks noChangeArrowheads="1"/>
            </p:cNvSpPr>
            <p:nvPr/>
          </p:nvSpPr>
          <p:spPr bwMode="auto">
            <a:xfrm>
              <a:off x="252011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48" name="Line 906">
              <a:extLst>
                <a:ext uri="{FF2B5EF4-FFF2-40B4-BE49-F238E27FC236}">
                  <a16:creationId xmlns:a16="http://schemas.microsoft.com/office/drawing/2014/main" id="{EC607919-721C-4C0B-A924-F015AF906E8C}"/>
                </a:ext>
              </a:extLst>
            </p:cNvPr>
            <p:cNvSpPr>
              <a:spLocks noChangeShapeType="1"/>
            </p:cNvSpPr>
            <p:nvPr/>
          </p:nvSpPr>
          <p:spPr bwMode="auto">
            <a:xfrm>
              <a:off x="2440652" y="2372054"/>
              <a:ext cx="0" cy="169218"/>
            </a:xfrm>
            <a:prstGeom prst="line">
              <a:avLst/>
            </a:prstGeom>
            <a:noFill/>
            <a:ln w="9525">
              <a:solidFill>
                <a:srgbClr val="000000"/>
              </a:solidFill>
              <a:round/>
              <a:headEnd/>
              <a:tailEnd/>
            </a:ln>
          </p:spPr>
          <p:txBody>
            <a:bodyPr/>
            <a:lstStyle/>
            <a:p>
              <a:endParaRPr lang="en-US"/>
            </a:p>
          </p:txBody>
        </p:sp>
        <p:sp>
          <p:nvSpPr>
            <p:cNvPr id="49" name="Rectangle 907">
              <a:extLst>
                <a:ext uri="{FF2B5EF4-FFF2-40B4-BE49-F238E27FC236}">
                  <a16:creationId xmlns:a16="http://schemas.microsoft.com/office/drawing/2014/main" id="{261DBA5A-6B49-4897-90D7-EDDA93AA1868}"/>
                </a:ext>
              </a:extLst>
            </p:cNvPr>
            <p:cNvSpPr>
              <a:spLocks noChangeArrowheads="1"/>
            </p:cNvSpPr>
            <p:nvPr/>
          </p:nvSpPr>
          <p:spPr bwMode="auto">
            <a:xfrm>
              <a:off x="277294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50" name="Line 908">
              <a:extLst>
                <a:ext uri="{FF2B5EF4-FFF2-40B4-BE49-F238E27FC236}">
                  <a16:creationId xmlns:a16="http://schemas.microsoft.com/office/drawing/2014/main" id="{4E1BB215-B94D-42F5-A0AF-F972BE633638}"/>
                </a:ext>
              </a:extLst>
            </p:cNvPr>
            <p:cNvSpPr>
              <a:spLocks noChangeShapeType="1"/>
            </p:cNvSpPr>
            <p:nvPr/>
          </p:nvSpPr>
          <p:spPr bwMode="auto">
            <a:xfrm>
              <a:off x="2693485" y="2372054"/>
              <a:ext cx="0" cy="169218"/>
            </a:xfrm>
            <a:prstGeom prst="line">
              <a:avLst/>
            </a:prstGeom>
            <a:noFill/>
            <a:ln w="9525">
              <a:solidFill>
                <a:srgbClr val="000000"/>
              </a:solidFill>
              <a:round/>
              <a:headEnd/>
              <a:tailEnd/>
            </a:ln>
          </p:spPr>
          <p:txBody>
            <a:bodyPr/>
            <a:lstStyle/>
            <a:p>
              <a:endParaRPr lang="en-US"/>
            </a:p>
          </p:txBody>
        </p:sp>
        <p:sp>
          <p:nvSpPr>
            <p:cNvPr id="51" name="Rectangle 909">
              <a:extLst>
                <a:ext uri="{FF2B5EF4-FFF2-40B4-BE49-F238E27FC236}">
                  <a16:creationId xmlns:a16="http://schemas.microsoft.com/office/drawing/2014/main" id="{003655A7-536C-4840-BAC2-2CD86D4EB845}"/>
                </a:ext>
              </a:extLst>
            </p:cNvPr>
            <p:cNvSpPr>
              <a:spLocks noChangeArrowheads="1"/>
            </p:cNvSpPr>
            <p:nvPr/>
          </p:nvSpPr>
          <p:spPr bwMode="auto">
            <a:xfrm>
              <a:off x="3025779"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52" name="Line 910">
              <a:extLst>
                <a:ext uri="{FF2B5EF4-FFF2-40B4-BE49-F238E27FC236}">
                  <a16:creationId xmlns:a16="http://schemas.microsoft.com/office/drawing/2014/main" id="{A2E44483-5BA2-4755-92E7-7A140872F00D}"/>
                </a:ext>
              </a:extLst>
            </p:cNvPr>
            <p:cNvSpPr>
              <a:spLocks noChangeShapeType="1"/>
            </p:cNvSpPr>
            <p:nvPr/>
          </p:nvSpPr>
          <p:spPr bwMode="auto">
            <a:xfrm>
              <a:off x="2946317" y="2372054"/>
              <a:ext cx="0" cy="169218"/>
            </a:xfrm>
            <a:prstGeom prst="line">
              <a:avLst/>
            </a:prstGeom>
            <a:noFill/>
            <a:ln w="9525">
              <a:solidFill>
                <a:srgbClr val="000000"/>
              </a:solidFill>
              <a:round/>
              <a:headEnd/>
              <a:tailEnd/>
            </a:ln>
          </p:spPr>
          <p:txBody>
            <a:bodyPr/>
            <a:lstStyle/>
            <a:p>
              <a:endParaRPr lang="en-US"/>
            </a:p>
          </p:txBody>
        </p:sp>
        <p:sp>
          <p:nvSpPr>
            <p:cNvPr id="53" name="Rectangle 911">
              <a:extLst>
                <a:ext uri="{FF2B5EF4-FFF2-40B4-BE49-F238E27FC236}">
                  <a16:creationId xmlns:a16="http://schemas.microsoft.com/office/drawing/2014/main" id="{BC39608D-F5C2-4DEA-9084-F2BB742206C4}"/>
                </a:ext>
              </a:extLst>
            </p:cNvPr>
            <p:cNvSpPr>
              <a:spLocks noChangeArrowheads="1"/>
            </p:cNvSpPr>
            <p:nvPr/>
          </p:nvSpPr>
          <p:spPr bwMode="auto">
            <a:xfrm>
              <a:off x="3282225"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54" name="Line 912">
              <a:extLst>
                <a:ext uri="{FF2B5EF4-FFF2-40B4-BE49-F238E27FC236}">
                  <a16:creationId xmlns:a16="http://schemas.microsoft.com/office/drawing/2014/main" id="{87FFAD78-9568-4EDA-825D-E5125F6991FD}"/>
                </a:ext>
              </a:extLst>
            </p:cNvPr>
            <p:cNvSpPr>
              <a:spLocks noChangeShapeType="1"/>
            </p:cNvSpPr>
            <p:nvPr/>
          </p:nvSpPr>
          <p:spPr bwMode="auto">
            <a:xfrm>
              <a:off x="3200957" y="2372054"/>
              <a:ext cx="0" cy="169218"/>
            </a:xfrm>
            <a:prstGeom prst="line">
              <a:avLst/>
            </a:prstGeom>
            <a:noFill/>
            <a:ln w="9525">
              <a:solidFill>
                <a:srgbClr val="000000"/>
              </a:solidFill>
              <a:round/>
              <a:headEnd/>
              <a:tailEnd/>
            </a:ln>
          </p:spPr>
          <p:txBody>
            <a:bodyPr/>
            <a:lstStyle/>
            <a:p>
              <a:endParaRPr lang="en-US"/>
            </a:p>
          </p:txBody>
        </p:sp>
        <p:sp>
          <p:nvSpPr>
            <p:cNvPr id="55" name="Rectangle 913">
              <a:extLst>
                <a:ext uri="{FF2B5EF4-FFF2-40B4-BE49-F238E27FC236}">
                  <a16:creationId xmlns:a16="http://schemas.microsoft.com/office/drawing/2014/main" id="{09B82DAE-83B1-480A-BBAF-AED86D7341F7}"/>
                </a:ext>
              </a:extLst>
            </p:cNvPr>
            <p:cNvSpPr>
              <a:spLocks noChangeArrowheads="1"/>
            </p:cNvSpPr>
            <p:nvPr/>
          </p:nvSpPr>
          <p:spPr bwMode="auto">
            <a:xfrm>
              <a:off x="353505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56" name="Line 914">
              <a:extLst>
                <a:ext uri="{FF2B5EF4-FFF2-40B4-BE49-F238E27FC236}">
                  <a16:creationId xmlns:a16="http://schemas.microsoft.com/office/drawing/2014/main" id="{8D4F653D-6F2E-42ED-83C1-E9DFB1531E4B}"/>
                </a:ext>
              </a:extLst>
            </p:cNvPr>
            <p:cNvSpPr>
              <a:spLocks noChangeShapeType="1"/>
            </p:cNvSpPr>
            <p:nvPr/>
          </p:nvSpPr>
          <p:spPr bwMode="auto">
            <a:xfrm>
              <a:off x="3457401" y="2372054"/>
              <a:ext cx="0" cy="169218"/>
            </a:xfrm>
            <a:prstGeom prst="line">
              <a:avLst/>
            </a:prstGeom>
            <a:noFill/>
            <a:ln w="9525">
              <a:solidFill>
                <a:srgbClr val="000000"/>
              </a:solidFill>
              <a:round/>
              <a:headEnd/>
              <a:tailEnd/>
            </a:ln>
          </p:spPr>
          <p:txBody>
            <a:bodyPr/>
            <a:lstStyle/>
            <a:p>
              <a:endParaRPr lang="en-US"/>
            </a:p>
          </p:txBody>
        </p:sp>
        <p:sp>
          <p:nvSpPr>
            <p:cNvPr id="57" name="Rectangle 915">
              <a:extLst>
                <a:ext uri="{FF2B5EF4-FFF2-40B4-BE49-F238E27FC236}">
                  <a16:creationId xmlns:a16="http://schemas.microsoft.com/office/drawing/2014/main" id="{19519F68-B473-405B-BD2F-AE6DC83BB46A}"/>
                </a:ext>
              </a:extLst>
            </p:cNvPr>
            <p:cNvSpPr>
              <a:spLocks noChangeArrowheads="1"/>
            </p:cNvSpPr>
            <p:nvPr/>
          </p:nvSpPr>
          <p:spPr bwMode="auto">
            <a:xfrm>
              <a:off x="3787890"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58" name="Line 916">
              <a:extLst>
                <a:ext uri="{FF2B5EF4-FFF2-40B4-BE49-F238E27FC236}">
                  <a16:creationId xmlns:a16="http://schemas.microsoft.com/office/drawing/2014/main" id="{A4FF5254-7AA6-443C-9B76-4E00E1CAA83A}"/>
                </a:ext>
              </a:extLst>
            </p:cNvPr>
            <p:cNvSpPr>
              <a:spLocks noChangeShapeType="1"/>
            </p:cNvSpPr>
            <p:nvPr/>
          </p:nvSpPr>
          <p:spPr bwMode="auto">
            <a:xfrm>
              <a:off x="3708429" y="2372054"/>
              <a:ext cx="0" cy="169218"/>
            </a:xfrm>
            <a:prstGeom prst="line">
              <a:avLst/>
            </a:prstGeom>
            <a:noFill/>
            <a:ln w="9525">
              <a:solidFill>
                <a:srgbClr val="000000"/>
              </a:solidFill>
              <a:round/>
              <a:headEnd/>
              <a:tailEnd/>
            </a:ln>
          </p:spPr>
          <p:txBody>
            <a:bodyPr/>
            <a:lstStyle/>
            <a:p>
              <a:endParaRPr lang="en-US"/>
            </a:p>
          </p:txBody>
        </p:sp>
        <p:sp>
          <p:nvSpPr>
            <p:cNvPr id="59" name="Rectangle 917">
              <a:extLst>
                <a:ext uri="{FF2B5EF4-FFF2-40B4-BE49-F238E27FC236}">
                  <a16:creationId xmlns:a16="http://schemas.microsoft.com/office/drawing/2014/main" id="{B23A14F7-689C-4C84-A7CF-9BC04647DC22}"/>
                </a:ext>
              </a:extLst>
            </p:cNvPr>
            <p:cNvSpPr>
              <a:spLocks noChangeArrowheads="1"/>
            </p:cNvSpPr>
            <p:nvPr/>
          </p:nvSpPr>
          <p:spPr bwMode="auto">
            <a:xfrm>
              <a:off x="4042530" y="2411461"/>
              <a:ext cx="93909"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60" name="Line 918">
              <a:extLst>
                <a:ext uri="{FF2B5EF4-FFF2-40B4-BE49-F238E27FC236}">
                  <a16:creationId xmlns:a16="http://schemas.microsoft.com/office/drawing/2014/main" id="{A5D21303-1166-4A4F-9379-BD68CA06174B}"/>
                </a:ext>
              </a:extLst>
            </p:cNvPr>
            <p:cNvSpPr>
              <a:spLocks noChangeShapeType="1"/>
            </p:cNvSpPr>
            <p:nvPr/>
          </p:nvSpPr>
          <p:spPr bwMode="auto">
            <a:xfrm>
              <a:off x="3961261" y="2372054"/>
              <a:ext cx="0" cy="169218"/>
            </a:xfrm>
            <a:prstGeom prst="line">
              <a:avLst/>
            </a:prstGeom>
            <a:noFill/>
            <a:ln w="9525">
              <a:solidFill>
                <a:srgbClr val="000000"/>
              </a:solidFill>
              <a:round/>
              <a:headEnd/>
              <a:tailEnd/>
            </a:ln>
          </p:spPr>
          <p:txBody>
            <a:bodyPr/>
            <a:lstStyle/>
            <a:p>
              <a:endParaRPr lang="en-US"/>
            </a:p>
          </p:txBody>
        </p:sp>
        <p:sp>
          <p:nvSpPr>
            <p:cNvPr id="61" name="Rectangle 919">
              <a:extLst>
                <a:ext uri="{FF2B5EF4-FFF2-40B4-BE49-F238E27FC236}">
                  <a16:creationId xmlns:a16="http://schemas.microsoft.com/office/drawing/2014/main" id="{5AC775C8-B343-495D-A571-92A824C5E417}"/>
                </a:ext>
              </a:extLst>
            </p:cNvPr>
            <p:cNvSpPr>
              <a:spLocks noChangeArrowheads="1"/>
            </p:cNvSpPr>
            <p:nvPr/>
          </p:nvSpPr>
          <p:spPr bwMode="auto">
            <a:xfrm>
              <a:off x="4297169"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62" name="Line 920">
              <a:extLst>
                <a:ext uri="{FF2B5EF4-FFF2-40B4-BE49-F238E27FC236}">
                  <a16:creationId xmlns:a16="http://schemas.microsoft.com/office/drawing/2014/main" id="{BB9EF4E0-5062-41F3-9A27-D1C6EBDFE843}"/>
                </a:ext>
              </a:extLst>
            </p:cNvPr>
            <p:cNvSpPr>
              <a:spLocks noChangeShapeType="1"/>
            </p:cNvSpPr>
            <p:nvPr/>
          </p:nvSpPr>
          <p:spPr bwMode="auto">
            <a:xfrm>
              <a:off x="4217707" y="2372054"/>
              <a:ext cx="0" cy="169218"/>
            </a:xfrm>
            <a:prstGeom prst="line">
              <a:avLst/>
            </a:prstGeom>
            <a:noFill/>
            <a:ln w="9525">
              <a:solidFill>
                <a:srgbClr val="000000"/>
              </a:solidFill>
              <a:round/>
              <a:headEnd/>
              <a:tailEnd/>
            </a:ln>
          </p:spPr>
          <p:txBody>
            <a:bodyPr/>
            <a:lstStyle/>
            <a:p>
              <a:endParaRPr lang="en-US"/>
            </a:p>
          </p:txBody>
        </p:sp>
        <p:sp>
          <p:nvSpPr>
            <p:cNvPr id="63" name="Rectangle 921">
              <a:extLst>
                <a:ext uri="{FF2B5EF4-FFF2-40B4-BE49-F238E27FC236}">
                  <a16:creationId xmlns:a16="http://schemas.microsoft.com/office/drawing/2014/main" id="{B9DBC123-C637-4643-BD98-E85364D49474}"/>
                </a:ext>
              </a:extLst>
            </p:cNvPr>
            <p:cNvSpPr>
              <a:spLocks noChangeArrowheads="1"/>
            </p:cNvSpPr>
            <p:nvPr/>
          </p:nvSpPr>
          <p:spPr bwMode="auto">
            <a:xfrm>
              <a:off x="455361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64" name="Line 922">
              <a:extLst>
                <a:ext uri="{FF2B5EF4-FFF2-40B4-BE49-F238E27FC236}">
                  <a16:creationId xmlns:a16="http://schemas.microsoft.com/office/drawing/2014/main" id="{0746E784-44F8-4080-9E5D-E6A730F25709}"/>
                </a:ext>
              </a:extLst>
            </p:cNvPr>
            <p:cNvSpPr>
              <a:spLocks noChangeShapeType="1"/>
            </p:cNvSpPr>
            <p:nvPr/>
          </p:nvSpPr>
          <p:spPr bwMode="auto">
            <a:xfrm>
              <a:off x="4472345" y="2372054"/>
              <a:ext cx="0" cy="169218"/>
            </a:xfrm>
            <a:prstGeom prst="line">
              <a:avLst/>
            </a:prstGeom>
            <a:noFill/>
            <a:ln w="9525">
              <a:solidFill>
                <a:srgbClr val="000000"/>
              </a:solidFill>
              <a:round/>
              <a:headEnd/>
              <a:tailEnd/>
            </a:ln>
          </p:spPr>
          <p:txBody>
            <a:bodyPr/>
            <a:lstStyle/>
            <a:p>
              <a:endParaRPr lang="en-US"/>
            </a:p>
          </p:txBody>
        </p:sp>
        <p:sp>
          <p:nvSpPr>
            <p:cNvPr id="65" name="Rectangle 923">
              <a:extLst>
                <a:ext uri="{FF2B5EF4-FFF2-40B4-BE49-F238E27FC236}">
                  <a16:creationId xmlns:a16="http://schemas.microsoft.com/office/drawing/2014/main" id="{D43A0FC3-E62F-4B14-AEB6-448839FCA0F2}"/>
                </a:ext>
              </a:extLst>
            </p:cNvPr>
            <p:cNvSpPr>
              <a:spLocks noChangeArrowheads="1"/>
            </p:cNvSpPr>
            <p:nvPr/>
          </p:nvSpPr>
          <p:spPr bwMode="auto">
            <a:xfrm>
              <a:off x="480644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66" name="Line 924">
              <a:extLst>
                <a:ext uri="{FF2B5EF4-FFF2-40B4-BE49-F238E27FC236}">
                  <a16:creationId xmlns:a16="http://schemas.microsoft.com/office/drawing/2014/main" id="{A4BF5945-0903-49E6-810A-08B7F09BFED9}"/>
                </a:ext>
              </a:extLst>
            </p:cNvPr>
            <p:cNvSpPr>
              <a:spLocks noChangeShapeType="1"/>
            </p:cNvSpPr>
            <p:nvPr/>
          </p:nvSpPr>
          <p:spPr bwMode="auto">
            <a:xfrm>
              <a:off x="4726985" y="2372054"/>
              <a:ext cx="0" cy="169218"/>
            </a:xfrm>
            <a:prstGeom prst="line">
              <a:avLst/>
            </a:prstGeom>
            <a:noFill/>
            <a:ln w="9525">
              <a:solidFill>
                <a:srgbClr val="000000"/>
              </a:solidFill>
              <a:round/>
              <a:headEnd/>
              <a:tailEnd/>
            </a:ln>
          </p:spPr>
          <p:txBody>
            <a:bodyPr/>
            <a:lstStyle/>
            <a:p>
              <a:endParaRPr lang="en-US"/>
            </a:p>
          </p:txBody>
        </p:sp>
        <p:sp>
          <p:nvSpPr>
            <p:cNvPr id="67" name="Rectangle 925">
              <a:extLst>
                <a:ext uri="{FF2B5EF4-FFF2-40B4-BE49-F238E27FC236}">
                  <a16:creationId xmlns:a16="http://schemas.microsoft.com/office/drawing/2014/main" id="{0A84AAB5-52F0-4918-AC89-C40179E96AF4}"/>
                </a:ext>
              </a:extLst>
            </p:cNvPr>
            <p:cNvSpPr>
              <a:spLocks noChangeArrowheads="1"/>
            </p:cNvSpPr>
            <p:nvPr/>
          </p:nvSpPr>
          <p:spPr bwMode="auto">
            <a:xfrm>
              <a:off x="506108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68" name="Line 926">
              <a:extLst>
                <a:ext uri="{FF2B5EF4-FFF2-40B4-BE49-F238E27FC236}">
                  <a16:creationId xmlns:a16="http://schemas.microsoft.com/office/drawing/2014/main" id="{DBCFD412-E2AB-4698-908A-CEF09B4310B2}"/>
                </a:ext>
              </a:extLst>
            </p:cNvPr>
            <p:cNvSpPr>
              <a:spLocks noChangeShapeType="1"/>
            </p:cNvSpPr>
            <p:nvPr/>
          </p:nvSpPr>
          <p:spPr bwMode="auto">
            <a:xfrm>
              <a:off x="4979817" y="2372054"/>
              <a:ext cx="0" cy="169218"/>
            </a:xfrm>
            <a:prstGeom prst="line">
              <a:avLst/>
            </a:prstGeom>
            <a:noFill/>
            <a:ln w="9525">
              <a:solidFill>
                <a:srgbClr val="000000"/>
              </a:solidFill>
              <a:round/>
              <a:headEnd/>
              <a:tailEnd/>
            </a:ln>
          </p:spPr>
          <p:txBody>
            <a:bodyPr/>
            <a:lstStyle/>
            <a:p>
              <a:endParaRPr lang="en-US"/>
            </a:p>
          </p:txBody>
        </p:sp>
        <p:sp>
          <p:nvSpPr>
            <p:cNvPr id="69" name="Rectangle 927">
              <a:extLst>
                <a:ext uri="{FF2B5EF4-FFF2-40B4-BE49-F238E27FC236}">
                  <a16:creationId xmlns:a16="http://schemas.microsoft.com/office/drawing/2014/main" id="{0B46A0DD-C25C-4A03-AA87-685538D08A17}"/>
                </a:ext>
              </a:extLst>
            </p:cNvPr>
            <p:cNvSpPr>
              <a:spLocks noChangeArrowheads="1"/>
            </p:cNvSpPr>
            <p:nvPr/>
          </p:nvSpPr>
          <p:spPr bwMode="auto">
            <a:xfrm>
              <a:off x="5315725"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70" name="Line 928">
              <a:extLst>
                <a:ext uri="{FF2B5EF4-FFF2-40B4-BE49-F238E27FC236}">
                  <a16:creationId xmlns:a16="http://schemas.microsoft.com/office/drawing/2014/main" id="{11D91E03-5937-4C25-BAB3-8E0F60BC6C04}"/>
                </a:ext>
              </a:extLst>
            </p:cNvPr>
            <p:cNvSpPr>
              <a:spLocks noChangeShapeType="1"/>
            </p:cNvSpPr>
            <p:nvPr/>
          </p:nvSpPr>
          <p:spPr bwMode="auto">
            <a:xfrm>
              <a:off x="5236263" y="2372054"/>
              <a:ext cx="0" cy="169218"/>
            </a:xfrm>
            <a:prstGeom prst="line">
              <a:avLst/>
            </a:prstGeom>
            <a:noFill/>
            <a:ln w="9525">
              <a:solidFill>
                <a:srgbClr val="000000"/>
              </a:solidFill>
              <a:round/>
              <a:headEnd/>
              <a:tailEnd/>
            </a:ln>
          </p:spPr>
          <p:txBody>
            <a:bodyPr/>
            <a:lstStyle/>
            <a:p>
              <a:endParaRPr lang="en-US"/>
            </a:p>
          </p:txBody>
        </p:sp>
        <p:sp>
          <p:nvSpPr>
            <p:cNvPr id="71" name="Rectangle 929">
              <a:extLst>
                <a:ext uri="{FF2B5EF4-FFF2-40B4-BE49-F238E27FC236}">
                  <a16:creationId xmlns:a16="http://schemas.microsoft.com/office/drawing/2014/main" id="{C33BF7B9-1B4F-4F82-A848-81A08DBCB5B4}"/>
                </a:ext>
              </a:extLst>
            </p:cNvPr>
            <p:cNvSpPr>
              <a:spLocks noChangeArrowheads="1"/>
            </p:cNvSpPr>
            <p:nvPr/>
          </p:nvSpPr>
          <p:spPr bwMode="auto">
            <a:xfrm>
              <a:off x="556855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72" name="Line 930">
              <a:extLst>
                <a:ext uri="{FF2B5EF4-FFF2-40B4-BE49-F238E27FC236}">
                  <a16:creationId xmlns:a16="http://schemas.microsoft.com/office/drawing/2014/main" id="{F70D0537-E6E0-45B9-94D9-8417DCCEAA0E}"/>
                </a:ext>
              </a:extLst>
            </p:cNvPr>
            <p:cNvSpPr>
              <a:spLocks noChangeShapeType="1"/>
            </p:cNvSpPr>
            <p:nvPr/>
          </p:nvSpPr>
          <p:spPr bwMode="auto">
            <a:xfrm>
              <a:off x="5490901" y="2372054"/>
              <a:ext cx="0" cy="169218"/>
            </a:xfrm>
            <a:prstGeom prst="line">
              <a:avLst/>
            </a:prstGeom>
            <a:noFill/>
            <a:ln w="9525">
              <a:solidFill>
                <a:srgbClr val="000000"/>
              </a:solidFill>
              <a:round/>
              <a:headEnd/>
              <a:tailEnd/>
            </a:ln>
          </p:spPr>
          <p:txBody>
            <a:bodyPr/>
            <a:lstStyle/>
            <a:p>
              <a:endParaRPr lang="en-US"/>
            </a:p>
          </p:txBody>
        </p:sp>
        <p:sp>
          <p:nvSpPr>
            <p:cNvPr id="73" name="Rectangle 931">
              <a:extLst>
                <a:ext uri="{FF2B5EF4-FFF2-40B4-BE49-F238E27FC236}">
                  <a16:creationId xmlns:a16="http://schemas.microsoft.com/office/drawing/2014/main" id="{CA754B23-2422-46BD-9C61-89E210078C7F}"/>
                </a:ext>
              </a:extLst>
            </p:cNvPr>
            <p:cNvSpPr>
              <a:spLocks noChangeArrowheads="1"/>
            </p:cNvSpPr>
            <p:nvPr/>
          </p:nvSpPr>
          <p:spPr bwMode="auto">
            <a:xfrm>
              <a:off x="5821390" y="2411461"/>
              <a:ext cx="93909"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74" name="Line 932">
              <a:extLst>
                <a:ext uri="{FF2B5EF4-FFF2-40B4-BE49-F238E27FC236}">
                  <a16:creationId xmlns:a16="http://schemas.microsoft.com/office/drawing/2014/main" id="{FE0D8FCA-299C-4834-B58F-031913AC2D1C}"/>
                </a:ext>
              </a:extLst>
            </p:cNvPr>
            <p:cNvSpPr>
              <a:spLocks noChangeShapeType="1"/>
            </p:cNvSpPr>
            <p:nvPr/>
          </p:nvSpPr>
          <p:spPr bwMode="auto">
            <a:xfrm>
              <a:off x="5740123" y="2372054"/>
              <a:ext cx="0" cy="169218"/>
            </a:xfrm>
            <a:prstGeom prst="line">
              <a:avLst/>
            </a:prstGeom>
            <a:noFill/>
            <a:ln w="9525">
              <a:solidFill>
                <a:srgbClr val="000000"/>
              </a:solidFill>
              <a:round/>
              <a:headEnd/>
              <a:tailEnd/>
            </a:ln>
          </p:spPr>
          <p:txBody>
            <a:bodyPr/>
            <a:lstStyle/>
            <a:p>
              <a:endParaRPr lang="en-US"/>
            </a:p>
          </p:txBody>
        </p:sp>
        <p:sp>
          <p:nvSpPr>
            <p:cNvPr id="75" name="Rectangle 933">
              <a:extLst>
                <a:ext uri="{FF2B5EF4-FFF2-40B4-BE49-F238E27FC236}">
                  <a16:creationId xmlns:a16="http://schemas.microsoft.com/office/drawing/2014/main" id="{3FB0BD7D-CFDD-44D4-8139-D70E4CEC3E23}"/>
                </a:ext>
              </a:extLst>
            </p:cNvPr>
            <p:cNvSpPr>
              <a:spLocks noChangeArrowheads="1"/>
            </p:cNvSpPr>
            <p:nvPr/>
          </p:nvSpPr>
          <p:spPr bwMode="auto">
            <a:xfrm>
              <a:off x="6076030"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76" name="Line 934">
              <a:extLst>
                <a:ext uri="{FF2B5EF4-FFF2-40B4-BE49-F238E27FC236}">
                  <a16:creationId xmlns:a16="http://schemas.microsoft.com/office/drawing/2014/main" id="{1D1E4907-85F4-4949-97F2-9BC2C337FD9E}"/>
                </a:ext>
              </a:extLst>
            </p:cNvPr>
            <p:cNvSpPr>
              <a:spLocks noChangeShapeType="1"/>
            </p:cNvSpPr>
            <p:nvPr/>
          </p:nvSpPr>
          <p:spPr bwMode="auto">
            <a:xfrm>
              <a:off x="5994762" y="2372054"/>
              <a:ext cx="0" cy="169218"/>
            </a:xfrm>
            <a:prstGeom prst="line">
              <a:avLst/>
            </a:prstGeom>
            <a:noFill/>
            <a:ln w="9525">
              <a:solidFill>
                <a:srgbClr val="000000"/>
              </a:solidFill>
              <a:round/>
              <a:headEnd/>
              <a:tailEnd/>
            </a:ln>
          </p:spPr>
          <p:txBody>
            <a:bodyPr/>
            <a:lstStyle/>
            <a:p>
              <a:endParaRPr lang="en-US"/>
            </a:p>
          </p:txBody>
        </p:sp>
        <p:sp>
          <p:nvSpPr>
            <p:cNvPr id="77" name="Rectangle 935">
              <a:extLst>
                <a:ext uri="{FF2B5EF4-FFF2-40B4-BE49-F238E27FC236}">
                  <a16:creationId xmlns:a16="http://schemas.microsoft.com/office/drawing/2014/main" id="{5D070063-8050-4F02-B9FD-ECF67EF0EB4B}"/>
                </a:ext>
              </a:extLst>
            </p:cNvPr>
            <p:cNvSpPr>
              <a:spLocks noChangeArrowheads="1"/>
            </p:cNvSpPr>
            <p:nvPr/>
          </p:nvSpPr>
          <p:spPr bwMode="auto">
            <a:xfrm>
              <a:off x="633247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Q4</a:t>
              </a:r>
              <a:endParaRPr lang="en-US" dirty="0"/>
            </a:p>
          </p:txBody>
        </p:sp>
        <p:sp>
          <p:nvSpPr>
            <p:cNvPr id="78" name="Line 936">
              <a:extLst>
                <a:ext uri="{FF2B5EF4-FFF2-40B4-BE49-F238E27FC236}">
                  <a16:creationId xmlns:a16="http://schemas.microsoft.com/office/drawing/2014/main" id="{15D587AF-E8F1-41FE-8EA3-5724449A7765}"/>
                </a:ext>
              </a:extLst>
            </p:cNvPr>
            <p:cNvSpPr>
              <a:spLocks noChangeShapeType="1"/>
            </p:cNvSpPr>
            <p:nvPr/>
          </p:nvSpPr>
          <p:spPr bwMode="auto">
            <a:xfrm>
              <a:off x="6251207" y="2372054"/>
              <a:ext cx="0" cy="169218"/>
            </a:xfrm>
            <a:prstGeom prst="line">
              <a:avLst/>
            </a:prstGeom>
            <a:noFill/>
            <a:ln w="9525">
              <a:solidFill>
                <a:srgbClr val="000000"/>
              </a:solidFill>
              <a:round/>
              <a:headEnd/>
              <a:tailEnd/>
            </a:ln>
          </p:spPr>
          <p:txBody>
            <a:bodyPr/>
            <a:lstStyle/>
            <a:p>
              <a:endParaRPr lang="en-US"/>
            </a:p>
          </p:txBody>
        </p:sp>
        <p:sp>
          <p:nvSpPr>
            <p:cNvPr id="79" name="Rectangle 937">
              <a:extLst>
                <a:ext uri="{FF2B5EF4-FFF2-40B4-BE49-F238E27FC236}">
                  <a16:creationId xmlns:a16="http://schemas.microsoft.com/office/drawing/2014/main" id="{980919B6-D5DE-444F-82E0-C319AF2936BD}"/>
                </a:ext>
              </a:extLst>
            </p:cNvPr>
            <p:cNvSpPr>
              <a:spLocks noChangeArrowheads="1"/>
            </p:cNvSpPr>
            <p:nvPr/>
          </p:nvSpPr>
          <p:spPr bwMode="auto">
            <a:xfrm>
              <a:off x="658530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80" name="Line 938">
              <a:extLst>
                <a:ext uri="{FF2B5EF4-FFF2-40B4-BE49-F238E27FC236}">
                  <a16:creationId xmlns:a16="http://schemas.microsoft.com/office/drawing/2014/main" id="{EBB050F1-443C-43E1-83E2-C2E3ED1DB4FD}"/>
                </a:ext>
              </a:extLst>
            </p:cNvPr>
            <p:cNvSpPr>
              <a:spLocks noChangeShapeType="1"/>
            </p:cNvSpPr>
            <p:nvPr/>
          </p:nvSpPr>
          <p:spPr bwMode="auto">
            <a:xfrm>
              <a:off x="6507652" y="2372054"/>
              <a:ext cx="0" cy="169218"/>
            </a:xfrm>
            <a:prstGeom prst="line">
              <a:avLst/>
            </a:prstGeom>
            <a:noFill/>
            <a:ln w="9525">
              <a:solidFill>
                <a:srgbClr val="000000"/>
              </a:solidFill>
              <a:round/>
              <a:headEnd/>
              <a:tailEnd/>
            </a:ln>
          </p:spPr>
          <p:txBody>
            <a:bodyPr/>
            <a:lstStyle/>
            <a:p>
              <a:endParaRPr lang="en-US"/>
            </a:p>
          </p:txBody>
        </p:sp>
        <p:sp>
          <p:nvSpPr>
            <p:cNvPr id="81" name="Rectangle 939">
              <a:extLst>
                <a:ext uri="{FF2B5EF4-FFF2-40B4-BE49-F238E27FC236}">
                  <a16:creationId xmlns:a16="http://schemas.microsoft.com/office/drawing/2014/main" id="{37747F25-1011-4297-A8DF-244082BE78EC}"/>
                </a:ext>
              </a:extLst>
            </p:cNvPr>
            <p:cNvSpPr>
              <a:spLocks noChangeArrowheads="1"/>
            </p:cNvSpPr>
            <p:nvPr/>
          </p:nvSpPr>
          <p:spPr bwMode="auto">
            <a:xfrm>
              <a:off x="6838141"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Q2</a:t>
              </a:r>
              <a:endParaRPr lang="en-US" dirty="0"/>
            </a:p>
          </p:txBody>
        </p:sp>
        <p:sp>
          <p:nvSpPr>
            <p:cNvPr id="82" name="Line 940">
              <a:extLst>
                <a:ext uri="{FF2B5EF4-FFF2-40B4-BE49-F238E27FC236}">
                  <a16:creationId xmlns:a16="http://schemas.microsoft.com/office/drawing/2014/main" id="{1096E8D5-C039-48FA-BFA2-437A1A1505C1}"/>
                </a:ext>
              </a:extLst>
            </p:cNvPr>
            <p:cNvSpPr>
              <a:spLocks noChangeShapeType="1"/>
            </p:cNvSpPr>
            <p:nvPr/>
          </p:nvSpPr>
          <p:spPr bwMode="auto">
            <a:xfrm>
              <a:off x="6756873" y="2372054"/>
              <a:ext cx="0" cy="169218"/>
            </a:xfrm>
            <a:prstGeom prst="line">
              <a:avLst/>
            </a:prstGeom>
            <a:noFill/>
            <a:ln w="9525">
              <a:solidFill>
                <a:srgbClr val="000000"/>
              </a:solidFill>
              <a:round/>
              <a:headEnd/>
              <a:tailEnd/>
            </a:ln>
          </p:spPr>
          <p:txBody>
            <a:bodyPr/>
            <a:lstStyle/>
            <a:p>
              <a:endParaRPr lang="en-US"/>
            </a:p>
          </p:txBody>
        </p:sp>
        <p:sp>
          <p:nvSpPr>
            <p:cNvPr id="83" name="Rectangle 941">
              <a:extLst>
                <a:ext uri="{FF2B5EF4-FFF2-40B4-BE49-F238E27FC236}">
                  <a16:creationId xmlns:a16="http://schemas.microsoft.com/office/drawing/2014/main" id="{ACEFD930-5DC3-462B-ABBB-DE06EBDC0F93}"/>
                </a:ext>
              </a:extLst>
            </p:cNvPr>
            <p:cNvSpPr>
              <a:spLocks noChangeArrowheads="1"/>
            </p:cNvSpPr>
            <p:nvPr/>
          </p:nvSpPr>
          <p:spPr bwMode="auto">
            <a:xfrm>
              <a:off x="709097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Q3</a:t>
              </a:r>
              <a:endParaRPr lang="en-US" dirty="0"/>
            </a:p>
          </p:txBody>
        </p:sp>
        <p:sp>
          <p:nvSpPr>
            <p:cNvPr id="84" name="Line 942">
              <a:extLst>
                <a:ext uri="{FF2B5EF4-FFF2-40B4-BE49-F238E27FC236}">
                  <a16:creationId xmlns:a16="http://schemas.microsoft.com/office/drawing/2014/main" id="{3ACE5223-5DCC-4D47-8D5E-6C0EF5D2AF4F}"/>
                </a:ext>
              </a:extLst>
            </p:cNvPr>
            <p:cNvSpPr>
              <a:spLocks noChangeShapeType="1"/>
            </p:cNvSpPr>
            <p:nvPr/>
          </p:nvSpPr>
          <p:spPr bwMode="auto">
            <a:xfrm>
              <a:off x="7011512" y="2372054"/>
              <a:ext cx="0" cy="169218"/>
            </a:xfrm>
            <a:prstGeom prst="line">
              <a:avLst/>
            </a:prstGeom>
            <a:noFill/>
            <a:ln w="9525">
              <a:solidFill>
                <a:srgbClr val="000000"/>
              </a:solidFill>
              <a:round/>
              <a:headEnd/>
              <a:tailEnd/>
            </a:ln>
          </p:spPr>
          <p:txBody>
            <a:bodyPr/>
            <a:lstStyle/>
            <a:p>
              <a:endParaRPr lang="en-US"/>
            </a:p>
          </p:txBody>
        </p:sp>
        <p:sp>
          <p:nvSpPr>
            <p:cNvPr id="85" name="Rectangle 943">
              <a:extLst>
                <a:ext uri="{FF2B5EF4-FFF2-40B4-BE49-F238E27FC236}">
                  <a16:creationId xmlns:a16="http://schemas.microsoft.com/office/drawing/2014/main" id="{5CE3CAA6-FA27-49DA-B617-A60269E90008}"/>
                </a:ext>
              </a:extLst>
            </p:cNvPr>
            <p:cNvSpPr>
              <a:spLocks noChangeArrowheads="1"/>
            </p:cNvSpPr>
            <p:nvPr/>
          </p:nvSpPr>
          <p:spPr bwMode="auto">
            <a:xfrm>
              <a:off x="734741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Q4</a:t>
              </a:r>
              <a:endParaRPr lang="en-US" dirty="0"/>
            </a:p>
          </p:txBody>
        </p:sp>
        <p:sp>
          <p:nvSpPr>
            <p:cNvPr id="86" name="Line 944">
              <a:extLst>
                <a:ext uri="{FF2B5EF4-FFF2-40B4-BE49-F238E27FC236}">
                  <a16:creationId xmlns:a16="http://schemas.microsoft.com/office/drawing/2014/main" id="{BBCF1B7B-CD4D-4156-9EAD-86E7FAE8466B}"/>
                </a:ext>
              </a:extLst>
            </p:cNvPr>
            <p:cNvSpPr>
              <a:spLocks noChangeShapeType="1"/>
            </p:cNvSpPr>
            <p:nvPr/>
          </p:nvSpPr>
          <p:spPr bwMode="auto">
            <a:xfrm>
              <a:off x="7266151" y="2372054"/>
              <a:ext cx="0" cy="169218"/>
            </a:xfrm>
            <a:prstGeom prst="line">
              <a:avLst/>
            </a:prstGeom>
            <a:noFill/>
            <a:ln w="9525">
              <a:solidFill>
                <a:srgbClr val="000000"/>
              </a:solidFill>
              <a:round/>
              <a:headEnd/>
              <a:tailEnd/>
            </a:ln>
          </p:spPr>
          <p:txBody>
            <a:bodyPr/>
            <a:lstStyle/>
            <a:p>
              <a:endParaRPr lang="en-US"/>
            </a:p>
          </p:txBody>
        </p:sp>
        <p:sp>
          <p:nvSpPr>
            <p:cNvPr id="87" name="Rectangle 945">
              <a:extLst>
                <a:ext uri="{FF2B5EF4-FFF2-40B4-BE49-F238E27FC236}">
                  <a16:creationId xmlns:a16="http://schemas.microsoft.com/office/drawing/2014/main" id="{2261E29C-805F-41C1-82E0-00119E1F8EFF}"/>
                </a:ext>
              </a:extLst>
            </p:cNvPr>
            <p:cNvSpPr>
              <a:spLocks noChangeArrowheads="1"/>
            </p:cNvSpPr>
            <p:nvPr/>
          </p:nvSpPr>
          <p:spPr bwMode="auto">
            <a:xfrm>
              <a:off x="7600252"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Q1</a:t>
              </a:r>
              <a:endParaRPr lang="en-US" dirty="0"/>
            </a:p>
          </p:txBody>
        </p:sp>
        <p:sp>
          <p:nvSpPr>
            <p:cNvPr id="88" name="Line 946">
              <a:extLst>
                <a:ext uri="{FF2B5EF4-FFF2-40B4-BE49-F238E27FC236}">
                  <a16:creationId xmlns:a16="http://schemas.microsoft.com/office/drawing/2014/main" id="{0BEF3BF2-6EAD-498F-9D3F-4757400C6ED7}"/>
                </a:ext>
              </a:extLst>
            </p:cNvPr>
            <p:cNvSpPr>
              <a:spLocks noChangeShapeType="1"/>
            </p:cNvSpPr>
            <p:nvPr/>
          </p:nvSpPr>
          <p:spPr bwMode="auto">
            <a:xfrm>
              <a:off x="7522596" y="2372054"/>
              <a:ext cx="0" cy="169218"/>
            </a:xfrm>
            <a:prstGeom prst="line">
              <a:avLst/>
            </a:prstGeom>
            <a:noFill/>
            <a:ln w="9525">
              <a:solidFill>
                <a:srgbClr val="000000"/>
              </a:solidFill>
              <a:round/>
              <a:headEnd/>
              <a:tailEnd/>
            </a:ln>
          </p:spPr>
          <p:txBody>
            <a:bodyPr/>
            <a:lstStyle/>
            <a:p>
              <a:endParaRPr lang="en-US"/>
            </a:p>
          </p:txBody>
        </p:sp>
        <p:sp>
          <p:nvSpPr>
            <p:cNvPr id="89" name="Line 950">
              <a:extLst>
                <a:ext uri="{FF2B5EF4-FFF2-40B4-BE49-F238E27FC236}">
                  <a16:creationId xmlns:a16="http://schemas.microsoft.com/office/drawing/2014/main" id="{C5C2019D-70EA-486A-BF21-F00308D47B12}"/>
                </a:ext>
              </a:extLst>
            </p:cNvPr>
            <p:cNvSpPr>
              <a:spLocks noChangeShapeType="1"/>
            </p:cNvSpPr>
            <p:nvPr/>
          </p:nvSpPr>
          <p:spPr bwMode="auto">
            <a:xfrm>
              <a:off x="381000" y="2541272"/>
              <a:ext cx="19165" cy="3712945"/>
            </a:xfrm>
            <a:prstGeom prst="line">
              <a:avLst/>
            </a:prstGeom>
            <a:noFill/>
            <a:ln w="7938">
              <a:solidFill>
                <a:srgbClr val="000000"/>
              </a:solidFill>
              <a:round/>
              <a:headEnd/>
              <a:tailEnd/>
            </a:ln>
          </p:spPr>
          <p:txBody>
            <a:bodyPr/>
            <a:lstStyle/>
            <a:p>
              <a:endParaRPr lang="en-US"/>
            </a:p>
          </p:txBody>
        </p:sp>
        <p:sp>
          <p:nvSpPr>
            <p:cNvPr id="90" name="Line 951">
              <a:extLst>
                <a:ext uri="{FF2B5EF4-FFF2-40B4-BE49-F238E27FC236}">
                  <a16:creationId xmlns:a16="http://schemas.microsoft.com/office/drawing/2014/main" id="{4545FA04-FAFF-4E05-9BCF-6C608453346B}"/>
                </a:ext>
              </a:extLst>
            </p:cNvPr>
            <p:cNvSpPr>
              <a:spLocks noChangeShapeType="1"/>
            </p:cNvSpPr>
            <p:nvPr/>
          </p:nvSpPr>
          <p:spPr bwMode="auto">
            <a:xfrm>
              <a:off x="1425707" y="2541272"/>
              <a:ext cx="12234" cy="3703841"/>
            </a:xfrm>
            <a:prstGeom prst="line">
              <a:avLst/>
            </a:prstGeom>
            <a:noFill/>
            <a:ln w="7938">
              <a:solidFill>
                <a:srgbClr val="000000"/>
              </a:solidFill>
              <a:round/>
              <a:headEnd/>
              <a:tailEnd/>
            </a:ln>
          </p:spPr>
          <p:txBody>
            <a:bodyPr/>
            <a:lstStyle/>
            <a:p>
              <a:endParaRPr lang="en-US"/>
            </a:p>
          </p:txBody>
        </p:sp>
        <p:sp>
          <p:nvSpPr>
            <p:cNvPr id="91" name="Line 952">
              <a:extLst>
                <a:ext uri="{FF2B5EF4-FFF2-40B4-BE49-F238E27FC236}">
                  <a16:creationId xmlns:a16="http://schemas.microsoft.com/office/drawing/2014/main" id="{42AF0D87-980E-440C-B928-990ECBF3D739}"/>
                </a:ext>
              </a:extLst>
            </p:cNvPr>
            <p:cNvSpPr>
              <a:spLocks noChangeShapeType="1"/>
            </p:cNvSpPr>
            <p:nvPr/>
          </p:nvSpPr>
          <p:spPr bwMode="auto">
            <a:xfrm>
              <a:off x="2440652" y="2541272"/>
              <a:ext cx="11425" cy="3687447"/>
            </a:xfrm>
            <a:prstGeom prst="line">
              <a:avLst/>
            </a:prstGeom>
            <a:noFill/>
            <a:ln w="7938">
              <a:solidFill>
                <a:srgbClr val="000000"/>
              </a:solidFill>
              <a:round/>
              <a:headEnd/>
              <a:tailEnd/>
            </a:ln>
          </p:spPr>
          <p:txBody>
            <a:bodyPr/>
            <a:lstStyle/>
            <a:p>
              <a:endParaRPr lang="en-US"/>
            </a:p>
          </p:txBody>
        </p:sp>
        <p:sp>
          <p:nvSpPr>
            <p:cNvPr id="92" name="Line 953">
              <a:extLst>
                <a:ext uri="{FF2B5EF4-FFF2-40B4-BE49-F238E27FC236}">
                  <a16:creationId xmlns:a16="http://schemas.microsoft.com/office/drawing/2014/main" id="{8B1CFA27-3035-41C1-B464-EDCE26E7565E}"/>
                </a:ext>
              </a:extLst>
            </p:cNvPr>
            <p:cNvSpPr>
              <a:spLocks noChangeShapeType="1"/>
            </p:cNvSpPr>
            <p:nvPr/>
          </p:nvSpPr>
          <p:spPr bwMode="auto">
            <a:xfrm>
              <a:off x="3457400" y="2541272"/>
              <a:ext cx="16758" cy="3703841"/>
            </a:xfrm>
            <a:prstGeom prst="line">
              <a:avLst/>
            </a:prstGeom>
            <a:noFill/>
            <a:ln w="7938">
              <a:solidFill>
                <a:srgbClr val="000000"/>
              </a:solidFill>
              <a:round/>
              <a:headEnd/>
              <a:tailEnd/>
            </a:ln>
          </p:spPr>
          <p:txBody>
            <a:bodyPr/>
            <a:lstStyle/>
            <a:p>
              <a:endParaRPr lang="en-US"/>
            </a:p>
          </p:txBody>
        </p:sp>
        <p:sp>
          <p:nvSpPr>
            <p:cNvPr id="93" name="Line 954">
              <a:extLst>
                <a:ext uri="{FF2B5EF4-FFF2-40B4-BE49-F238E27FC236}">
                  <a16:creationId xmlns:a16="http://schemas.microsoft.com/office/drawing/2014/main" id="{D00EBCDA-C600-4545-9742-B86A29591823}"/>
                </a:ext>
              </a:extLst>
            </p:cNvPr>
            <p:cNvSpPr>
              <a:spLocks noChangeShapeType="1"/>
            </p:cNvSpPr>
            <p:nvPr/>
          </p:nvSpPr>
          <p:spPr bwMode="auto">
            <a:xfrm>
              <a:off x="4472344" y="2541272"/>
              <a:ext cx="29229" cy="3703841"/>
            </a:xfrm>
            <a:prstGeom prst="line">
              <a:avLst/>
            </a:prstGeom>
            <a:noFill/>
            <a:ln w="7938">
              <a:solidFill>
                <a:srgbClr val="000000"/>
              </a:solidFill>
              <a:round/>
              <a:headEnd/>
              <a:tailEnd/>
            </a:ln>
          </p:spPr>
          <p:txBody>
            <a:bodyPr/>
            <a:lstStyle/>
            <a:p>
              <a:endParaRPr lang="en-US"/>
            </a:p>
          </p:txBody>
        </p:sp>
        <p:sp>
          <p:nvSpPr>
            <p:cNvPr id="94" name="Line 955">
              <a:extLst>
                <a:ext uri="{FF2B5EF4-FFF2-40B4-BE49-F238E27FC236}">
                  <a16:creationId xmlns:a16="http://schemas.microsoft.com/office/drawing/2014/main" id="{14F1D78B-B549-4D6A-980A-B4A9C8B58C4B}"/>
                </a:ext>
              </a:extLst>
            </p:cNvPr>
            <p:cNvSpPr>
              <a:spLocks noChangeShapeType="1"/>
            </p:cNvSpPr>
            <p:nvPr/>
          </p:nvSpPr>
          <p:spPr bwMode="auto">
            <a:xfrm>
              <a:off x="5490901" y="2541272"/>
              <a:ext cx="8857" cy="3703841"/>
            </a:xfrm>
            <a:prstGeom prst="line">
              <a:avLst/>
            </a:prstGeom>
            <a:noFill/>
            <a:ln w="7938">
              <a:solidFill>
                <a:srgbClr val="000000"/>
              </a:solidFill>
              <a:round/>
              <a:headEnd/>
              <a:tailEnd/>
            </a:ln>
          </p:spPr>
          <p:txBody>
            <a:bodyPr/>
            <a:lstStyle/>
            <a:p>
              <a:endParaRPr lang="en-US"/>
            </a:p>
          </p:txBody>
        </p:sp>
        <p:sp>
          <p:nvSpPr>
            <p:cNvPr id="95" name="Line 956">
              <a:extLst>
                <a:ext uri="{FF2B5EF4-FFF2-40B4-BE49-F238E27FC236}">
                  <a16:creationId xmlns:a16="http://schemas.microsoft.com/office/drawing/2014/main" id="{61E81356-BCC2-43D0-A38A-85EB91FBB877}"/>
                </a:ext>
              </a:extLst>
            </p:cNvPr>
            <p:cNvSpPr>
              <a:spLocks noChangeShapeType="1"/>
            </p:cNvSpPr>
            <p:nvPr/>
          </p:nvSpPr>
          <p:spPr bwMode="auto">
            <a:xfrm>
              <a:off x="6507652" y="2541272"/>
              <a:ext cx="0" cy="3687447"/>
            </a:xfrm>
            <a:prstGeom prst="line">
              <a:avLst/>
            </a:prstGeom>
            <a:noFill/>
            <a:ln w="7938">
              <a:solidFill>
                <a:srgbClr val="000000"/>
              </a:solidFill>
              <a:round/>
              <a:headEnd/>
              <a:tailEnd/>
            </a:ln>
          </p:spPr>
          <p:txBody>
            <a:bodyPr/>
            <a:lstStyle/>
            <a:p>
              <a:endParaRPr lang="en-US"/>
            </a:p>
          </p:txBody>
        </p:sp>
        <p:sp>
          <p:nvSpPr>
            <p:cNvPr id="96" name="Line 957">
              <a:extLst>
                <a:ext uri="{FF2B5EF4-FFF2-40B4-BE49-F238E27FC236}">
                  <a16:creationId xmlns:a16="http://schemas.microsoft.com/office/drawing/2014/main" id="{57B38A7D-117C-444E-A11F-C4B229929A52}"/>
                </a:ext>
              </a:extLst>
            </p:cNvPr>
            <p:cNvSpPr>
              <a:spLocks noChangeShapeType="1"/>
            </p:cNvSpPr>
            <p:nvPr/>
          </p:nvSpPr>
          <p:spPr bwMode="auto">
            <a:xfrm flipH="1">
              <a:off x="7500423" y="2541272"/>
              <a:ext cx="22174" cy="3687447"/>
            </a:xfrm>
            <a:prstGeom prst="line">
              <a:avLst/>
            </a:prstGeom>
            <a:noFill/>
            <a:ln w="7938">
              <a:solidFill>
                <a:srgbClr val="000000"/>
              </a:solidFill>
              <a:round/>
              <a:headEnd/>
              <a:tailEnd/>
            </a:ln>
          </p:spPr>
          <p:txBody>
            <a:bodyPr/>
            <a:lstStyle/>
            <a:p>
              <a:endParaRPr lang="en-US"/>
            </a:p>
          </p:txBody>
        </p:sp>
        <p:sp>
          <p:nvSpPr>
            <p:cNvPr id="97" name="Line 963">
              <a:extLst>
                <a:ext uri="{FF2B5EF4-FFF2-40B4-BE49-F238E27FC236}">
                  <a16:creationId xmlns:a16="http://schemas.microsoft.com/office/drawing/2014/main" id="{C53C8298-AA4C-472F-B0E2-4D75199BB9CC}"/>
                </a:ext>
              </a:extLst>
            </p:cNvPr>
            <p:cNvSpPr>
              <a:spLocks noChangeShapeType="1"/>
            </p:cNvSpPr>
            <p:nvPr/>
          </p:nvSpPr>
          <p:spPr bwMode="auto">
            <a:xfrm flipH="1">
              <a:off x="8532595" y="1966394"/>
              <a:ext cx="1805" cy="4262325"/>
            </a:xfrm>
            <a:prstGeom prst="line">
              <a:avLst/>
            </a:prstGeom>
            <a:noFill/>
            <a:ln w="9525">
              <a:solidFill>
                <a:srgbClr val="000000"/>
              </a:solidFill>
              <a:round/>
              <a:headEnd/>
              <a:tailEnd/>
            </a:ln>
          </p:spPr>
          <p:txBody>
            <a:bodyPr/>
            <a:lstStyle/>
            <a:p>
              <a:endParaRPr lang="en-US"/>
            </a:p>
          </p:txBody>
        </p:sp>
        <p:sp>
          <p:nvSpPr>
            <p:cNvPr id="98" name="Line 964">
              <a:extLst>
                <a:ext uri="{FF2B5EF4-FFF2-40B4-BE49-F238E27FC236}">
                  <a16:creationId xmlns:a16="http://schemas.microsoft.com/office/drawing/2014/main" id="{77DBFECB-8404-42DE-9429-222B738A27ED}"/>
                </a:ext>
              </a:extLst>
            </p:cNvPr>
            <p:cNvSpPr>
              <a:spLocks noChangeShapeType="1"/>
            </p:cNvSpPr>
            <p:nvPr/>
          </p:nvSpPr>
          <p:spPr bwMode="auto">
            <a:xfrm>
              <a:off x="7773623" y="2541272"/>
              <a:ext cx="0" cy="0"/>
            </a:xfrm>
            <a:prstGeom prst="line">
              <a:avLst/>
            </a:prstGeom>
            <a:noFill/>
            <a:ln w="9525">
              <a:solidFill>
                <a:srgbClr val="000000"/>
              </a:solidFill>
              <a:round/>
              <a:headEnd/>
              <a:tailEnd/>
            </a:ln>
          </p:spPr>
          <p:txBody>
            <a:bodyPr/>
            <a:lstStyle/>
            <a:p>
              <a:endParaRPr lang="en-US"/>
            </a:p>
          </p:txBody>
        </p:sp>
        <p:sp>
          <p:nvSpPr>
            <p:cNvPr id="99" name="Freeform 1061">
              <a:extLst>
                <a:ext uri="{FF2B5EF4-FFF2-40B4-BE49-F238E27FC236}">
                  <a16:creationId xmlns:a16="http://schemas.microsoft.com/office/drawing/2014/main" id="{31898497-E43A-4755-A68B-E4808CB2F3E4}"/>
                </a:ext>
              </a:extLst>
            </p:cNvPr>
            <p:cNvSpPr>
              <a:spLocks/>
            </p:cNvSpPr>
            <p:nvPr/>
          </p:nvSpPr>
          <p:spPr bwMode="auto">
            <a:xfrm>
              <a:off x="2753864" y="1777283"/>
              <a:ext cx="160296" cy="183199"/>
            </a:xfrm>
            <a:custGeom>
              <a:avLst/>
              <a:gdLst/>
              <a:ahLst/>
              <a:cxnLst>
                <a:cxn ang="0">
                  <a:pos x="44" y="0"/>
                </a:cxn>
                <a:cxn ang="0">
                  <a:pos x="35" y="36"/>
                </a:cxn>
                <a:cxn ang="0">
                  <a:pos x="0" y="36"/>
                </a:cxn>
                <a:cxn ang="0">
                  <a:pos x="29" y="57"/>
                </a:cxn>
                <a:cxn ang="0">
                  <a:pos x="18" y="92"/>
                </a:cxn>
                <a:cxn ang="0">
                  <a:pos x="44" y="71"/>
                </a:cxn>
                <a:cxn ang="0">
                  <a:pos x="70" y="92"/>
                </a:cxn>
                <a:cxn ang="0">
                  <a:pos x="60" y="57"/>
                </a:cxn>
                <a:cxn ang="0">
                  <a:pos x="89" y="36"/>
                </a:cxn>
                <a:cxn ang="0">
                  <a:pos x="53" y="36"/>
                </a:cxn>
                <a:cxn ang="0">
                  <a:pos x="44" y="0"/>
                </a:cxn>
              </a:cxnLst>
              <a:rect l="0" t="0" r="r" b="b"/>
              <a:pathLst>
                <a:path w="89" h="92">
                  <a:moveTo>
                    <a:pt x="44" y="0"/>
                  </a:moveTo>
                  <a:lnTo>
                    <a:pt x="35" y="36"/>
                  </a:lnTo>
                  <a:lnTo>
                    <a:pt x="0" y="36"/>
                  </a:lnTo>
                  <a:lnTo>
                    <a:pt x="29" y="57"/>
                  </a:lnTo>
                  <a:lnTo>
                    <a:pt x="18" y="92"/>
                  </a:lnTo>
                  <a:lnTo>
                    <a:pt x="44" y="71"/>
                  </a:lnTo>
                  <a:lnTo>
                    <a:pt x="70" y="92"/>
                  </a:lnTo>
                  <a:lnTo>
                    <a:pt x="60" y="57"/>
                  </a:lnTo>
                  <a:lnTo>
                    <a:pt x="89" y="36"/>
                  </a:lnTo>
                  <a:lnTo>
                    <a:pt x="53" y="36"/>
                  </a:lnTo>
                  <a:lnTo>
                    <a:pt x="44" y="0"/>
                  </a:lnTo>
                  <a:close/>
                </a:path>
              </a:pathLst>
            </a:custGeom>
            <a:solidFill>
              <a:srgbClr val="FF0000"/>
            </a:solidFill>
            <a:ln w="7938">
              <a:solidFill>
                <a:srgbClr val="000000"/>
              </a:solidFill>
              <a:prstDash val="solid"/>
              <a:round/>
              <a:headEnd/>
              <a:tailEnd/>
            </a:ln>
          </p:spPr>
          <p:txBody>
            <a:bodyPr/>
            <a:lstStyle/>
            <a:p>
              <a:endParaRPr lang="en-US"/>
            </a:p>
          </p:txBody>
        </p:sp>
        <p:sp>
          <p:nvSpPr>
            <p:cNvPr id="100" name="Freeform 1113">
              <a:extLst>
                <a:ext uri="{FF2B5EF4-FFF2-40B4-BE49-F238E27FC236}">
                  <a16:creationId xmlns:a16="http://schemas.microsoft.com/office/drawing/2014/main" id="{6AA83F95-B3D6-463D-873A-58EC71ED29A7}"/>
                </a:ext>
              </a:extLst>
            </p:cNvPr>
            <p:cNvSpPr>
              <a:spLocks/>
            </p:cNvSpPr>
            <p:nvPr/>
          </p:nvSpPr>
          <p:spPr bwMode="auto">
            <a:xfrm>
              <a:off x="534471" y="1733801"/>
              <a:ext cx="169007"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a:p>
          </p:txBody>
        </p:sp>
        <p:sp>
          <p:nvSpPr>
            <p:cNvPr id="101" name="Freeform 1113">
              <a:extLst>
                <a:ext uri="{FF2B5EF4-FFF2-40B4-BE49-F238E27FC236}">
                  <a16:creationId xmlns:a16="http://schemas.microsoft.com/office/drawing/2014/main" id="{B71F4B79-B5E3-4E21-8B89-204FA1644353}"/>
                </a:ext>
              </a:extLst>
            </p:cNvPr>
            <p:cNvSpPr>
              <a:spLocks/>
            </p:cNvSpPr>
            <p:nvPr/>
          </p:nvSpPr>
          <p:spPr bwMode="auto">
            <a:xfrm>
              <a:off x="3623437" y="1704771"/>
              <a:ext cx="169007"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a:p>
          </p:txBody>
        </p:sp>
        <p:cxnSp>
          <p:nvCxnSpPr>
            <p:cNvPr id="102" name="Straight Connector 101">
              <a:extLst>
                <a:ext uri="{FF2B5EF4-FFF2-40B4-BE49-F238E27FC236}">
                  <a16:creationId xmlns:a16="http://schemas.microsoft.com/office/drawing/2014/main" id="{7057911F-6CA8-45F5-A5E7-A67B46D127E6}"/>
                </a:ext>
              </a:extLst>
            </p:cNvPr>
            <p:cNvCxnSpPr/>
            <p:nvPr/>
          </p:nvCxnSpPr>
          <p:spPr>
            <a:xfrm>
              <a:off x="3041484" y="2577134"/>
              <a:ext cx="7234" cy="3657600"/>
            </a:xfrm>
            <a:prstGeom prst="line">
              <a:avLst/>
            </a:prstGeom>
            <a:ln w="28575">
              <a:solidFill>
                <a:srgbClr val="824100"/>
              </a:solidFill>
              <a:prstDash val="dash"/>
            </a:ln>
          </p:spPr>
          <p:style>
            <a:lnRef idx="1">
              <a:schemeClr val="accent1"/>
            </a:lnRef>
            <a:fillRef idx="0">
              <a:schemeClr val="accent1"/>
            </a:fillRef>
            <a:effectRef idx="0">
              <a:schemeClr val="accent1"/>
            </a:effectRef>
            <a:fontRef idx="minor">
              <a:schemeClr val="tx1"/>
            </a:fontRef>
          </p:style>
        </p:cxnSp>
        <p:sp>
          <p:nvSpPr>
            <p:cNvPr id="103" name="Rectangle 980">
              <a:extLst>
                <a:ext uri="{FF2B5EF4-FFF2-40B4-BE49-F238E27FC236}">
                  <a16:creationId xmlns:a16="http://schemas.microsoft.com/office/drawing/2014/main" id="{A501A7F7-11A1-4611-88D1-1BE057D12F40}"/>
                </a:ext>
              </a:extLst>
            </p:cNvPr>
            <p:cNvSpPr>
              <a:spLocks noChangeArrowheads="1"/>
            </p:cNvSpPr>
            <p:nvPr/>
          </p:nvSpPr>
          <p:spPr bwMode="auto">
            <a:xfrm>
              <a:off x="2440401" y="5791200"/>
              <a:ext cx="822960" cy="365760"/>
            </a:xfrm>
            <a:prstGeom prst="rect">
              <a:avLst/>
            </a:prstGeom>
            <a:solidFill>
              <a:srgbClr val="FFCB97"/>
            </a:solidFill>
            <a:ln w="17526">
              <a:solidFill>
                <a:srgbClr val="000000"/>
              </a:solidFill>
              <a:round/>
              <a:headEnd/>
              <a:tailEnd/>
            </a:ln>
          </p:spPr>
          <p:txBody>
            <a:bodyPr anchor="ctr" anchorCtr="0"/>
            <a:lstStyle/>
            <a:p>
              <a:pPr algn="ctr"/>
              <a:r>
                <a:rPr lang="en-US" sz="1200" b="1" dirty="0">
                  <a:solidFill>
                    <a:srgbClr val="824100"/>
                  </a:solidFill>
                </a:rPr>
                <a:t>TODAY</a:t>
              </a:r>
            </a:p>
            <a:p>
              <a:pPr algn="ctr"/>
              <a:r>
                <a:rPr lang="en-US" sz="1200" b="1" dirty="0">
                  <a:solidFill>
                    <a:srgbClr val="824100"/>
                  </a:solidFill>
                </a:rPr>
                <a:t>11/16/2022</a:t>
              </a:r>
            </a:p>
          </p:txBody>
        </p:sp>
        <p:sp>
          <p:nvSpPr>
            <p:cNvPr id="104" name="Rectangle 980">
              <a:extLst>
                <a:ext uri="{FF2B5EF4-FFF2-40B4-BE49-F238E27FC236}">
                  <a16:creationId xmlns:a16="http://schemas.microsoft.com/office/drawing/2014/main" id="{E6B4E2E8-1DDD-4CD4-92F4-B3AE77559FE2}"/>
                </a:ext>
              </a:extLst>
            </p:cNvPr>
            <p:cNvSpPr>
              <a:spLocks noChangeArrowheads="1"/>
            </p:cNvSpPr>
            <p:nvPr/>
          </p:nvSpPr>
          <p:spPr bwMode="auto">
            <a:xfrm>
              <a:off x="396240" y="2627097"/>
              <a:ext cx="822960" cy="274320"/>
            </a:xfrm>
            <a:prstGeom prst="rect">
              <a:avLst/>
            </a:prstGeom>
            <a:solidFill>
              <a:srgbClr val="80FFFF"/>
            </a:solidFill>
            <a:ln w="17526">
              <a:solidFill>
                <a:srgbClr val="000000"/>
              </a:solidFill>
              <a:round/>
              <a:headEnd/>
              <a:tailEnd/>
            </a:ln>
          </p:spPr>
          <p:txBody>
            <a:bodyPr anchor="ctr" anchorCtr="0"/>
            <a:lstStyle/>
            <a:p>
              <a:pPr algn="ctr"/>
              <a:r>
                <a:rPr lang="en-US" sz="800" b="1" dirty="0"/>
                <a:t>2017 SRP</a:t>
              </a:r>
            </a:p>
            <a:p>
              <a:pPr algn="ctr"/>
              <a:r>
                <a:rPr lang="en-US" sz="800" b="1" dirty="0"/>
                <a:t>FY18 – FY20</a:t>
              </a:r>
            </a:p>
          </p:txBody>
        </p:sp>
        <p:sp>
          <p:nvSpPr>
            <p:cNvPr id="105" name="Rectangle 980">
              <a:extLst>
                <a:ext uri="{FF2B5EF4-FFF2-40B4-BE49-F238E27FC236}">
                  <a16:creationId xmlns:a16="http://schemas.microsoft.com/office/drawing/2014/main" id="{64F432C5-69B0-4763-9A7A-E838D1FF4D45}"/>
                </a:ext>
              </a:extLst>
            </p:cNvPr>
            <p:cNvSpPr>
              <a:spLocks noChangeArrowheads="1"/>
            </p:cNvSpPr>
            <p:nvPr/>
          </p:nvSpPr>
          <p:spPr bwMode="auto">
            <a:xfrm>
              <a:off x="1207843" y="2901417"/>
              <a:ext cx="3013727" cy="274320"/>
            </a:xfrm>
            <a:prstGeom prst="rect">
              <a:avLst/>
            </a:prstGeom>
            <a:solidFill>
              <a:srgbClr val="80FFFF"/>
            </a:solidFill>
            <a:ln w="17526">
              <a:solidFill>
                <a:srgbClr val="000000"/>
              </a:solidFill>
              <a:round/>
              <a:headEnd/>
              <a:tailEnd/>
            </a:ln>
          </p:spPr>
          <p:txBody>
            <a:bodyPr anchor="ctr" anchorCtr="0"/>
            <a:lstStyle/>
            <a:p>
              <a:pPr algn="ctr"/>
              <a:r>
                <a:rPr lang="en-US" sz="1200" b="1" dirty="0"/>
                <a:t>2020 SRP: FY21 – FY23</a:t>
              </a:r>
            </a:p>
          </p:txBody>
        </p:sp>
        <p:sp>
          <p:nvSpPr>
            <p:cNvPr id="106" name="Rectangle 980">
              <a:extLst>
                <a:ext uri="{FF2B5EF4-FFF2-40B4-BE49-F238E27FC236}">
                  <a16:creationId xmlns:a16="http://schemas.microsoft.com/office/drawing/2014/main" id="{20B0ACBE-9061-4737-A720-F2F29783E691}"/>
                </a:ext>
              </a:extLst>
            </p:cNvPr>
            <p:cNvSpPr>
              <a:spLocks noChangeArrowheads="1"/>
            </p:cNvSpPr>
            <p:nvPr/>
          </p:nvSpPr>
          <p:spPr bwMode="auto">
            <a:xfrm>
              <a:off x="4231452" y="2901417"/>
              <a:ext cx="3013727" cy="274320"/>
            </a:xfrm>
            <a:prstGeom prst="rect">
              <a:avLst/>
            </a:prstGeom>
            <a:pattFill prst="wdUpDiag">
              <a:fgClr>
                <a:srgbClr val="80FFFF"/>
              </a:fgClr>
              <a:bgClr>
                <a:schemeClr val="bg1"/>
              </a:bgClr>
            </a:pattFill>
            <a:ln w="17526">
              <a:solidFill>
                <a:srgbClr val="000000"/>
              </a:solidFill>
              <a:round/>
              <a:headEnd/>
              <a:tailEnd/>
            </a:ln>
          </p:spPr>
          <p:txBody>
            <a:bodyPr anchor="ctr" anchorCtr="0"/>
            <a:lstStyle/>
            <a:p>
              <a:pPr algn="ctr"/>
              <a:r>
                <a:rPr lang="en-US" sz="1200" b="1" dirty="0"/>
                <a:t>2020 SRP: FY24 – FY26</a:t>
              </a:r>
            </a:p>
          </p:txBody>
        </p:sp>
        <p:sp>
          <p:nvSpPr>
            <p:cNvPr id="107" name="Rectangle 980">
              <a:extLst>
                <a:ext uri="{FF2B5EF4-FFF2-40B4-BE49-F238E27FC236}">
                  <a16:creationId xmlns:a16="http://schemas.microsoft.com/office/drawing/2014/main" id="{281F8D2A-4421-4022-AEB6-A8879784A5E0}"/>
                </a:ext>
              </a:extLst>
            </p:cNvPr>
            <p:cNvSpPr>
              <a:spLocks noChangeArrowheads="1"/>
            </p:cNvSpPr>
            <p:nvPr/>
          </p:nvSpPr>
          <p:spPr bwMode="auto">
            <a:xfrm>
              <a:off x="2438400" y="5425440"/>
              <a:ext cx="4464582" cy="365760"/>
            </a:xfrm>
            <a:prstGeom prst="rect">
              <a:avLst/>
            </a:prstGeom>
            <a:solidFill>
              <a:srgbClr val="00B0F0">
                <a:alpha val="70000"/>
              </a:srgbClr>
            </a:solidFill>
            <a:ln w="17526">
              <a:solidFill>
                <a:srgbClr val="000000"/>
              </a:solidFill>
              <a:round/>
              <a:headEnd/>
              <a:tailEnd/>
            </a:ln>
          </p:spPr>
          <p:txBody>
            <a:bodyPr anchor="ctr" anchorCtr="0"/>
            <a:lstStyle/>
            <a:p>
              <a:pPr lvl="0" algn="ctr">
                <a:lnSpc>
                  <a:spcPts val="1200"/>
                </a:lnSpc>
              </a:pPr>
              <a:r>
                <a:rPr lang="en-US" sz="1400" b="1" dirty="0"/>
                <a:t>After the A-Train Extended Science Mission </a:t>
              </a:r>
            </a:p>
            <a:p>
              <a:pPr lvl="0" algn="ctr">
                <a:lnSpc>
                  <a:spcPts val="1200"/>
                </a:lnSpc>
              </a:pPr>
              <a:r>
                <a:rPr lang="en-US" sz="1050" b="1" dirty="0"/>
                <a:t>Operate Instruments below A-Train operational orbit – Power Limited</a:t>
              </a:r>
            </a:p>
          </p:txBody>
        </p:sp>
        <p:sp>
          <p:nvSpPr>
            <p:cNvPr id="108" name="Rectangle 980">
              <a:extLst>
                <a:ext uri="{FF2B5EF4-FFF2-40B4-BE49-F238E27FC236}">
                  <a16:creationId xmlns:a16="http://schemas.microsoft.com/office/drawing/2014/main" id="{70C4D312-62AB-41F4-B0B5-C6EAE3F53463}"/>
                </a:ext>
              </a:extLst>
            </p:cNvPr>
            <p:cNvSpPr>
              <a:spLocks noChangeArrowheads="1"/>
            </p:cNvSpPr>
            <p:nvPr/>
          </p:nvSpPr>
          <p:spPr bwMode="auto">
            <a:xfrm>
              <a:off x="4233259" y="3160497"/>
              <a:ext cx="3013727" cy="274320"/>
            </a:xfrm>
            <a:prstGeom prst="rect">
              <a:avLst/>
            </a:prstGeom>
            <a:solidFill>
              <a:srgbClr val="80FFFF"/>
            </a:solidFill>
            <a:ln w="17526">
              <a:solidFill>
                <a:srgbClr val="000000"/>
              </a:solidFill>
              <a:round/>
              <a:headEnd/>
              <a:tailEnd/>
            </a:ln>
          </p:spPr>
          <p:txBody>
            <a:bodyPr anchor="ctr" anchorCtr="0"/>
            <a:lstStyle/>
            <a:p>
              <a:pPr algn="ctr"/>
              <a:r>
                <a:rPr lang="en-US" sz="1200" b="1" dirty="0"/>
                <a:t>2023 SRP: FY24 – FY26</a:t>
              </a:r>
            </a:p>
          </p:txBody>
        </p:sp>
        <p:sp>
          <p:nvSpPr>
            <p:cNvPr id="109" name="Right Arrow Callout 120">
              <a:extLst>
                <a:ext uri="{FF2B5EF4-FFF2-40B4-BE49-F238E27FC236}">
                  <a16:creationId xmlns:a16="http://schemas.microsoft.com/office/drawing/2014/main" id="{C7E3773C-EC1F-43E9-B45E-4865425FB677}"/>
                </a:ext>
              </a:extLst>
            </p:cNvPr>
            <p:cNvSpPr/>
            <p:nvPr/>
          </p:nvSpPr>
          <p:spPr>
            <a:xfrm>
              <a:off x="7245179" y="3160497"/>
              <a:ext cx="557136" cy="274320"/>
            </a:xfrm>
            <a:prstGeom prst="rightArrowCallout">
              <a:avLst/>
            </a:prstGeom>
            <a:pattFill prst="wdUpDiag">
              <a:fgClr>
                <a:srgbClr val="81FFFF"/>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994">
              <a:extLst>
                <a:ext uri="{FF2B5EF4-FFF2-40B4-BE49-F238E27FC236}">
                  <a16:creationId xmlns:a16="http://schemas.microsoft.com/office/drawing/2014/main" id="{2A2EA362-C169-4574-8FD5-C2DD8EF33457}"/>
                </a:ext>
              </a:extLst>
            </p:cNvPr>
            <p:cNvSpPr>
              <a:spLocks noChangeArrowheads="1"/>
            </p:cNvSpPr>
            <p:nvPr/>
          </p:nvSpPr>
          <p:spPr bwMode="auto">
            <a:xfrm>
              <a:off x="3159638" y="1490402"/>
              <a:ext cx="1697580" cy="182880"/>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Senior Review Proposal (SRP) </a:t>
              </a:r>
            </a:p>
            <a:p>
              <a:endParaRPr lang="en-US" sz="1000" dirty="0">
                <a:solidFill>
                  <a:srgbClr val="000000"/>
                </a:solidFill>
              </a:endParaRPr>
            </a:p>
          </p:txBody>
        </p:sp>
        <p:sp>
          <p:nvSpPr>
            <p:cNvPr id="111" name="Rectangle 994">
              <a:extLst>
                <a:ext uri="{FF2B5EF4-FFF2-40B4-BE49-F238E27FC236}">
                  <a16:creationId xmlns:a16="http://schemas.microsoft.com/office/drawing/2014/main" id="{3947678F-C826-4D4B-AB46-17FFCFE49332}"/>
                </a:ext>
              </a:extLst>
            </p:cNvPr>
            <p:cNvSpPr>
              <a:spLocks noChangeArrowheads="1"/>
            </p:cNvSpPr>
            <p:nvPr/>
          </p:nvSpPr>
          <p:spPr bwMode="auto">
            <a:xfrm>
              <a:off x="873914" y="1763003"/>
              <a:ext cx="274113" cy="182880"/>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SRP </a:t>
              </a:r>
            </a:p>
            <a:p>
              <a:endParaRPr lang="en-US" sz="1000" dirty="0">
                <a:solidFill>
                  <a:srgbClr val="000000"/>
                </a:solidFill>
              </a:endParaRPr>
            </a:p>
          </p:txBody>
        </p:sp>
        <p:sp>
          <p:nvSpPr>
            <p:cNvPr id="112" name="Rectangle 994">
              <a:extLst>
                <a:ext uri="{FF2B5EF4-FFF2-40B4-BE49-F238E27FC236}">
                  <a16:creationId xmlns:a16="http://schemas.microsoft.com/office/drawing/2014/main" id="{1EE7E373-171D-458F-B6B2-850912D34CBA}"/>
                </a:ext>
              </a:extLst>
            </p:cNvPr>
            <p:cNvSpPr>
              <a:spLocks noChangeArrowheads="1"/>
            </p:cNvSpPr>
            <p:nvPr/>
          </p:nvSpPr>
          <p:spPr bwMode="auto">
            <a:xfrm>
              <a:off x="6874454" y="1670810"/>
              <a:ext cx="274113"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SRP</a:t>
              </a:r>
              <a:r>
                <a:rPr lang="en-US" sz="1000" dirty="0">
                  <a:solidFill>
                    <a:srgbClr val="000000"/>
                  </a:solidFill>
                </a:rPr>
                <a:t> </a:t>
              </a:r>
            </a:p>
            <a:p>
              <a:endParaRPr lang="en-US" sz="1000" dirty="0">
                <a:solidFill>
                  <a:srgbClr val="000000"/>
                </a:solidFill>
              </a:endParaRPr>
            </a:p>
          </p:txBody>
        </p:sp>
        <p:sp>
          <p:nvSpPr>
            <p:cNvPr id="113" name="Freeform 1113">
              <a:extLst>
                <a:ext uri="{FF2B5EF4-FFF2-40B4-BE49-F238E27FC236}">
                  <a16:creationId xmlns:a16="http://schemas.microsoft.com/office/drawing/2014/main" id="{BE8F762D-CA4A-4D0C-A8F7-90E46B45470F}"/>
                </a:ext>
              </a:extLst>
            </p:cNvPr>
            <p:cNvSpPr>
              <a:spLocks/>
            </p:cNvSpPr>
            <p:nvPr/>
          </p:nvSpPr>
          <p:spPr bwMode="auto">
            <a:xfrm>
              <a:off x="6631359" y="1720929"/>
              <a:ext cx="169007"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a:p>
          </p:txBody>
        </p:sp>
        <p:sp>
          <p:nvSpPr>
            <p:cNvPr id="114" name="Rectangle 994">
              <a:extLst>
                <a:ext uri="{FF2B5EF4-FFF2-40B4-BE49-F238E27FC236}">
                  <a16:creationId xmlns:a16="http://schemas.microsoft.com/office/drawing/2014/main" id="{AA56D855-BFDA-4E03-AA7D-30C8BF38BD27}"/>
                </a:ext>
              </a:extLst>
            </p:cNvPr>
            <p:cNvSpPr>
              <a:spLocks noChangeArrowheads="1"/>
            </p:cNvSpPr>
            <p:nvPr/>
          </p:nvSpPr>
          <p:spPr bwMode="auto">
            <a:xfrm>
              <a:off x="1509631" y="5329535"/>
              <a:ext cx="852569" cy="461665"/>
            </a:xfrm>
            <a:prstGeom prst="rect">
              <a:avLst/>
            </a:prstGeom>
            <a:solidFill>
              <a:srgbClr val="FFF2E5"/>
            </a:solidFill>
            <a:ln w="9525">
              <a:noFill/>
              <a:miter lim="800000"/>
              <a:headEnd/>
              <a:tailEnd/>
            </a:ln>
          </p:spPr>
          <p:txBody>
            <a:bodyPr wrap="square" lIns="0" tIns="0" rIns="0" bIns="0">
              <a:spAutoFit/>
            </a:bodyPr>
            <a:lstStyle/>
            <a:p>
              <a:pPr algn="ctr"/>
              <a:r>
                <a:rPr lang="en-US" sz="1000" b="1" dirty="0">
                  <a:solidFill>
                    <a:srgbClr val="000000"/>
                  </a:solidFill>
                </a:rPr>
                <a:t>5/17/2021</a:t>
              </a:r>
            </a:p>
            <a:p>
              <a:pPr algn="ctr"/>
              <a:r>
                <a:rPr lang="en-US" sz="1000" b="1" dirty="0">
                  <a:solidFill>
                    <a:srgbClr val="000000"/>
                  </a:solidFill>
                </a:rPr>
                <a:t>A-Train Exit</a:t>
              </a:r>
            </a:p>
            <a:p>
              <a:pPr algn="ctr"/>
              <a:r>
                <a:rPr lang="en-US" sz="1000" b="1" dirty="0">
                  <a:solidFill>
                    <a:srgbClr val="000000"/>
                  </a:solidFill>
                </a:rPr>
                <a:t>Review </a:t>
              </a:r>
            </a:p>
          </p:txBody>
        </p:sp>
        <p:sp>
          <p:nvSpPr>
            <p:cNvPr id="115" name="Freeform 972">
              <a:extLst>
                <a:ext uri="{FF2B5EF4-FFF2-40B4-BE49-F238E27FC236}">
                  <a16:creationId xmlns:a16="http://schemas.microsoft.com/office/drawing/2014/main" id="{290F270B-279B-4B9D-B56E-5870B7E696EA}"/>
                </a:ext>
              </a:extLst>
            </p:cNvPr>
            <p:cNvSpPr>
              <a:spLocks/>
            </p:cNvSpPr>
            <p:nvPr/>
          </p:nvSpPr>
          <p:spPr bwMode="auto">
            <a:xfrm>
              <a:off x="6611050" y="5259271"/>
              <a:ext cx="128786" cy="139016"/>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a:p>
          </p:txBody>
        </p:sp>
        <p:sp>
          <p:nvSpPr>
            <p:cNvPr id="116" name="Rectangle 994">
              <a:extLst>
                <a:ext uri="{FF2B5EF4-FFF2-40B4-BE49-F238E27FC236}">
                  <a16:creationId xmlns:a16="http://schemas.microsoft.com/office/drawing/2014/main" id="{89958DE4-533E-47FB-9E93-94844CF5B715}"/>
                </a:ext>
              </a:extLst>
            </p:cNvPr>
            <p:cNvSpPr>
              <a:spLocks noChangeArrowheads="1"/>
            </p:cNvSpPr>
            <p:nvPr/>
          </p:nvSpPr>
          <p:spPr bwMode="auto">
            <a:xfrm>
              <a:off x="2342734" y="1606017"/>
              <a:ext cx="1007263" cy="184666"/>
            </a:xfrm>
            <a:prstGeom prst="rect">
              <a:avLst/>
            </a:prstGeom>
            <a:noFill/>
            <a:ln w="9525">
              <a:noFill/>
              <a:miter lim="800000"/>
              <a:headEnd/>
              <a:tailEnd/>
            </a:ln>
          </p:spPr>
          <p:txBody>
            <a:bodyPr wrap="none" lIns="0" tIns="0" rIns="0" bIns="0">
              <a:spAutoFit/>
            </a:bodyPr>
            <a:lstStyle/>
            <a:p>
              <a:pPr algn="ctr"/>
              <a:r>
                <a:rPr lang="en-US" sz="1200" b="1" dirty="0">
                  <a:solidFill>
                    <a:srgbClr val="0000FF"/>
                  </a:solidFill>
                </a:rPr>
                <a:t>Aqua 20-Years </a:t>
              </a:r>
            </a:p>
          </p:txBody>
        </p:sp>
        <p:sp>
          <p:nvSpPr>
            <p:cNvPr id="117" name="Rectangle 994">
              <a:extLst>
                <a:ext uri="{FF2B5EF4-FFF2-40B4-BE49-F238E27FC236}">
                  <a16:creationId xmlns:a16="http://schemas.microsoft.com/office/drawing/2014/main" id="{C8093D89-131B-414C-94F0-48F69B54C633}"/>
                </a:ext>
              </a:extLst>
            </p:cNvPr>
            <p:cNvSpPr>
              <a:spLocks noChangeArrowheads="1"/>
            </p:cNvSpPr>
            <p:nvPr/>
          </p:nvSpPr>
          <p:spPr bwMode="auto">
            <a:xfrm>
              <a:off x="6361247" y="5256312"/>
              <a:ext cx="185948" cy="153888"/>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00"/>
                  </a:solidFill>
                </a:rPr>
                <a:t>DR</a:t>
              </a:r>
            </a:p>
          </p:txBody>
        </p:sp>
        <p:sp>
          <p:nvSpPr>
            <p:cNvPr id="118" name="Oval 117">
              <a:extLst>
                <a:ext uri="{FF2B5EF4-FFF2-40B4-BE49-F238E27FC236}">
                  <a16:creationId xmlns:a16="http://schemas.microsoft.com/office/drawing/2014/main" id="{C645C37C-D714-44F7-B07F-30F5B741A143}"/>
                </a:ext>
              </a:extLst>
            </p:cNvPr>
            <p:cNvSpPr/>
            <p:nvPr/>
          </p:nvSpPr>
          <p:spPr bwMode="auto">
            <a:xfrm>
              <a:off x="564007" y="4194644"/>
              <a:ext cx="124626" cy="148756"/>
            </a:xfrm>
            <a:prstGeom prst="ellipse">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19" name="Oval 118">
              <a:extLst>
                <a:ext uri="{FF2B5EF4-FFF2-40B4-BE49-F238E27FC236}">
                  <a16:creationId xmlns:a16="http://schemas.microsoft.com/office/drawing/2014/main" id="{8A90095D-86C2-4606-959D-78EDA17A8AE8}"/>
                </a:ext>
              </a:extLst>
            </p:cNvPr>
            <p:cNvSpPr/>
            <p:nvPr/>
          </p:nvSpPr>
          <p:spPr bwMode="auto">
            <a:xfrm>
              <a:off x="1627560" y="4191000"/>
              <a:ext cx="124626" cy="148756"/>
            </a:xfrm>
            <a:prstGeom prst="ellipse">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0" name="Oval 119">
              <a:extLst>
                <a:ext uri="{FF2B5EF4-FFF2-40B4-BE49-F238E27FC236}">
                  <a16:creationId xmlns:a16="http://schemas.microsoft.com/office/drawing/2014/main" id="{7014F15B-AC99-4373-8459-2E91F9A478EB}"/>
                </a:ext>
              </a:extLst>
            </p:cNvPr>
            <p:cNvSpPr/>
            <p:nvPr/>
          </p:nvSpPr>
          <p:spPr bwMode="auto">
            <a:xfrm>
              <a:off x="1075862" y="4194644"/>
              <a:ext cx="124626" cy="148756"/>
            </a:xfrm>
            <a:prstGeom prst="ellipse">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1" name="Rectangle 120">
              <a:extLst>
                <a:ext uri="{FF2B5EF4-FFF2-40B4-BE49-F238E27FC236}">
                  <a16:creationId xmlns:a16="http://schemas.microsoft.com/office/drawing/2014/main" id="{A60D2AB0-65C3-40E3-AF89-5F3FA808432F}"/>
                </a:ext>
              </a:extLst>
            </p:cNvPr>
            <p:cNvSpPr/>
            <p:nvPr/>
          </p:nvSpPr>
          <p:spPr bwMode="auto">
            <a:xfrm>
              <a:off x="6926608" y="3886200"/>
              <a:ext cx="85857" cy="231693"/>
            </a:xfrm>
            <a:prstGeom prst="rect">
              <a:avLst/>
            </a:prstGeom>
            <a:solidFill>
              <a:srgbClr val="FFCB97"/>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2" name="Rectangle 994">
              <a:extLst>
                <a:ext uri="{FF2B5EF4-FFF2-40B4-BE49-F238E27FC236}">
                  <a16:creationId xmlns:a16="http://schemas.microsoft.com/office/drawing/2014/main" id="{9192C59F-A732-4207-851B-AF1ABF61FD3E}"/>
                </a:ext>
              </a:extLst>
            </p:cNvPr>
            <p:cNvSpPr>
              <a:spLocks noChangeArrowheads="1"/>
            </p:cNvSpPr>
            <p:nvPr/>
          </p:nvSpPr>
          <p:spPr bwMode="auto">
            <a:xfrm>
              <a:off x="6053520" y="4124691"/>
              <a:ext cx="1765719" cy="155970"/>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000000"/>
                  </a:solidFill>
                </a:rPr>
                <a:t>(PLMs) July - August 2026</a:t>
              </a:r>
            </a:p>
          </p:txBody>
        </p:sp>
        <p:sp>
          <p:nvSpPr>
            <p:cNvPr id="125" name="Rectangle 994">
              <a:extLst>
                <a:ext uri="{FF2B5EF4-FFF2-40B4-BE49-F238E27FC236}">
                  <a16:creationId xmlns:a16="http://schemas.microsoft.com/office/drawing/2014/main" id="{7CF9A2E3-C7DB-4F2D-BB4F-67027905E022}"/>
                </a:ext>
              </a:extLst>
            </p:cNvPr>
            <p:cNvSpPr>
              <a:spLocks noChangeArrowheads="1"/>
            </p:cNvSpPr>
            <p:nvPr/>
          </p:nvSpPr>
          <p:spPr bwMode="auto">
            <a:xfrm>
              <a:off x="6626107" y="5089936"/>
              <a:ext cx="392736" cy="153888"/>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KDP-F</a:t>
              </a:r>
            </a:p>
          </p:txBody>
        </p:sp>
        <p:sp>
          <p:nvSpPr>
            <p:cNvPr id="126" name="Rectangle 125">
              <a:extLst>
                <a:ext uri="{FF2B5EF4-FFF2-40B4-BE49-F238E27FC236}">
                  <a16:creationId xmlns:a16="http://schemas.microsoft.com/office/drawing/2014/main" id="{53B266A7-2472-461F-988A-B578FB5CB42D}"/>
                </a:ext>
              </a:extLst>
            </p:cNvPr>
            <p:cNvSpPr/>
            <p:nvPr/>
          </p:nvSpPr>
          <p:spPr bwMode="auto">
            <a:xfrm>
              <a:off x="6883679" y="4343400"/>
              <a:ext cx="45720" cy="228600"/>
            </a:xfrm>
            <a:prstGeom prst="rect">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7" name="Rectangle 994">
              <a:extLst>
                <a:ext uri="{FF2B5EF4-FFF2-40B4-BE49-F238E27FC236}">
                  <a16:creationId xmlns:a16="http://schemas.microsoft.com/office/drawing/2014/main" id="{7521958E-0C04-46D8-ACC9-F7FD55FEC77C}"/>
                </a:ext>
              </a:extLst>
            </p:cNvPr>
            <p:cNvSpPr>
              <a:spLocks noChangeArrowheads="1"/>
            </p:cNvSpPr>
            <p:nvPr/>
          </p:nvSpPr>
          <p:spPr bwMode="auto">
            <a:xfrm>
              <a:off x="7250647" y="4343400"/>
              <a:ext cx="990656" cy="182880"/>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FF"/>
                  </a:solidFill>
                </a:rPr>
                <a:t>Instruments OFF </a:t>
              </a:r>
            </a:p>
          </p:txBody>
        </p:sp>
        <p:sp>
          <p:nvSpPr>
            <p:cNvPr id="128" name="Rectangle 127">
              <a:extLst>
                <a:ext uri="{FF2B5EF4-FFF2-40B4-BE49-F238E27FC236}">
                  <a16:creationId xmlns:a16="http://schemas.microsoft.com/office/drawing/2014/main" id="{3FC919F0-46C6-4D91-81F5-4256ED7C771C}"/>
                </a:ext>
              </a:extLst>
            </p:cNvPr>
            <p:cNvSpPr/>
            <p:nvPr/>
          </p:nvSpPr>
          <p:spPr bwMode="auto">
            <a:xfrm>
              <a:off x="6983846" y="4572000"/>
              <a:ext cx="45720" cy="228600"/>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9" name="Rectangle 994">
              <a:extLst>
                <a:ext uri="{FF2B5EF4-FFF2-40B4-BE49-F238E27FC236}">
                  <a16:creationId xmlns:a16="http://schemas.microsoft.com/office/drawing/2014/main" id="{7EF341A4-6F4F-438A-9036-B7F4E14AA9AD}"/>
                </a:ext>
              </a:extLst>
            </p:cNvPr>
            <p:cNvSpPr>
              <a:spLocks noChangeArrowheads="1"/>
            </p:cNvSpPr>
            <p:nvPr/>
          </p:nvSpPr>
          <p:spPr bwMode="auto">
            <a:xfrm>
              <a:off x="7270599" y="4648200"/>
              <a:ext cx="548640" cy="182880"/>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FF0000"/>
                  </a:solidFill>
                </a:rPr>
                <a:t>Passivate</a:t>
              </a:r>
            </a:p>
          </p:txBody>
        </p:sp>
        <p:sp>
          <p:nvSpPr>
            <p:cNvPr id="130" name="Rectangle 994">
              <a:extLst>
                <a:ext uri="{FF2B5EF4-FFF2-40B4-BE49-F238E27FC236}">
                  <a16:creationId xmlns:a16="http://schemas.microsoft.com/office/drawing/2014/main" id="{0CBD2BAD-D02E-40ED-A117-2040154482F3}"/>
                </a:ext>
              </a:extLst>
            </p:cNvPr>
            <p:cNvSpPr>
              <a:spLocks noChangeArrowheads="1"/>
            </p:cNvSpPr>
            <p:nvPr/>
          </p:nvSpPr>
          <p:spPr bwMode="auto">
            <a:xfrm>
              <a:off x="479174" y="3807023"/>
              <a:ext cx="346249"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4</a:t>
              </a:r>
            </a:p>
            <a:p>
              <a:pPr algn="ctr"/>
              <a:r>
                <a:rPr lang="en-US" sz="1000" b="1" dirty="0">
                  <a:solidFill>
                    <a:srgbClr val="000000"/>
                  </a:solidFill>
                </a:rPr>
                <a:t>IAMs</a:t>
              </a:r>
              <a:r>
                <a:rPr lang="en-US" sz="1000" dirty="0">
                  <a:solidFill>
                    <a:srgbClr val="000000"/>
                  </a:solidFill>
                </a:rPr>
                <a:t> </a:t>
              </a:r>
            </a:p>
          </p:txBody>
        </p:sp>
        <p:sp>
          <p:nvSpPr>
            <p:cNvPr id="131" name="Rectangle 994">
              <a:extLst>
                <a:ext uri="{FF2B5EF4-FFF2-40B4-BE49-F238E27FC236}">
                  <a16:creationId xmlns:a16="http://schemas.microsoft.com/office/drawing/2014/main" id="{9AAD88C1-EEF4-4DF0-8970-0C021A314965}"/>
                </a:ext>
              </a:extLst>
            </p:cNvPr>
            <p:cNvSpPr>
              <a:spLocks noChangeArrowheads="1"/>
            </p:cNvSpPr>
            <p:nvPr/>
          </p:nvSpPr>
          <p:spPr bwMode="auto">
            <a:xfrm>
              <a:off x="963806" y="3807023"/>
              <a:ext cx="346249"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3</a:t>
              </a:r>
            </a:p>
            <a:p>
              <a:pPr algn="ctr"/>
              <a:r>
                <a:rPr lang="en-US" sz="1000" b="1" dirty="0">
                  <a:solidFill>
                    <a:srgbClr val="000000"/>
                  </a:solidFill>
                </a:rPr>
                <a:t>IAMs</a:t>
              </a:r>
              <a:r>
                <a:rPr lang="en-US" sz="1000" dirty="0">
                  <a:solidFill>
                    <a:srgbClr val="000000"/>
                  </a:solidFill>
                </a:rPr>
                <a:t> </a:t>
              </a:r>
            </a:p>
          </p:txBody>
        </p:sp>
        <p:sp>
          <p:nvSpPr>
            <p:cNvPr id="132" name="Rectangle 994">
              <a:extLst>
                <a:ext uri="{FF2B5EF4-FFF2-40B4-BE49-F238E27FC236}">
                  <a16:creationId xmlns:a16="http://schemas.microsoft.com/office/drawing/2014/main" id="{5D48FD76-AD74-4464-BE57-09F3ED784720}"/>
                </a:ext>
              </a:extLst>
            </p:cNvPr>
            <p:cNvSpPr>
              <a:spLocks noChangeArrowheads="1"/>
            </p:cNvSpPr>
            <p:nvPr/>
          </p:nvSpPr>
          <p:spPr bwMode="auto">
            <a:xfrm>
              <a:off x="7055394" y="5256312"/>
              <a:ext cx="278923" cy="153888"/>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00"/>
                  </a:solidFill>
                </a:rPr>
                <a:t>DRR</a:t>
              </a:r>
            </a:p>
          </p:txBody>
        </p:sp>
        <p:sp>
          <p:nvSpPr>
            <p:cNvPr id="133" name="Rectangle 994">
              <a:extLst>
                <a:ext uri="{FF2B5EF4-FFF2-40B4-BE49-F238E27FC236}">
                  <a16:creationId xmlns:a16="http://schemas.microsoft.com/office/drawing/2014/main" id="{D8BFBB20-DC8F-46D1-A861-DEF06E992646}"/>
                </a:ext>
              </a:extLst>
            </p:cNvPr>
            <p:cNvSpPr>
              <a:spLocks noChangeArrowheads="1"/>
            </p:cNvSpPr>
            <p:nvPr/>
          </p:nvSpPr>
          <p:spPr bwMode="auto">
            <a:xfrm>
              <a:off x="457200" y="4419600"/>
              <a:ext cx="1676741" cy="307777"/>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FF"/>
                  </a:solidFill>
                </a:rPr>
                <a:t>Inclination Adjust Maneuvers </a:t>
              </a:r>
            </a:p>
            <a:p>
              <a:pPr algn="ctr"/>
              <a:r>
                <a:rPr lang="en-US" sz="1000" b="1" dirty="0">
                  <a:solidFill>
                    <a:srgbClr val="0000FF"/>
                  </a:solidFill>
                </a:rPr>
                <a:t>(IAMs) </a:t>
              </a:r>
            </a:p>
          </p:txBody>
        </p:sp>
        <p:sp>
          <p:nvSpPr>
            <p:cNvPr id="134" name="Rectangle 994">
              <a:extLst>
                <a:ext uri="{FF2B5EF4-FFF2-40B4-BE49-F238E27FC236}">
                  <a16:creationId xmlns:a16="http://schemas.microsoft.com/office/drawing/2014/main" id="{94436928-0971-49C8-8A12-9D1ED62290A2}"/>
                </a:ext>
              </a:extLst>
            </p:cNvPr>
            <p:cNvSpPr>
              <a:spLocks noChangeArrowheads="1"/>
            </p:cNvSpPr>
            <p:nvPr/>
          </p:nvSpPr>
          <p:spPr bwMode="auto">
            <a:xfrm>
              <a:off x="1066800" y="6248400"/>
              <a:ext cx="1828800" cy="153888"/>
            </a:xfrm>
            <a:prstGeom prst="rect">
              <a:avLst/>
            </a:prstGeom>
            <a:noFill/>
            <a:ln w="9525">
              <a:noFill/>
              <a:miter lim="800000"/>
              <a:headEnd/>
              <a:tailEnd/>
            </a:ln>
          </p:spPr>
          <p:txBody>
            <a:bodyPr wrap="square" lIns="0" tIns="0" rIns="0" bIns="0">
              <a:spAutoFit/>
            </a:bodyPr>
            <a:lstStyle/>
            <a:p>
              <a:r>
                <a:rPr lang="en-US" sz="1000" b="1" dirty="0">
                  <a:solidFill>
                    <a:srgbClr val="000000"/>
                  </a:solidFill>
                </a:rPr>
                <a:t>DR</a:t>
              </a:r>
              <a:r>
                <a:rPr lang="en-US" sz="1000" dirty="0">
                  <a:solidFill>
                    <a:srgbClr val="000000"/>
                  </a:solidFill>
                </a:rPr>
                <a:t> – </a:t>
              </a:r>
              <a:r>
                <a:rPr lang="en-US" sz="1000" b="1" dirty="0">
                  <a:solidFill>
                    <a:srgbClr val="000000"/>
                  </a:solidFill>
                </a:rPr>
                <a:t>Decommissioning Review</a:t>
              </a:r>
            </a:p>
          </p:txBody>
        </p:sp>
        <p:sp>
          <p:nvSpPr>
            <p:cNvPr id="135" name="Rectangle 994">
              <a:extLst>
                <a:ext uri="{FF2B5EF4-FFF2-40B4-BE49-F238E27FC236}">
                  <a16:creationId xmlns:a16="http://schemas.microsoft.com/office/drawing/2014/main" id="{17F24EC2-1CC6-48C7-B9FB-A2E926BC449C}"/>
                </a:ext>
              </a:extLst>
            </p:cNvPr>
            <p:cNvSpPr>
              <a:spLocks noChangeArrowheads="1"/>
            </p:cNvSpPr>
            <p:nvPr/>
          </p:nvSpPr>
          <p:spPr bwMode="auto">
            <a:xfrm>
              <a:off x="2926080" y="6248400"/>
              <a:ext cx="3474720" cy="153888"/>
            </a:xfrm>
            <a:prstGeom prst="rect">
              <a:avLst/>
            </a:prstGeom>
            <a:noFill/>
            <a:ln w="9525">
              <a:noFill/>
              <a:miter lim="800000"/>
              <a:headEnd/>
              <a:tailEnd/>
            </a:ln>
          </p:spPr>
          <p:txBody>
            <a:bodyPr wrap="square" lIns="0" tIns="0" rIns="0" bIns="0">
              <a:spAutoFit/>
            </a:bodyPr>
            <a:lstStyle/>
            <a:p>
              <a:r>
                <a:rPr lang="en-US" sz="1000" b="1" dirty="0">
                  <a:solidFill>
                    <a:srgbClr val="000000"/>
                  </a:solidFill>
                </a:rPr>
                <a:t>KDP-F</a:t>
              </a:r>
              <a:r>
                <a:rPr lang="en-US" sz="1000" dirty="0">
                  <a:solidFill>
                    <a:srgbClr val="000000"/>
                  </a:solidFill>
                </a:rPr>
                <a:t> </a:t>
              </a:r>
              <a:r>
                <a:rPr lang="en-US" sz="1000" b="1" dirty="0">
                  <a:solidFill>
                    <a:srgbClr val="000000"/>
                  </a:solidFill>
                </a:rPr>
                <a:t>– HQ Key Decision Point to proceed with Phase F</a:t>
              </a:r>
            </a:p>
          </p:txBody>
        </p:sp>
        <p:sp>
          <p:nvSpPr>
            <p:cNvPr id="136" name="Rectangle 994">
              <a:extLst>
                <a:ext uri="{FF2B5EF4-FFF2-40B4-BE49-F238E27FC236}">
                  <a16:creationId xmlns:a16="http://schemas.microsoft.com/office/drawing/2014/main" id="{106E0FD1-684A-4D6C-ADDA-F17E10B46F40}"/>
                </a:ext>
              </a:extLst>
            </p:cNvPr>
            <p:cNvSpPr>
              <a:spLocks noChangeArrowheads="1"/>
            </p:cNvSpPr>
            <p:nvPr/>
          </p:nvSpPr>
          <p:spPr bwMode="auto">
            <a:xfrm>
              <a:off x="6522720" y="6248400"/>
              <a:ext cx="2011680" cy="153888"/>
            </a:xfrm>
            <a:prstGeom prst="rect">
              <a:avLst/>
            </a:prstGeom>
            <a:noFill/>
            <a:ln w="9525">
              <a:noFill/>
              <a:miter lim="800000"/>
              <a:headEnd/>
              <a:tailEnd/>
            </a:ln>
          </p:spPr>
          <p:txBody>
            <a:bodyPr wrap="square" lIns="0" tIns="0" rIns="0" bIns="0">
              <a:spAutoFit/>
            </a:bodyPr>
            <a:lstStyle/>
            <a:p>
              <a:r>
                <a:rPr lang="en-US" sz="1000" b="1" dirty="0">
                  <a:solidFill>
                    <a:srgbClr val="000000"/>
                  </a:solidFill>
                </a:rPr>
                <a:t>DRR</a:t>
              </a:r>
              <a:r>
                <a:rPr lang="en-US" sz="1000" dirty="0">
                  <a:solidFill>
                    <a:srgbClr val="000000"/>
                  </a:solidFill>
                </a:rPr>
                <a:t> – </a:t>
              </a:r>
              <a:r>
                <a:rPr lang="en-US" sz="1000" b="1" dirty="0">
                  <a:solidFill>
                    <a:srgbClr val="000000"/>
                  </a:solidFill>
                </a:rPr>
                <a:t>Disposal Readiness Review</a:t>
              </a:r>
            </a:p>
          </p:txBody>
        </p:sp>
        <p:sp>
          <p:nvSpPr>
            <p:cNvPr id="137" name="Rectangle 994">
              <a:extLst>
                <a:ext uri="{FF2B5EF4-FFF2-40B4-BE49-F238E27FC236}">
                  <a16:creationId xmlns:a16="http://schemas.microsoft.com/office/drawing/2014/main" id="{3E344B92-7D9F-421F-B6B4-BBD69221F24F}"/>
                </a:ext>
              </a:extLst>
            </p:cNvPr>
            <p:cNvSpPr>
              <a:spLocks noChangeArrowheads="1"/>
            </p:cNvSpPr>
            <p:nvPr/>
          </p:nvSpPr>
          <p:spPr bwMode="auto">
            <a:xfrm>
              <a:off x="1528194" y="3807023"/>
              <a:ext cx="346250"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4</a:t>
              </a:r>
            </a:p>
            <a:p>
              <a:pPr algn="ctr"/>
              <a:r>
                <a:rPr lang="en-US" sz="1000" b="1" dirty="0">
                  <a:solidFill>
                    <a:srgbClr val="000000"/>
                  </a:solidFill>
                </a:rPr>
                <a:t>IAMs</a:t>
              </a:r>
              <a:r>
                <a:rPr lang="en-US" sz="1000" dirty="0">
                  <a:solidFill>
                    <a:srgbClr val="000000"/>
                  </a:solidFill>
                </a:rPr>
                <a:t> </a:t>
              </a:r>
            </a:p>
          </p:txBody>
        </p:sp>
        <p:sp>
          <p:nvSpPr>
            <p:cNvPr id="138" name="TextBox 137">
              <a:extLst>
                <a:ext uri="{FF2B5EF4-FFF2-40B4-BE49-F238E27FC236}">
                  <a16:creationId xmlns:a16="http://schemas.microsoft.com/office/drawing/2014/main" id="{379E0F9F-1FD0-429C-8A20-315D47601E1E}"/>
                </a:ext>
              </a:extLst>
            </p:cNvPr>
            <p:cNvSpPr txBox="1"/>
            <p:nvPr/>
          </p:nvSpPr>
          <p:spPr>
            <a:xfrm>
              <a:off x="2438399" y="3487579"/>
              <a:ext cx="4722154" cy="365760"/>
            </a:xfrm>
            <a:prstGeom prst="rect">
              <a:avLst/>
            </a:prstGeom>
            <a:solidFill>
              <a:srgbClr val="FFDD71"/>
            </a:solidFill>
            <a:ln w="12700">
              <a:solidFill>
                <a:schemeClr val="tx1"/>
              </a:solidFill>
            </a:ln>
          </p:spPr>
          <p:txBody>
            <a:bodyPr wrap="square" rtlCol="0">
              <a:spAutoFit/>
            </a:bodyPr>
            <a:lstStyle/>
            <a:p>
              <a:pPr algn="ctr"/>
              <a:r>
                <a:rPr lang="en-US" sz="1000" b="1" dirty="0">
                  <a:latin typeface="+mn-lt"/>
                </a:rPr>
                <a:t>Operate slightly BELOW the A-Train</a:t>
              </a:r>
            </a:p>
            <a:p>
              <a:pPr algn="ctr"/>
              <a:r>
                <a:rPr lang="en-US" sz="1000" b="1" dirty="0">
                  <a:latin typeface="+mn-lt"/>
                </a:rPr>
                <a:t>Free-drift, drag-down A-Train Exit </a:t>
              </a:r>
            </a:p>
          </p:txBody>
        </p:sp>
        <p:sp>
          <p:nvSpPr>
            <p:cNvPr id="139" name="TextBox 138">
              <a:extLst>
                <a:ext uri="{FF2B5EF4-FFF2-40B4-BE49-F238E27FC236}">
                  <a16:creationId xmlns:a16="http://schemas.microsoft.com/office/drawing/2014/main" id="{08B59A4E-F391-4309-97A8-32CCA6D8881A}"/>
                </a:ext>
              </a:extLst>
            </p:cNvPr>
            <p:cNvSpPr txBox="1"/>
            <p:nvPr/>
          </p:nvSpPr>
          <p:spPr>
            <a:xfrm>
              <a:off x="426720" y="3487578"/>
              <a:ext cx="2011680" cy="231693"/>
            </a:xfrm>
            <a:prstGeom prst="rect">
              <a:avLst/>
            </a:prstGeom>
            <a:solidFill>
              <a:srgbClr val="FFDD71"/>
            </a:solidFill>
            <a:ln w="12700">
              <a:solidFill>
                <a:schemeClr val="tx1"/>
              </a:solidFill>
            </a:ln>
          </p:spPr>
          <p:txBody>
            <a:bodyPr wrap="square" rtlCol="0">
              <a:spAutoFit/>
            </a:bodyPr>
            <a:lstStyle/>
            <a:p>
              <a:pPr algn="ctr"/>
              <a:r>
                <a:rPr lang="en-US" sz="1000" b="1" dirty="0">
                  <a:latin typeface="+mn-lt"/>
                </a:rPr>
                <a:t>Operate WITHIN the A-Train</a:t>
              </a:r>
            </a:p>
          </p:txBody>
        </p:sp>
        <p:sp>
          <p:nvSpPr>
            <p:cNvPr id="140" name="Rectangle 994">
              <a:extLst>
                <a:ext uri="{FF2B5EF4-FFF2-40B4-BE49-F238E27FC236}">
                  <a16:creationId xmlns:a16="http://schemas.microsoft.com/office/drawing/2014/main" id="{8420E6E3-E0A4-4800-9E69-8B97955C5E51}"/>
                </a:ext>
              </a:extLst>
            </p:cNvPr>
            <p:cNvSpPr>
              <a:spLocks noChangeArrowheads="1"/>
            </p:cNvSpPr>
            <p:nvPr/>
          </p:nvSpPr>
          <p:spPr bwMode="auto">
            <a:xfrm>
              <a:off x="7353888" y="3480331"/>
              <a:ext cx="1116146" cy="415498"/>
            </a:xfrm>
            <a:prstGeom prst="rect">
              <a:avLst/>
            </a:prstGeom>
            <a:solidFill>
              <a:srgbClr val="C0D2FE"/>
            </a:solidFill>
            <a:ln w="9525">
              <a:noFill/>
              <a:miter lim="800000"/>
              <a:headEnd/>
              <a:tailEnd/>
            </a:ln>
          </p:spPr>
          <p:txBody>
            <a:bodyPr wrap="square" lIns="0" tIns="0" rIns="0" bIns="0">
              <a:spAutoFit/>
            </a:bodyPr>
            <a:lstStyle/>
            <a:p>
              <a:r>
                <a:rPr lang="en-US" sz="900" b="1" dirty="0">
                  <a:solidFill>
                    <a:srgbClr val="FF0000"/>
                  </a:solidFill>
                  <a:latin typeface="Arial" charset="0"/>
                </a:rPr>
                <a:t>Power Concerns</a:t>
              </a:r>
            </a:p>
            <a:p>
              <a:r>
                <a:rPr lang="en-US" sz="900" b="1" dirty="0">
                  <a:solidFill>
                    <a:srgbClr val="FF0000"/>
                  </a:solidFill>
                  <a:latin typeface="Arial" charset="0"/>
                </a:rPr>
                <a:t>August 2026  due to </a:t>
              </a:r>
            </a:p>
            <a:p>
              <a:r>
                <a:rPr lang="en-US" sz="900" b="1" dirty="0">
                  <a:solidFill>
                    <a:srgbClr val="FF0000"/>
                  </a:solidFill>
                  <a:latin typeface="Arial" charset="0"/>
                </a:rPr>
                <a:t>Beta Angle Drift</a:t>
              </a:r>
            </a:p>
          </p:txBody>
        </p:sp>
        <p:sp>
          <p:nvSpPr>
            <p:cNvPr id="141" name="Right Arrow 169">
              <a:extLst>
                <a:ext uri="{FF2B5EF4-FFF2-40B4-BE49-F238E27FC236}">
                  <a16:creationId xmlns:a16="http://schemas.microsoft.com/office/drawing/2014/main" id="{EEAEDC0F-145A-44E7-AF9D-E9F100DCA119}"/>
                </a:ext>
              </a:extLst>
            </p:cNvPr>
            <p:cNvSpPr/>
            <p:nvPr/>
          </p:nvSpPr>
          <p:spPr bwMode="auto">
            <a:xfrm>
              <a:off x="7162800" y="3578525"/>
              <a:ext cx="217311" cy="161092"/>
            </a:xfrm>
            <a:prstGeom prst="rightArrow">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cxnSp>
          <p:nvCxnSpPr>
            <p:cNvPr id="142" name="Straight Connector 141">
              <a:extLst>
                <a:ext uri="{FF2B5EF4-FFF2-40B4-BE49-F238E27FC236}">
                  <a16:creationId xmlns:a16="http://schemas.microsoft.com/office/drawing/2014/main" id="{248A33D3-52DA-45E9-B816-F3BB922C549A}"/>
                </a:ext>
              </a:extLst>
            </p:cNvPr>
            <p:cNvCxnSpPr/>
            <p:nvPr/>
          </p:nvCxnSpPr>
          <p:spPr bwMode="auto">
            <a:xfrm>
              <a:off x="7162800" y="3511017"/>
              <a:ext cx="0" cy="27432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143" name="Rectangle 142">
              <a:extLst>
                <a:ext uri="{FF2B5EF4-FFF2-40B4-BE49-F238E27FC236}">
                  <a16:creationId xmlns:a16="http://schemas.microsoft.com/office/drawing/2014/main" id="{1A00E167-7A47-4355-9B50-D569720B6A4E}"/>
                </a:ext>
              </a:extLst>
            </p:cNvPr>
            <p:cNvSpPr/>
            <p:nvPr/>
          </p:nvSpPr>
          <p:spPr bwMode="auto">
            <a:xfrm>
              <a:off x="7055394" y="4876800"/>
              <a:ext cx="45720" cy="228600"/>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44" name="Rectangle 994">
              <a:extLst>
                <a:ext uri="{FF2B5EF4-FFF2-40B4-BE49-F238E27FC236}">
                  <a16:creationId xmlns:a16="http://schemas.microsoft.com/office/drawing/2014/main" id="{6F8B765C-BE32-44F3-A372-647FD48FB253}"/>
                </a:ext>
              </a:extLst>
            </p:cNvPr>
            <p:cNvSpPr>
              <a:spLocks noChangeArrowheads="1"/>
            </p:cNvSpPr>
            <p:nvPr/>
          </p:nvSpPr>
          <p:spPr bwMode="auto">
            <a:xfrm>
              <a:off x="7295436" y="4876800"/>
              <a:ext cx="699690" cy="307777"/>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FF0000"/>
                  </a:solidFill>
                </a:rPr>
                <a:t>Spacecraft Disposal</a:t>
              </a:r>
            </a:p>
          </p:txBody>
        </p:sp>
        <p:sp>
          <p:nvSpPr>
            <p:cNvPr id="146" name="Rectangle 980">
              <a:extLst>
                <a:ext uri="{FF2B5EF4-FFF2-40B4-BE49-F238E27FC236}">
                  <a16:creationId xmlns:a16="http://schemas.microsoft.com/office/drawing/2014/main" id="{93A279F9-3AE8-4428-9E95-1277C4C0BFDA}"/>
                </a:ext>
              </a:extLst>
            </p:cNvPr>
            <p:cNvSpPr>
              <a:spLocks noChangeArrowheads="1"/>
            </p:cNvSpPr>
            <p:nvPr/>
          </p:nvSpPr>
          <p:spPr bwMode="auto">
            <a:xfrm>
              <a:off x="1203979" y="2615369"/>
              <a:ext cx="3013727" cy="274320"/>
            </a:xfrm>
            <a:prstGeom prst="rect">
              <a:avLst/>
            </a:prstGeom>
            <a:pattFill prst="wdUpDiag">
              <a:fgClr>
                <a:srgbClr val="80FFFF"/>
              </a:fgClr>
              <a:bgClr>
                <a:schemeClr val="bg1"/>
              </a:bgClr>
            </a:pattFill>
            <a:ln w="17526">
              <a:solidFill>
                <a:srgbClr val="000000"/>
              </a:solidFill>
              <a:round/>
              <a:headEnd/>
              <a:tailEnd/>
            </a:ln>
          </p:spPr>
          <p:txBody>
            <a:bodyPr anchor="ctr" anchorCtr="0"/>
            <a:lstStyle/>
            <a:p>
              <a:pPr algn="ctr"/>
              <a:r>
                <a:rPr lang="en-US" sz="1200" b="1" dirty="0"/>
                <a:t>2017 SRP: FY21 – FY23</a:t>
              </a:r>
            </a:p>
          </p:txBody>
        </p:sp>
        <p:sp>
          <p:nvSpPr>
            <p:cNvPr id="147" name="Rectangle 869">
              <a:extLst>
                <a:ext uri="{FF2B5EF4-FFF2-40B4-BE49-F238E27FC236}">
                  <a16:creationId xmlns:a16="http://schemas.microsoft.com/office/drawing/2014/main" id="{42BD65D5-0D49-4D0C-A754-4547307008E9}"/>
                </a:ext>
              </a:extLst>
            </p:cNvPr>
            <p:cNvSpPr>
              <a:spLocks noChangeArrowheads="1"/>
            </p:cNvSpPr>
            <p:nvPr/>
          </p:nvSpPr>
          <p:spPr bwMode="auto">
            <a:xfrm>
              <a:off x="7804403" y="2067873"/>
              <a:ext cx="333426" cy="200055"/>
            </a:xfrm>
            <a:prstGeom prst="rect">
              <a:avLst/>
            </a:prstGeom>
            <a:noFill/>
            <a:ln w="9525">
              <a:noFill/>
              <a:miter lim="800000"/>
              <a:headEnd/>
              <a:tailEnd/>
            </a:ln>
          </p:spPr>
          <p:txBody>
            <a:bodyPr wrap="none" lIns="0" tIns="0" rIns="0" bIns="0">
              <a:spAutoFit/>
            </a:bodyPr>
            <a:lstStyle/>
            <a:p>
              <a:r>
                <a:rPr lang="en-US" sz="1300" b="1" dirty="0">
                  <a:solidFill>
                    <a:schemeClr val="bg1"/>
                  </a:solidFill>
                </a:rPr>
                <a:t>2027</a:t>
              </a:r>
              <a:endParaRPr lang="en-US" dirty="0">
                <a:solidFill>
                  <a:schemeClr val="bg1"/>
                </a:solidFill>
              </a:endParaRPr>
            </a:p>
          </p:txBody>
        </p:sp>
        <p:sp>
          <p:nvSpPr>
            <p:cNvPr id="148" name="Line 944">
              <a:extLst>
                <a:ext uri="{FF2B5EF4-FFF2-40B4-BE49-F238E27FC236}">
                  <a16:creationId xmlns:a16="http://schemas.microsoft.com/office/drawing/2014/main" id="{372C5A62-F121-4B57-807F-90C3DC3C965C}"/>
                </a:ext>
              </a:extLst>
            </p:cNvPr>
            <p:cNvSpPr>
              <a:spLocks noChangeShapeType="1"/>
            </p:cNvSpPr>
            <p:nvPr/>
          </p:nvSpPr>
          <p:spPr bwMode="auto">
            <a:xfrm>
              <a:off x="7770041" y="2372054"/>
              <a:ext cx="0" cy="169218"/>
            </a:xfrm>
            <a:prstGeom prst="line">
              <a:avLst/>
            </a:prstGeom>
            <a:noFill/>
            <a:ln w="9525">
              <a:solidFill>
                <a:srgbClr val="000000"/>
              </a:solidFill>
              <a:round/>
              <a:headEnd/>
              <a:tailEnd/>
            </a:ln>
          </p:spPr>
          <p:txBody>
            <a:bodyPr/>
            <a:lstStyle/>
            <a:p>
              <a:endParaRPr lang="en-US"/>
            </a:p>
          </p:txBody>
        </p:sp>
        <p:sp>
          <p:nvSpPr>
            <p:cNvPr id="149" name="Rectangle 939">
              <a:extLst>
                <a:ext uri="{FF2B5EF4-FFF2-40B4-BE49-F238E27FC236}">
                  <a16:creationId xmlns:a16="http://schemas.microsoft.com/office/drawing/2014/main" id="{0A5711A4-3D77-4EB5-91CA-412C87CE6868}"/>
                </a:ext>
              </a:extLst>
            </p:cNvPr>
            <p:cNvSpPr>
              <a:spLocks noChangeArrowheads="1"/>
            </p:cNvSpPr>
            <p:nvPr/>
          </p:nvSpPr>
          <p:spPr bwMode="auto">
            <a:xfrm>
              <a:off x="7848600" y="2416174"/>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Q2</a:t>
              </a:r>
              <a:endParaRPr lang="en-US" dirty="0"/>
            </a:p>
          </p:txBody>
        </p:sp>
        <p:sp>
          <p:nvSpPr>
            <p:cNvPr id="150" name="Line 944">
              <a:extLst>
                <a:ext uri="{FF2B5EF4-FFF2-40B4-BE49-F238E27FC236}">
                  <a16:creationId xmlns:a16="http://schemas.microsoft.com/office/drawing/2014/main" id="{BEB7241E-64EF-4C6C-9828-2EBC2AEF4478}"/>
                </a:ext>
              </a:extLst>
            </p:cNvPr>
            <p:cNvSpPr>
              <a:spLocks noChangeShapeType="1"/>
            </p:cNvSpPr>
            <p:nvPr/>
          </p:nvSpPr>
          <p:spPr bwMode="auto">
            <a:xfrm>
              <a:off x="8014144" y="2380192"/>
              <a:ext cx="0" cy="169218"/>
            </a:xfrm>
            <a:prstGeom prst="line">
              <a:avLst/>
            </a:prstGeom>
            <a:noFill/>
            <a:ln w="9525">
              <a:solidFill>
                <a:srgbClr val="000000"/>
              </a:solidFill>
              <a:round/>
              <a:headEnd/>
              <a:tailEnd/>
            </a:ln>
          </p:spPr>
          <p:txBody>
            <a:bodyPr/>
            <a:lstStyle/>
            <a:p>
              <a:endParaRPr lang="en-US"/>
            </a:p>
          </p:txBody>
        </p:sp>
        <p:sp>
          <p:nvSpPr>
            <p:cNvPr id="151" name="Rectangle 941">
              <a:extLst>
                <a:ext uri="{FF2B5EF4-FFF2-40B4-BE49-F238E27FC236}">
                  <a16:creationId xmlns:a16="http://schemas.microsoft.com/office/drawing/2014/main" id="{0D911E22-AE7C-4361-835A-92ED7EF7474C}"/>
                </a:ext>
              </a:extLst>
            </p:cNvPr>
            <p:cNvSpPr>
              <a:spLocks noChangeArrowheads="1"/>
            </p:cNvSpPr>
            <p:nvPr/>
          </p:nvSpPr>
          <p:spPr bwMode="auto">
            <a:xfrm>
              <a:off x="8077200" y="2414674"/>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Q3</a:t>
              </a:r>
              <a:endParaRPr lang="en-US" dirty="0"/>
            </a:p>
          </p:txBody>
        </p:sp>
        <p:sp>
          <p:nvSpPr>
            <p:cNvPr id="152" name="Line 944">
              <a:extLst>
                <a:ext uri="{FF2B5EF4-FFF2-40B4-BE49-F238E27FC236}">
                  <a16:creationId xmlns:a16="http://schemas.microsoft.com/office/drawing/2014/main" id="{25FCAB3F-A636-4E46-B7E2-EF7B1FC767B7}"/>
                </a:ext>
              </a:extLst>
            </p:cNvPr>
            <p:cNvSpPr>
              <a:spLocks noChangeShapeType="1"/>
            </p:cNvSpPr>
            <p:nvPr/>
          </p:nvSpPr>
          <p:spPr bwMode="auto">
            <a:xfrm>
              <a:off x="8255137" y="2370522"/>
              <a:ext cx="0" cy="169218"/>
            </a:xfrm>
            <a:prstGeom prst="line">
              <a:avLst/>
            </a:prstGeom>
            <a:noFill/>
            <a:ln w="9525">
              <a:solidFill>
                <a:srgbClr val="000000"/>
              </a:solidFill>
              <a:round/>
              <a:headEnd/>
              <a:tailEnd/>
            </a:ln>
          </p:spPr>
          <p:txBody>
            <a:bodyPr/>
            <a:lstStyle/>
            <a:p>
              <a:endParaRPr lang="en-US"/>
            </a:p>
          </p:txBody>
        </p:sp>
        <p:sp>
          <p:nvSpPr>
            <p:cNvPr id="153" name="Rectangle 943">
              <a:extLst>
                <a:ext uri="{FF2B5EF4-FFF2-40B4-BE49-F238E27FC236}">
                  <a16:creationId xmlns:a16="http://schemas.microsoft.com/office/drawing/2014/main" id="{9A43D7D8-2435-43A0-ADCD-2DBCFB3CB7D6}"/>
                </a:ext>
              </a:extLst>
            </p:cNvPr>
            <p:cNvSpPr>
              <a:spLocks noChangeArrowheads="1"/>
            </p:cNvSpPr>
            <p:nvPr/>
          </p:nvSpPr>
          <p:spPr bwMode="auto">
            <a:xfrm>
              <a:off x="8332792" y="2423722"/>
              <a:ext cx="92104" cy="76944"/>
            </a:xfrm>
            <a:prstGeom prst="rect">
              <a:avLst/>
            </a:prstGeom>
            <a:solidFill>
              <a:srgbClr val="FEDFA0"/>
            </a:solidFill>
            <a:ln w="9525">
              <a:noFill/>
              <a:miter lim="800000"/>
              <a:headEnd/>
              <a:tailEnd/>
            </a:ln>
          </p:spPr>
          <p:txBody>
            <a:bodyPr wrap="square" lIns="0" tIns="0" rIns="0" bIns="0">
              <a:spAutoFit/>
            </a:bodyPr>
            <a:lstStyle/>
            <a:p>
              <a:r>
                <a:rPr lang="en-US" sz="500" dirty="0">
                  <a:solidFill>
                    <a:srgbClr val="000000"/>
                  </a:solidFill>
                </a:rPr>
                <a:t>Q4</a:t>
              </a:r>
              <a:endParaRPr lang="en-US" dirty="0"/>
            </a:p>
          </p:txBody>
        </p:sp>
      </p:grpSp>
      <p:sp>
        <p:nvSpPr>
          <p:cNvPr id="2" name="Footer Placeholder 1">
            <a:extLst>
              <a:ext uri="{FF2B5EF4-FFF2-40B4-BE49-F238E27FC236}">
                <a16:creationId xmlns:a16="http://schemas.microsoft.com/office/drawing/2014/main" id="{3B4283C0-F717-4C5D-B3CE-3485ECF3B24F}"/>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4" name="Oval 3">
            <a:extLst>
              <a:ext uri="{FF2B5EF4-FFF2-40B4-BE49-F238E27FC236}">
                <a16:creationId xmlns:a16="http://schemas.microsoft.com/office/drawing/2014/main" id="{9A5F7C82-2D13-7BCB-BB45-6AF0CB48DBDE}"/>
              </a:ext>
            </a:extLst>
          </p:cNvPr>
          <p:cNvSpPr/>
          <p:nvPr/>
        </p:nvSpPr>
        <p:spPr bwMode="auto">
          <a:xfrm>
            <a:off x="2246497" y="4076957"/>
            <a:ext cx="132729" cy="14677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54" name="Rectangle 994">
            <a:extLst>
              <a:ext uri="{FF2B5EF4-FFF2-40B4-BE49-F238E27FC236}">
                <a16:creationId xmlns:a16="http://schemas.microsoft.com/office/drawing/2014/main" id="{AF7343A9-4BC2-089C-C7D9-A52852743AF3}"/>
              </a:ext>
            </a:extLst>
          </p:cNvPr>
          <p:cNvSpPr>
            <a:spLocks noChangeArrowheads="1"/>
          </p:cNvSpPr>
          <p:nvPr/>
        </p:nvSpPr>
        <p:spPr bwMode="auto">
          <a:xfrm>
            <a:off x="2051882" y="3694923"/>
            <a:ext cx="429606"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Last</a:t>
            </a:r>
          </a:p>
          <a:p>
            <a:pPr algn="ctr"/>
            <a:r>
              <a:rPr lang="en-US" sz="1000" b="1" dirty="0">
                <a:solidFill>
                  <a:srgbClr val="000000"/>
                </a:solidFill>
              </a:rPr>
              <a:t>DMUM</a:t>
            </a:r>
            <a:endParaRPr lang="en-US" sz="1000" dirty="0">
              <a:solidFill>
                <a:srgbClr val="000000"/>
              </a:solidFill>
            </a:endParaRPr>
          </a:p>
        </p:txBody>
      </p:sp>
      <p:sp>
        <p:nvSpPr>
          <p:cNvPr id="155" name="Freeform 972">
            <a:extLst>
              <a:ext uri="{FF2B5EF4-FFF2-40B4-BE49-F238E27FC236}">
                <a16:creationId xmlns:a16="http://schemas.microsoft.com/office/drawing/2014/main" id="{BBC388E3-0C27-E32A-EA69-4B2F7CB1C572}"/>
              </a:ext>
            </a:extLst>
          </p:cNvPr>
          <p:cNvSpPr>
            <a:spLocks/>
          </p:cNvSpPr>
          <p:nvPr/>
        </p:nvSpPr>
        <p:spPr bwMode="auto">
          <a:xfrm>
            <a:off x="6994364" y="5120640"/>
            <a:ext cx="137160" cy="13716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a:p>
        </p:txBody>
      </p:sp>
      <p:sp>
        <p:nvSpPr>
          <p:cNvPr id="156" name="Freeform 972">
            <a:extLst>
              <a:ext uri="{FF2B5EF4-FFF2-40B4-BE49-F238E27FC236}">
                <a16:creationId xmlns:a16="http://schemas.microsoft.com/office/drawing/2014/main" id="{0B0AFD40-0B96-FB3E-2DAC-7DDE93CAC90C}"/>
              </a:ext>
            </a:extLst>
          </p:cNvPr>
          <p:cNvSpPr>
            <a:spLocks/>
          </p:cNvSpPr>
          <p:nvPr/>
        </p:nvSpPr>
        <p:spPr bwMode="auto">
          <a:xfrm>
            <a:off x="7146764" y="5120640"/>
            <a:ext cx="137160" cy="13716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a:p>
        </p:txBody>
      </p:sp>
      <p:sp>
        <p:nvSpPr>
          <p:cNvPr id="7" name="Oval 6">
            <a:extLst>
              <a:ext uri="{FF2B5EF4-FFF2-40B4-BE49-F238E27FC236}">
                <a16:creationId xmlns:a16="http://schemas.microsoft.com/office/drawing/2014/main" id="{992F0A03-316A-468B-F5E9-78A07B49BDC7}"/>
              </a:ext>
            </a:extLst>
          </p:cNvPr>
          <p:cNvSpPr/>
          <p:nvPr/>
        </p:nvSpPr>
        <p:spPr bwMode="auto">
          <a:xfrm>
            <a:off x="6022036" y="3765898"/>
            <a:ext cx="2622178" cy="1720502"/>
          </a:xfrm>
          <a:prstGeom prst="ellipse">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cxnSp>
        <p:nvCxnSpPr>
          <p:cNvPr id="124" name="Straight Arrow Connector 123">
            <a:extLst>
              <a:ext uri="{FF2B5EF4-FFF2-40B4-BE49-F238E27FC236}">
                <a16:creationId xmlns:a16="http://schemas.microsoft.com/office/drawing/2014/main" id="{AED2222A-DDAA-0BA1-30E0-FBA80130E3D5}"/>
              </a:ext>
            </a:extLst>
          </p:cNvPr>
          <p:cNvCxnSpPr>
            <a:cxnSpLocks/>
          </p:cNvCxnSpPr>
          <p:nvPr/>
        </p:nvCxnSpPr>
        <p:spPr bwMode="auto">
          <a:xfrm flipV="1">
            <a:off x="5577840" y="4683834"/>
            <a:ext cx="365760" cy="0"/>
          </a:xfrm>
          <a:prstGeom prst="straightConnector1">
            <a:avLst/>
          </a:prstGeom>
          <a:solidFill>
            <a:srgbClr val="FFFFFF"/>
          </a:solidFill>
          <a:ln w="25400" cap="flat" cmpd="sng" algn="ctr">
            <a:solidFill>
              <a:srgbClr val="000000"/>
            </a:solidFill>
            <a:prstDash val="solid"/>
            <a:round/>
            <a:headEnd type="none" w="med" len="med"/>
            <a:tailEnd type="triangle"/>
          </a:ln>
          <a:effectLst/>
        </p:spPr>
      </p:cxnSp>
      <p:sp>
        <p:nvSpPr>
          <p:cNvPr id="159" name="Rectangle 994">
            <a:extLst>
              <a:ext uri="{FF2B5EF4-FFF2-40B4-BE49-F238E27FC236}">
                <a16:creationId xmlns:a16="http://schemas.microsoft.com/office/drawing/2014/main" id="{7C8A4F5C-699F-D775-75A1-2ACBC9055862}"/>
              </a:ext>
            </a:extLst>
          </p:cNvPr>
          <p:cNvSpPr>
            <a:spLocks noChangeArrowheads="1"/>
          </p:cNvSpPr>
          <p:nvPr/>
        </p:nvSpPr>
        <p:spPr bwMode="auto">
          <a:xfrm>
            <a:off x="4648200" y="4606890"/>
            <a:ext cx="914400" cy="153888"/>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000000"/>
                </a:solidFill>
              </a:rPr>
              <a:t>(See slide #18)</a:t>
            </a:r>
          </a:p>
        </p:txBody>
      </p:sp>
    </p:spTree>
    <p:extLst>
      <p:ext uri="{BB962C8B-B14F-4D97-AF65-F5344CB8AC3E}">
        <p14:creationId xmlns:p14="http://schemas.microsoft.com/office/powerpoint/2010/main" val="799995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A84591-FED3-9D33-B393-2468C7D8D6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66701" y="1821383"/>
            <a:ext cx="8610597" cy="4579417"/>
          </a:xfrm>
          <a:prstGeom prst="rect">
            <a:avLst/>
          </a:prstGeom>
        </p:spPr>
      </p:pic>
      <p:sp>
        <p:nvSpPr>
          <p:cNvPr id="3" name="Footer Placeholder 2">
            <a:extLst>
              <a:ext uri="{FF2B5EF4-FFF2-40B4-BE49-F238E27FC236}">
                <a16:creationId xmlns:a16="http://schemas.microsoft.com/office/drawing/2014/main" id="{DB38F196-605B-42CA-B084-1A3E70FEDBDD}"/>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4" name="Date Placeholder 3">
            <a:extLst>
              <a:ext uri="{FF2B5EF4-FFF2-40B4-BE49-F238E27FC236}">
                <a16:creationId xmlns:a16="http://schemas.microsoft.com/office/drawing/2014/main" id="{DE4FCA9A-947A-4A75-9641-1A2FBA7A4948}"/>
              </a:ext>
            </a:extLst>
          </p:cNvPr>
          <p:cNvSpPr>
            <a:spLocks noGrp="1"/>
          </p:cNvSpPr>
          <p:nvPr>
            <p:ph type="dt" sz="half" idx="11"/>
          </p:nvPr>
        </p:nvSpPr>
        <p:spPr/>
        <p:txBody>
          <a:bodyPr/>
          <a:lstStyle/>
          <a:p>
            <a:pPr>
              <a:defRPr/>
            </a:pPr>
            <a:r>
              <a:rPr lang="en-US"/>
              <a:t>11/16/2022</a:t>
            </a:r>
            <a:endParaRPr lang="en-US" dirty="0"/>
          </a:p>
        </p:txBody>
      </p:sp>
      <p:sp>
        <p:nvSpPr>
          <p:cNvPr id="7" name="Title 1">
            <a:extLst>
              <a:ext uri="{FF2B5EF4-FFF2-40B4-BE49-F238E27FC236}">
                <a16:creationId xmlns:a16="http://schemas.microsoft.com/office/drawing/2014/main" id="{F167EA96-6117-4C47-ACAE-79F1E3FED84F}"/>
              </a:ext>
            </a:extLst>
          </p:cNvPr>
          <p:cNvSpPr>
            <a:spLocks noGrp="1"/>
          </p:cNvSpPr>
          <p:nvPr>
            <p:ph type="title"/>
          </p:nvPr>
        </p:nvSpPr>
        <p:spPr>
          <a:xfrm>
            <a:off x="1484243" y="284079"/>
            <a:ext cx="6248400" cy="878519"/>
          </a:xfrm>
        </p:spPr>
        <p:txBody>
          <a:bodyPr/>
          <a:lstStyle/>
          <a:p>
            <a:r>
              <a:rPr lang="en-US" sz="3200" dirty="0"/>
              <a:t>January 2022 Free-Drift/No-Exit</a:t>
            </a:r>
            <a:br>
              <a:rPr lang="en-US" dirty="0"/>
            </a:br>
            <a:r>
              <a:rPr lang="en-US" sz="2000" dirty="0"/>
              <a:t>July – August 2026 PLMs (12) </a:t>
            </a:r>
            <a:br>
              <a:rPr lang="en-US" sz="2000" dirty="0"/>
            </a:br>
            <a:r>
              <a:rPr lang="en-US" sz="2000" dirty="0">
                <a:solidFill>
                  <a:schemeClr val="tx1"/>
                </a:solidFill>
              </a:rPr>
              <a:t>Passivate/Decommission August 2026</a:t>
            </a:r>
          </a:p>
        </p:txBody>
      </p:sp>
      <p:cxnSp>
        <p:nvCxnSpPr>
          <p:cNvPr id="8" name="Straight Arrow Connector 7">
            <a:extLst>
              <a:ext uri="{FF2B5EF4-FFF2-40B4-BE49-F238E27FC236}">
                <a16:creationId xmlns:a16="http://schemas.microsoft.com/office/drawing/2014/main" id="{BF7809FE-7CF6-458C-9B96-EA5D455F9256}"/>
              </a:ext>
            </a:extLst>
          </p:cNvPr>
          <p:cNvCxnSpPr>
            <a:cxnSpLocks/>
          </p:cNvCxnSpPr>
          <p:nvPr/>
        </p:nvCxnSpPr>
        <p:spPr bwMode="auto">
          <a:xfrm flipH="1">
            <a:off x="1264920" y="1648842"/>
            <a:ext cx="1097280"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cxnSp>
        <p:nvCxnSpPr>
          <p:cNvPr id="9" name="Straight Connector 8">
            <a:extLst>
              <a:ext uri="{FF2B5EF4-FFF2-40B4-BE49-F238E27FC236}">
                <a16:creationId xmlns:a16="http://schemas.microsoft.com/office/drawing/2014/main" id="{2F7EE155-AFF8-46CA-958B-B8F02E59FD33}"/>
              </a:ext>
            </a:extLst>
          </p:cNvPr>
          <p:cNvCxnSpPr/>
          <p:nvPr/>
        </p:nvCxnSpPr>
        <p:spPr bwMode="auto">
          <a:xfrm>
            <a:off x="1143000" y="1428690"/>
            <a:ext cx="0" cy="365760"/>
          </a:xfrm>
          <a:prstGeom prst="line">
            <a:avLst/>
          </a:prstGeom>
          <a:solidFill>
            <a:schemeClr val="accent1"/>
          </a:solidFill>
          <a:ln w="63500" cap="flat" cmpd="sng" algn="ctr">
            <a:solidFill>
              <a:schemeClr val="tx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778733BE-C14C-4776-A481-B74855A22A52}"/>
              </a:ext>
            </a:extLst>
          </p:cNvPr>
          <p:cNvSpPr txBox="1"/>
          <p:nvPr/>
        </p:nvSpPr>
        <p:spPr>
          <a:xfrm>
            <a:off x="2164080" y="1428690"/>
            <a:ext cx="4389120" cy="400110"/>
          </a:xfrm>
          <a:prstGeom prst="rect">
            <a:avLst/>
          </a:prstGeom>
          <a:noFill/>
        </p:spPr>
        <p:txBody>
          <a:bodyPr wrap="square" rtlCol="0">
            <a:spAutoFit/>
          </a:bodyPr>
          <a:lstStyle/>
          <a:p>
            <a:pPr algn="ctr"/>
            <a:r>
              <a:rPr lang="en-US" sz="2000" b="1" dirty="0">
                <a:latin typeface="+mn-lt"/>
              </a:rPr>
              <a:t>Schatten Solar Flux Model (SFM)</a:t>
            </a:r>
          </a:p>
        </p:txBody>
      </p:sp>
      <p:sp>
        <p:nvSpPr>
          <p:cNvPr id="11" name="TextBox 10">
            <a:extLst>
              <a:ext uri="{FF2B5EF4-FFF2-40B4-BE49-F238E27FC236}">
                <a16:creationId xmlns:a16="http://schemas.microsoft.com/office/drawing/2014/main" id="{42364225-1D16-4827-8FC8-3A1AAA384F01}"/>
              </a:ext>
            </a:extLst>
          </p:cNvPr>
          <p:cNvSpPr txBox="1"/>
          <p:nvPr/>
        </p:nvSpPr>
        <p:spPr>
          <a:xfrm>
            <a:off x="7909560" y="1295400"/>
            <a:ext cx="1005840" cy="707886"/>
          </a:xfrm>
          <a:prstGeom prst="rect">
            <a:avLst/>
          </a:prstGeom>
          <a:noFill/>
        </p:spPr>
        <p:txBody>
          <a:bodyPr wrap="square" lIns="45720" rIns="45720" rtlCol="0" anchor="ctr" anchorCtr="1">
            <a:spAutoFit/>
          </a:bodyPr>
          <a:lstStyle/>
          <a:p>
            <a:pPr algn="ctr"/>
            <a:r>
              <a:rPr lang="en-US" sz="2000" b="1" dirty="0">
                <a:latin typeface="+mn-lt"/>
              </a:rPr>
              <a:t>DAS </a:t>
            </a:r>
          </a:p>
          <a:p>
            <a:pPr algn="ctr"/>
            <a:r>
              <a:rPr lang="en-US" sz="2000" b="1" dirty="0">
                <a:latin typeface="+mn-lt"/>
              </a:rPr>
              <a:t>SFM</a:t>
            </a:r>
          </a:p>
        </p:txBody>
      </p:sp>
      <p:cxnSp>
        <p:nvCxnSpPr>
          <p:cNvPr id="12" name="Straight Connector 11">
            <a:extLst>
              <a:ext uri="{FF2B5EF4-FFF2-40B4-BE49-F238E27FC236}">
                <a16:creationId xmlns:a16="http://schemas.microsoft.com/office/drawing/2014/main" id="{4BE58752-DB55-4D3C-BC8F-68C6C14EECC7}"/>
              </a:ext>
            </a:extLst>
          </p:cNvPr>
          <p:cNvCxnSpPr/>
          <p:nvPr/>
        </p:nvCxnSpPr>
        <p:spPr bwMode="auto">
          <a:xfrm>
            <a:off x="7924800" y="1447800"/>
            <a:ext cx="0" cy="457200"/>
          </a:xfrm>
          <a:prstGeom prst="line">
            <a:avLst/>
          </a:prstGeom>
          <a:solidFill>
            <a:schemeClr val="accent1"/>
          </a:solidFill>
          <a:ln w="63500" cap="flat" cmpd="sng" algn="ctr">
            <a:solidFill>
              <a:schemeClr val="tx1"/>
            </a:solidFill>
            <a:prstDash val="solid"/>
            <a:round/>
            <a:headEnd type="none" w="med" len="med"/>
            <a:tailEnd type="none" w="med" len="med"/>
          </a:ln>
          <a:effectLst/>
        </p:spPr>
      </p:cxnSp>
      <p:cxnSp>
        <p:nvCxnSpPr>
          <p:cNvPr id="13" name="Straight Arrow Connector 12">
            <a:extLst>
              <a:ext uri="{FF2B5EF4-FFF2-40B4-BE49-F238E27FC236}">
                <a16:creationId xmlns:a16="http://schemas.microsoft.com/office/drawing/2014/main" id="{F3001F1B-00D5-4D5E-82BC-C5F8C92421EE}"/>
              </a:ext>
            </a:extLst>
          </p:cNvPr>
          <p:cNvCxnSpPr/>
          <p:nvPr/>
        </p:nvCxnSpPr>
        <p:spPr bwMode="auto">
          <a:xfrm>
            <a:off x="6477000" y="1628745"/>
            <a:ext cx="1371600"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grpSp>
        <p:nvGrpSpPr>
          <p:cNvPr id="14" name="Group 13">
            <a:extLst>
              <a:ext uri="{FF2B5EF4-FFF2-40B4-BE49-F238E27FC236}">
                <a16:creationId xmlns:a16="http://schemas.microsoft.com/office/drawing/2014/main" id="{2F6DDCF6-38CD-4298-B17D-8F73ACF724FD}"/>
              </a:ext>
            </a:extLst>
          </p:cNvPr>
          <p:cNvGrpSpPr/>
          <p:nvPr/>
        </p:nvGrpSpPr>
        <p:grpSpPr>
          <a:xfrm>
            <a:off x="5716325" y="4191001"/>
            <a:ext cx="2247900" cy="838200"/>
            <a:chOff x="2857500" y="3276600"/>
            <a:chExt cx="2247900" cy="838200"/>
          </a:xfrm>
        </p:grpSpPr>
        <p:cxnSp>
          <p:nvCxnSpPr>
            <p:cNvPr id="15" name="Straight Arrow Connector 14">
              <a:extLst>
                <a:ext uri="{FF2B5EF4-FFF2-40B4-BE49-F238E27FC236}">
                  <a16:creationId xmlns:a16="http://schemas.microsoft.com/office/drawing/2014/main" id="{99957F54-1ACC-4BFD-BE75-21DC4F84FF47}"/>
                </a:ext>
              </a:extLst>
            </p:cNvPr>
            <p:cNvCxnSpPr/>
            <p:nvPr/>
          </p:nvCxnSpPr>
          <p:spPr bwMode="auto">
            <a:xfrm flipV="1">
              <a:off x="3352800" y="3581400"/>
              <a:ext cx="1752600" cy="533400"/>
            </a:xfrm>
            <a:prstGeom prst="straightConnector1">
              <a:avLst/>
            </a:prstGeom>
            <a:solidFill>
              <a:srgbClr val="FFFFFF"/>
            </a:solidFill>
            <a:ln w="38100" cap="flat" cmpd="sng" algn="ctr">
              <a:solidFill>
                <a:schemeClr val="tx1"/>
              </a:solidFill>
              <a:prstDash val="solid"/>
              <a:round/>
              <a:headEnd type="none" w="med" len="med"/>
              <a:tailEnd type="triangle"/>
            </a:ln>
            <a:effectLst/>
          </p:spPr>
        </p:cxnSp>
        <p:cxnSp>
          <p:nvCxnSpPr>
            <p:cNvPr id="16" name="Straight Connector 15">
              <a:extLst>
                <a:ext uri="{FF2B5EF4-FFF2-40B4-BE49-F238E27FC236}">
                  <a16:creationId xmlns:a16="http://schemas.microsoft.com/office/drawing/2014/main" id="{D93DD6FB-67F4-4C5C-A5BF-B0739CB2B981}"/>
                </a:ext>
              </a:extLst>
            </p:cNvPr>
            <p:cNvCxnSpPr/>
            <p:nvPr/>
          </p:nvCxnSpPr>
          <p:spPr bwMode="auto">
            <a:xfrm flipV="1">
              <a:off x="3352800" y="3276600"/>
              <a:ext cx="1371600" cy="838200"/>
            </a:xfrm>
            <a:prstGeom prst="line">
              <a:avLst/>
            </a:prstGeom>
            <a:solidFill>
              <a:srgbClr val="FFFFFF"/>
            </a:solidFill>
            <a:ln w="4445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18A8E9-649B-41BB-9D3D-22004795D644}"/>
                </a:ext>
              </a:extLst>
            </p:cNvPr>
            <p:cNvCxnSpPr>
              <a:cxnSpLocks/>
            </p:cNvCxnSpPr>
            <p:nvPr/>
          </p:nvCxnSpPr>
          <p:spPr bwMode="auto">
            <a:xfrm flipV="1">
              <a:off x="2857500" y="3276600"/>
              <a:ext cx="1866900" cy="531812"/>
            </a:xfrm>
            <a:prstGeom prst="line">
              <a:avLst/>
            </a:prstGeom>
            <a:solidFill>
              <a:srgbClr val="FFFFFF"/>
            </a:solidFill>
            <a:ln w="44450" cap="flat" cmpd="sng" algn="ctr">
              <a:solidFill>
                <a:schemeClr val="tx1"/>
              </a:solidFill>
              <a:prstDash val="solid"/>
              <a:round/>
              <a:headEnd type="none" w="med" len="med"/>
              <a:tailEnd type="none" w="med" len="med"/>
            </a:ln>
            <a:effectLst/>
          </p:spPr>
        </p:cxnSp>
      </p:grpSp>
      <p:sp>
        <p:nvSpPr>
          <p:cNvPr id="18" name="Title 1">
            <a:extLst>
              <a:ext uri="{FF2B5EF4-FFF2-40B4-BE49-F238E27FC236}">
                <a16:creationId xmlns:a16="http://schemas.microsoft.com/office/drawing/2014/main" id="{EB968571-910F-41E0-89ED-AAD1BDD21DEB}"/>
              </a:ext>
            </a:extLst>
          </p:cNvPr>
          <p:cNvSpPr txBox="1">
            <a:spLocks/>
          </p:cNvSpPr>
          <p:nvPr/>
        </p:nvSpPr>
        <p:spPr bwMode="auto">
          <a:xfrm>
            <a:off x="4217835" y="4167569"/>
            <a:ext cx="1645920" cy="13716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a:lstStyle>
          <a:p>
            <a:r>
              <a:rPr lang="en-US" sz="2000" kern="0" dirty="0"/>
              <a:t> </a:t>
            </a:r>
            <a:r>
              <a:rPr lang="en-US" sz="2000" kern="0" dirty="0">
                <a:solidFill>
                  <a:schemeClr val="tx1"/>
                </a:solidFill>
              </a:rPr>
              <a:t>12 Perigee </a:t>
            </a:r>
          </a:p>
          <a:p>
            <a:r>
              <a:rPr lang="en-US" sz="2000" kern="0" dirty="0">
                <a:solidFill>
                  <a:schemeClr val="tx1"/>
                </a:solidFill>
              </a:rPr>
              <a:t>Lowering </a:t>
            </a:r>
          </a:p>
          <a:p>
            <a:r>
              <a:rPr lang="en-US" sz="2000" kern="0" dirty="0">
                <a:solidFill>
                  <a:schemeClr val="tx1"/>
                </a:solidFill>
              </a:rPr>
              <a:t>Maneuvers </a:t>
            </a:r>
          </a:p>
          <a:p>
            <a:r>
              <a:rPr lang="en-US" sz="2000" kern="0" dirty="0">
                <a:solidFill>
                  <a:schemeClr val="tx1"/>
                </a:solidFill>
              </a:rPr>
              <a:t>(PLMs)</a:t>
            </a:r>
          </a:p>
        </p:txBody>
      </p:sp>
    </p:spTree>
    <p:extLst>
      <p:ext uri="{BB962C8B-B14F-4D97-AF65-F5344CB8AC3E}">
        <p14:creationId xmlns:p14="http://schemas.microsoft.com/office/powerpoint/2010/main" val="3291425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149D285-AEE8-902D-93DE-02F9F631665A}"/>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a:extLst>
              <a:ext uri="{FF2B5EF4-FFF2-40B4-BE49-F238E27FC236}">
                <a16:creationId xmlns:a16="http://schemas.microsoft.com/office/drawing/2014/main" id="{80966100-2BA4-A497-8783-A0A0BD01BE3A}"/>
              </a:ext>
            </a:extLst>
          </p:cNvPr>
          <p:cNvSpPr>
            <a:spLocks noGrp="1"/>
          </p:cNvSpPr>
          <p:nvPr>
            <p:ph type="dt" sz="half" idx="11"/>
          </p:nvPr>
        </p:nvSpPr>
        <p:spPr/>
        <p:txBody>
          <a:bodyPr/>
          <a:lstStyle/>
          <a:p>
            <a:pPr>
              <a:defRPr/>
            </a:pPr>
            <a:r>
              <a:rPr lang="en-US"/>
              <a:t>11/16/2022</a:t>
            </a:r>
            <a:endParaRPr lang="en-US" dirty="0"/>
          </a:p>
        </p:txBody>
      </p:sp>
      <p:sp>
        <p:nvSpPr>
          <p:cNvPr id="5" name="Title 1">
            <a:extLst>
              <a:ext uri="{FF2B5EF4-FFF2-40B4-BE49-F238E27FC236}">
                <a16:creationId xmlns:a16="http://schemas.microsoft.com/office/drawing/2014/main" id="{A92D139B-C381-618F-D132-26D1725CF0A7}"/>
              </a:ext>
            </a:extLst>
          </p:cNvPr>
          <p:cNvSpPr txBox="1">
            <a:spLocks/>
          </p:cNvSpPr>
          <p:nvPr/>
        </p:nvSpPr>
        <p:spPr>
          <a:xfrm>
            <a:off x="1371600" y="221354"/>
            <a:ext cx="6324599" cy="1070871"/>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Semi Major Axis (SMA)</a:t>
            </a:r>
            <a:br>
              <a:rPr lang="en-US" kern="0" dirty="0"/>
            </a:br>
            <a:r>
              <a:rPr lang="en-US" sz="2000" kern="0" dirty="0"/>
              <a:t>Free-Drift, Drag-Down Constellation Exit </a:t>
            </a:r>
            <a:br>
              <a:rPr lang="en-US" sz="2000" kern="0" dirty="0"/>
            </a:br>
            <a:r>
              <a:rPr lang="en-US" sz="2000" kern="0" dirty="0"/>
              <a:t>July – August 2026 PLMs</a:t>
            </a:r>
          </a:p>
        </p:txBody>
      </p:sp>
      <p:pic>
        <p:nvPicPr>
          <p:cNvPr id="6" name="Picture 5">
            <a:extLst>
              <a:ext uri="{FF2B5EF4-FFF2-40B4-BE49-F238E27FC236}">
                <a16:creationId xmlns:a16="http://schemas.microsoft.com/office/drawing/2014/main" id="{378CD4BE-5A51-50A6-15C2-E1BA5E937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16" y="1447800"/>
            <a:ext cx="8618883" cy="4846320"/>
          </a:xfrm>
          <a:prstGeom prst="rect">
            <a:avLst/>
          </a:prstGeom>
        </p:spPr>
      </p:pic>
    </p:spTree>
    <p:extLst>
      <p:ext uri="{BB962C8B-B14F-4D97-AF65-F5344CB8AC3E}">
        <p14:creationId xmlns:p14="http://schemas.microsoft.com/office/powerpoint/2010/main" val="1540235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53FD95-7621-6474-9D2F-200D84264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994" y="1447799"/>
            <a:ext cx="7571620" cy="4846320"/>
          </a:xfrm>
          <a:prstGeom prst="rect">
            <a:avLst/>
          </a:prstGeom>
        </p:spPr>
      </p:pic>
      <p:sp>
        <p:nvSpPr>
          <p:cNvPr id="3" name="Date Placeholder 2">
            <a:extLst>
              <a:ext uri="{FF2B5EF4-FFF2-40B4-BE49-F238E27FC236}">
                <a16:creationId xmlns:a16="http://schemas.microsoft.com/office/drawing/2014/main" id="{89A3FAF3-847A-4B92-BB8E-DAB35B77400E}"/>
              </a:ext>
            </a:extLst>
          </p:cNvPr>
          <p:cNvSpPr>
            <a:spLocks noGrp="1"/>
          </p:cNvSpPr>
          <p:nvPr>
            <p:ph type="dt" sz="half" idx="11"/>
          </p:nvPr>
        </p:nvSpPr>
        <p:spPr>
          <a:xfrm>
            <a:off x="628650" y="6356350"/>
            <a:ext cx="2057400" cy="365125"/>
          </a:xfrm>
        </p:spPr>
        <p:txBody>
          <a:bodyPr>
            <a:normAutofit/>
          </a:bodyPr>
          <a:lstStyle/>
          <a:p>
            <a:pPr>
              <a:spcAft>
                <a:spcPts val="600"/>
              </a:spcAft>
              <a:defRPr/>
            </a:pPr>
            <a:r>
              <a:rPr lang="en-US"/>
              <a:t>11/16/2022</a:t>
            </a:r>
          </a:p>
        </p:txBody>
      </p:sp>
      <p:sp>
        <p:nvSpPr>
          <p:cNvPr id="6" name="TextBox 5">
            <a:extLst>
              <a:ext uri="{FF2B5EF4-FFF2-40B4-BE49-F238E27FC236}">
                <a16:creationId xmlns:a16="http://schemas.microsoft.com/office/drawing/2014/main" id="{7AE1EB56-F5A8-449C-8DEB-33768A5A55E4}"/>
              </a:ext>
            </a:extLst>
          </p:cNvPr>
          <p:cNvSpPr txBox="1"/>
          <p:nvPr/>
        </p:nvSpPr>
        <p:spPr>
          <a:xfrm>
            <a:off x="1066800" y="3429000"/>
            <a:ext cx="5257800" cy="2246769"/>
          </a:xfrm>
          <a:prstGeom prst="rect">
            <a:avLst/>
          </a:prstGeom>
          <a:solidFill>
            <a:schemeClr val="bg1"/>
          </a:solidFill>
        </p:spPr>
        <p:txBody>
          <a:bodyPr wrap="square" lIns="45720" rIns="45720" rtlCol="0">
            <a:spAutoFit/>
          </a:bodyPr>
          <a:lstStyle/>
          <a:p>
            <a:pPr algn="l"/>
            <a:r>
              <a:rPr lang="en-US" sz="2000" b="1" dirty="0">
                <a:latin typeface="+mn-lt"/>
              </a:rPr>
              <a:t>In August 2026, during passivation and the end of the fuel life, we will perform fuel depletion burns with the fuel being held as uncertainty (4.8 kg) and any remaining fuel allocated for RMMs. This may provide additional perigee lowering to what is planned for the July-August 2026 PLMs.</a:t>
            </a:r>
          </a:p>
        </p:txBody>
      </p:sp>
      <p:sp>
        <p:nvSpPr>
          <p:cNvPr id="7" name="Title 1">
            <a:extLst>
              <a:ext uri="{FF2B5EF4-FFF2-40B4-BE49-F238E27FC236}">
                <a16:creationId xmlns:a16="http://schemas.microsoft.com/office/drawing/2014/main" id="{149CB4EC-E680-4ED1-9A1C-1F66C5E26E37}"/>
              </a:ext>
            </a:extLst>
          </p:cNvPr>
          <p:cNvSpPr txBox="1">
            <a:spLocks/>
          </p:cNvSpPr>
          <p:nvPr/>
        </p:nvSpPr>
        <p:spPr>
          <a:xfrm>
            <a:off x="1295400" y="225425"/>
            <a:ext cx="6675120" cy="1066800"/>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January 2022 Free-Drift/No-CEMs</a:t>
            </a:r>
            <a:br>
              <a:rPr lang="en-US" kern="0" dirty="0"/>
            </a:br>
            <a:r>
              <a:rPr lang="en-US" sz="2000" kern="0" dirty="0"/>
              <a:t>July – August 2026, PLMs</a:t>
            </a:r>
            <a:br>
              <a:rPr lang="en-US" sz="2000" kern="0" dirty="0"/>
            </a:br>
            <a:r>
              <a:rPr lang="en-US" sz="2000" kern="0" dirty="0"/>
              <a:t>End of Science Mission: August 2026</a:t>
            </a:r>
          </a:p>
        </p:txBody>
      </p:sp>
      <p:sp>
        <p:nvSpPr>
          <p:cNvPr id="8" name="Content Placeholder 1">
            <a:extLst>
              <a:ext uri="{FF2B5EF4-FFF2-40B4-BE49-F238E27FC236}">
                <a16:creationId xmlns:a16="http://schemas.microsoft.com/office/drawing/2014/main" id="{DC61B822-4C30-4D2B-BF43-9A549D99AF02}"/>
              </a:ext>
            </a:extLst>
          </p:cNvPr>
          <p:cNvSpPr txBox="1">
            <a:spLocks/>
          </p:cNvSpPr>
          <p:nvPr/>
        </p:nvSpPr>
        <p:spPr>
          <a:xfrm>
            <a:off x="6850358" y="3140075"/>
            <a:ext cx="2065041" cy="27642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2000" b="1" dirty="0"/>
              <a:t>DAS predicts that Aqua will re-enter in </a:t>
            </a:r>
            <a:r>
              <a:rPr lang="en-US" sz="2000" b="1" dirty="0">
                <a:solidFill>
                  <a:srgbClr val="0000FF"/>
                </a:solidFill>
              </a:rPr>
              <a:t>October 2049.</a:t>
            </a:r>
          </a:p>
          <a:p>
            <a:pPr marL="0" indent="0" fontAlgn="auto">
              <a:spcAft>
                <a:spcPts val="0"/>
              </a:spcAft>
              <a:buNone/>
            </a:pPr>
            <a:r>
              <a:rPr lang="en-US" sz="2000" b="1" dirty="0">
                <a:solidFill>
                  <a:srgbClr val="0000FF"/>
                </a:solidFill>
              </a:rPr>
              <a:t> </a:t>
            </a:r>
          </a:p>
          <a:p>
            <a:pPr marL="0" indent="0" fontAlgn="auto">
              <a:spcAft>
                <a:spcPts val="0"/>
              </a:spcAft>
              <a:buNone/>
            </a:pPr>
            <a:r>
              <a:rPr lang="en-US" sz="2000" b="1" dirty="0">
                <a:solidFill>
                  <a:srgbClr val="0000FF"/>
                </a:solidFill>
              </a:rPr>
              <a:t>23.1 years </a:t>
            </a:r>
            <a:r>
              <a:rPr lang="en-US" sz="2000" b="1" dirty="0"/>
              <a:t>after passivation in August 2026.</a:t>
            </a:r>
          </a:p>
        </p:txBody>
      </p:sp>
      <p:sp>
        <p:nvSpPr>
          <p:cNvPr id="2" name="Footer Placeholder 1">
            <a:extLst>
              <a:ext uri="{FF2B5EF4-FFF2-40B4-BE49-F238E27FC236}">
                <a16:creationId xmlns:a16="http://schemas.microsoft.com/office/drawing/2014/main" id="{E3CE022F-C1B3-47CC-B963-35508C5B6ECE}"/>
              </a:ext>
            </a:extLst>
          </p:cNvPr>
          <p:cNvSpPr>
            <a:spLocks noGrp="1"/>
          </p:cNvSpPr>
          <p:nvPr>
            <p:ph type="ftr" sz="quarter" idx="10"/>
          </p:nvPr>
        </p:nvSpPr>
        <p:spPr/>
        <p:txBody>
          <a:bodyPr/>
          <a:lstStyle/>
          <a:p>
            <a:pPr>
              <a:defRPr/>
            </a:pPr>
            <a:r>
              <a:rPr lang="en-US"/>
              <a:t>ESC MOWG Meeting - November 2022 - GSFC Hybrid Meeting</a:t>
            </a:r>
            <a:endParaRPr lang="en-US" dirty="0"/>
          </a:p>
        </p:txBody>
      </p:sp>
    </p:spTree>
    <p:extLst>
      <p:ext uri="{BB962C8B-B14F-4D97-AF65-F5344CB8AC3E}">
        <p14:creationId xmlns:p14="http://schemas.microsoft.com/office/powerpoint/2010/main" val="1676309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6"/>
          <p:cNvSpPr>
            <a:spLocks noGrp="1"/>
          </p:cNvSpPr>
          <p:nvPr>
            <p:ph sz="half" idx="1"/>
          </p:nvPr>
        </p:nvSpPr>
        <p:spPr>
          <a:xfrm>
            <a:off x="304800" y="1371600"/>
            <a:ext cx="8534400" cy="2971800"/>
          </a:xfrm>
          <a:ln>
            <a:noFill/>
          </a:ln>
        </p:spPr>
        <p:txBody>
          <a:bodyPr>
            <a:normAutofit/>
          </a:bodyPr>
          <a:lstStyle/>
          <a:p>
            <a:pPr>
              <a:defRPr/>
            </a:pPr>
            <a:r>
              <a:rPr lang="en-US" sz="1600" b="1" dirty="0">
                <a:ea typeface="MS PGothic" pitchFamily="34" charset="-128"/>
              </a:rPr>
              <a:t>Aqua Decommissioning Engineering Peer Review (DRAFT): October 2, 2018</a:t>
            </a:r>
          </a:p>
          <a:p>
            <a:pPr>
              <a:defRPr/>
            </a:pPr>
            <a:r>
              <a:rPr lang="en-US" sz="1600" b="1" dirty="0">
                <a:ea typeface="MS PGothic" pitchFamily="34" charset="-128"/>
              </a:rPr>
              <a:t>Overview presented at Fall 2020 ESC Mission Operations WG Meeting</a:t>
            </a:r>
          </a:p>
          <a:p>
            <a:pPr>
              <a:spcBef>
                <a:spcPts val="0"/>
              </a:spcBef>
            </a:pPr>
            <a:r>
              <a:rPr lang="en-US" altLang="en-US" sz="1600" b="1" dirty="0"/>
              <a:t>Aqua A-Train free-drift, drag-down Constellation Exit in January 2022  </a:t>
            </a:r>
          </a:p>
          <a:p>
            <a:pPr lvl="1">
              <a:spcBef>
                <a:spcPts val="0"/>
              </a:spcBef>
            </a:pPr>
            <a:r>
              <a:rPr lang="en-US" altLang="en-US" sz="1400" dirty="0"/>
              <a:t>Planned </a:t>
            </a:r>
            <a:r>
              <a:rPr lang="en-US" altLang="en-US" sz="1400" dirty="0">
                <a:solidFill>
                  <a:srgbClr val="0000FF"/>
                </a:solidFill>
              </a:rPr>
              <a:t>4 plus years </a:t>
            </a:r>
            <a:r>
              <a:rPr lang="en-US" altLang="en-US" sz="1400" dirty="0"/>
              <a:t>of extended science operations after A-Train constellation exit</a:t>
            </a:r>
          </a:p>
          <a:p>
            <a:pPr lvl="1">
              <a:spcBef>
                <a:spcPts val="0"/>
              </a:spcBef>
            </a:pPr>
            <a:r>
              <a:rPr lang="en-US" altLang="en-US" sz="1400" b="1" dirty="0">
                <a:solidFill>
                  <a:srgbClr val="0000FF"/>
                </a:solidFill>
              </a:rPr>
              <a:t>Planned Perigee lowering in summer 2026 (Reentry in 23.1-years)</a:t>
            </a:r>
          </a:p>
          <a:p>
            <a:pPr lvl="1">
              <a:spcBef>
                <a:spcPts val="0"/>
              </a:spcBef>
            </a:pPr>
            <a:r>
              <a:rPr lang="en-US" altLang="en-US" sz="1400" dirty="0"/>
              <a:t>Project Scientist and ESMO Management agree to hold some fuel in reserve for Debris Avoidance Maneuvers (DAMs) during the extended “After the A-Train” science mission</a:t>
            </a:r>
          </a:p>
          <a:p>
            <a:pPr>
              <a:spcBef>
                <a:spcPts val="0"/>
              </a:spcBef>
            </a:pPr>
            <a:r>
              <a:rPr lang="en-US" altLang="en-US" sz="1600" b="1" dirty="0"/>
              <a:t>Decommissioning and Disposal in late 2026 (see figure below)</a:t>
            </a:r>
          </a:p>
          <a:p>
            <a:pPr lvl="1">
              <a:spcBef>
                <a:spcPts val="0"/>
              </a:spcBef>
            </a:pPr>
            <a:r>
              <a:rPr lang="en-US" sz="1400" dirty="0"/>
              <a:t>Aqua Spacecraft Decommissioning and Disposal outlined in End of Mission Plan </a:t>
            </a:r>
          </a:p>
          <a:p>
            <a:pPr lvl="1">
              <a:spcBef>
                <a:spcPts val="0"/>
              </a:spcBef>
            </a:pPr>
            <a:r>
              <a:rPr lang="en-US" sz="1400" b="1" dirty="0"/>
              <a:t>Current EMOP: Revision E, December 2021</a:t>
            </a:r>
          </a:p>
          <a:p>
            <a:pPr lvl="1">
              <a:spcBef>
                <a:spcPts val="0"/>
              </a:spcBef>
            </a:pPr>
            <a:r>
              <a:rPr lang="en-US" sz="1400" b="1" dirty="0"/>
              <a:t>Decommissioning and Passivation Readiness Review (Nov/Dec 2022) </a:t>
            </a:r>
            <a:r>
              <a:rPr lang="en-US" sz="1400" b="1" dirty="0">
                <a:solidFill>
                  <a:srgbClr val="0000FF"/>
                </a:solidFill>
                <a:sym typeface="Wingdings" panose="05000000000000000000" pitchFamily="2" charset="2"/>
              </a:rPr>
              <a:t> Early 2023 TBC</a:t>
            </a:r>
          </a:p>
          <a:p>
            <a:pPr lvl="1">
              <a:spcBef>
                <a:spcPts val="0"/>
              </a:spcBef>
            </a:pPr>
            <a:r>
              <a:rPr lang="en-US" sz="1400" b="1" dirty="0">
                <a:solidFill>
                  <a:srgbClr val="0000FF"/>
                </a:solidFill>
              </a:rPr>
              <a:t>Figure below </a:t>
            </a:r>
            <a:r>
              <a:rPr lang="en-US" sz="1400" dirty="0">
                <a:solidFill>
                  <a:srgbClr val="0000FF"/>
                </a:solidFill>
              </a:rPr>
              <a:t>updated to reflect PLMs in July – August 2026</a:t>
            </a:r>
            <a:endParaRPr lang="en-US" sz="1400" b="1" dirty="0">
              <a:solidFill>
                <a:srgbClr val="0000FF"/>
              </a:solidFill>
              <a:ea typeface="MS PGothic" pitchFamily="34" charset="-128"/>
            </a:endParaRPr>
          </a:p>
        </p:txBody>
      </p:sp>
      <p:sp>
        <p:nvSpPr>
          <p:cNvPr id="10" name="Title 5">
            <a:extLst>
              <a:ext uri="{FF2B5EF4-FFF2-40B4-BE49-F238E27FC236}">
                <a16:creationId xmlns:a16="http://schemas.microsoft.com/office/drawing/2014/main" id="{CBCC6129-B55D-40E1-8ED9-C21C4059E90F}"/>
              </a:ext>
            </a:extLst>
          </p:cNvPr>
          <p:cNvSpPr>
            <a:spLocks noGrp="1"/>
          </p:cNvSpPr>
          <p:nvPr>
            <p:ph type="title"/>
          </p:nvPr>
        </p:nvSpPr>
        <p:spPr>
          <a:xfrm>
            <a:off x="0" y="152400"/>
            <a:ext cx="9144000" cy="838200"/>
          </a:xfrm>
        </p:spPr>
        <p:txBody>
          <a:bodyPr vert="horz" lIns="91440" tIns="45720" rIns="91440" bIns="45720" rtlCol="0" anchor="ctr">
            <a:noAutofit/>
          </a:bodyPr>
          <a:lstStyle/>
          <a:p>
            <a:r>
              <a:rPr lang="en-US" sz="3200" b="1" dirty="0">
                <a:solidFill>
                  <a:schemeClr val="tx1"/>
                </a:solidFill>
                <a:cs typeface="Arial" pitchFamily="34" charset="0"/>
              </a:rPr>
              <a:t>Aqua </a:t>
            </a:r>
            <a:r>
              <a:rPr lang="en-US" sz="3200" b="1" dirty="0">
                <a:cs typeface="Arial" pitchFamily="34" charset="0"/>
              </a:rPr>
              <a:t>Decommissioning</a:t>
            </a:r>
            <a:br>
              <a:rPr lang="en-US" sz="3200" b="1" dirty="0">
                <a:cs typeface="Arial" pitchFamily="34" charset="0"/>
              </a:rPr>
            </a:br>
            <a:r>
              <a:rPr lang="en-US" sz="2000" dirty="0">
                <a:solidFill>
                  <a:schemeClr val="tx1"/>
                </a:solidFill>
                <a:cs typeface="Arial" pitchFamily="34" charset="0"/>
              </a:rPr>
              <a:t>(September 2025 </a:t>
            </a:r>
            <a:r>
              <a:rPr lang="en-US" sz="2000" dirty="0">
                <a:solidFill>
                  <a:schemeClr val="tx1"/>
                </a:solidFill>
                <a:cs typeface="Arial" pitchFamily="34" charset="0"/>
                <a:sym typeface="Wingdings" panose="05000000000000000000" pitchFamily="2" charset="2"/>
              </a:rPr>
              <a:t> August 2026</a:t>
            </a:r>
            <a:r>
              <a:rPr lang="en-US" sz="2000" dirty="0">
                <a:solidFill>
                  <a:schemeClr val="tx1"/>
                </a:solidFill>
                <a:cs typeface="Arial" pitchFamily="34" charset="0"/>
              </a:rPr>
              <a:t>)</a:t>
            </a:r>
            <a:r>
              <a:rPr lang="en-US" sz="2000" b="1" dirty="0">
                <a:solidFill>
                  <a:schemeClr val="tx1"/>
                </a:solidFill>
                <a:cs typeface="Arial" pitchFamily="34" charset="0"/>
              </a:rPr>
              <a:t>  </a:t>
            </a:r>
          </a:p>
        </p:txBody>
      </p:sp>
      <p:sp>
        <p:nvSpPr>
          <p:cNvPr id="5" name="TextBox 4">
            <a:extLst>
              <a:ext uri="{FF2B5EF4-FFF2-40B4-BE49-F238E27FC236}">
                <a16:creationId xmlns:a16="http://schemas.microsoft.com/office/drawing/2014/main" id="{D04BE2AE-8EE5-4F5F-9A2B-B719207241E0}"/>
              </a:ext>
            </a:extLst>
          </p:cNvPr>
          <p:cNvSpPr txBox="1"/>
          <p:nvPr/>
        </p:nvSpPr>
        <p:spPr>
          <a:xfrm>
            <a:off x="1524000" y="990600"/>
            <a:ext cx="6096000" cy="338554"/>
          </a:xfrm>
          <a:prstGeom prst="rect">
            <a:avLst/>
          </a:prstGeom>
          <a:noFill/>
        </p:spPr>
        <p:txBody>
          <a:bodyPr wrap="square" rtlCol="0">
            <a:spAutoFit/>
          </a:bodyPr>
          <a:lstStyle/>
          <a:p>
            <a:pPr algn="ctr"/>
            <a:r>
              <a:rPr lang="en-US" sz="1600" b="1" dirty="0">
                <a:solidFill>
                  <a:srgbClr val="0000FF"/>
                </a:solidFill>
                <a:latin typeface="+mj-lt"/>
              </a:rPr>
              <a:t>KEY: Updates since May 2022 MOWG Meeting in blue</a:t>
            </a:r>
          </a:p>
        </p:txBody>
      </p:sp>
      <p:sp>
        <p:nvSpPr>
          <p:cNvPr id="2" name="Date Placeholder 1">
            <a:extLst>
              <a:ext uri="{FF2B5EF4-FFF2-40B4-BE49-F238E27FC236}">
                <a16:creationId xmlns:a16="http://schemas.microsoft.com/office/drawing/2014/main" id="{F9CA1745-92DB-4BF5-8E06-470FB9B43293}"/>
              </a:ext>
            </a:extLst>
          </p:cNvPr>
          <p:cNvSpPr>
            <a:spLocks noGrp="1"/>
          </p:cNvSpPr>
          <p:nvPr>
            <p:ph type="dt" sz="half" idx="11"/>
          </p:nvPr>
        </p:nvSpPr>
        <p:spPr/>
        <p:txBody>
          <a:bodyPr/>
          <a:lstStyle/>
          <a:p>
            <a:pPr>
              <a:defRPr/>
            </a:pPr>
            <a:r>
              <a:rPr lang="en-US"/>
              <a:t>11/16/2022</a:t>
            </a:r>
            <a:endParaRPr lang="en-US" dirty="0"/>
          </a:p>
        </p:txBody>
      </p:sp>
      <p:sp>
        <p:nvSpPr>
          <p:cNvPr id="3" name="Footer Placeholder 2">
            <a:extLst>
              <a:ext uri="{FF2B5EF4-FFF2-40B4-BE49-F238E27FC236}">
                <a16:creationId xmlns:a16="http://schemas.microsoft.com/office/drawing/2014/main" id="{FDED058D-C497-4E59-85FF-76DCAA6E1309}"/>
              </a:ext>
            </a:extLst>
          </p:cNvPr>
          <p:cNvSpPr>
            <a:spLocks noGrp="1"/>
          </p:cNvSpPr>
          <p:nvPr>
            <p:ph type="ftr" sz="quarter" idx="10"/>
          </p:nvPr>
        </p:nvSpPr>
        <p:spPr/>
        <p:txBody>
          <a:bodyPr/>
          <a:lstStyle/>
          <a:p>
            <a:pPr>
              <a:defRPr/>
            </a:pPr>
            <a:r>
              <a:rPr lang="en-US"/>
              <a:t>ESC MOWG Meeting - November 2022 - GSFC Hybrid Meeting</a:t>
            </a:r>
            <a:endParaRPr lang="en-US" dirty="0"/>
          </a:p>
        </p:txBody>
      </p:sp>
      <p:pic>
        <p:nvPicPr>
          <p:cNvPr id="7" name="Picture 6">
            <a:extLst>
              <a:ext uri="{FF2B5EF4-FFF2-40B4-BE49-F238E27FC236}">
                <a16:creationId xmlns:a16="http://schemas.microsoft.com/office/drawing/2014/main" id="{D662B448-DD92-BD0B-02DB-8ED167DF1F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1" y="4198646"/>
            <a:ext cx="6230983" cy="2194560"/>
          </a:xfrm>
          <a:prstGeom prst="rect">
            <a:avLst/>
          </a:prstGeom>
        </p:spPr>
      </p:pic>
    </p:spTree>
    <p:extLst>
      <p:ext uri="{BB962C8B-B14F-4D97-AF65-F5344CB8AC3E}">
        <p14:creationId xmlns:p14="http://schemas.microsoft.com/office/powerpoint/2010/main" val="2297862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lstStyle/>
          <a:p>
            <a:r>
              <a:rPr lang="en-US" sz="4400" dirty="0"/>
              <a:t>Summary</a:t>
            </a:r>
          </a:p>
        </p:txBody>
      </p:sp>
      <p:sp>
        <p:nvSpPr>
          <p:cNvPr id="25605" name="Rectangle 3"/>
          <p:cNvSpPr>
            <a:spLocks noGrp="1" noChangeArrowheads="1"/>
          </p:cNvSpPr>
          <p:nvPr>
            <p:ph idx="1"/>
          </p:nvPr>
        </p:nvSpPr>
        <p:spPr>
          <a:xfrm>
            <a:off x="228600" y="1352288"/>
            <a:ext cx="8572500" cy="5200912"/>
          </a:xfrm>
          <a:noFill/>
        </p:spPr>
        <p:txBody>
          <a:bodyPr/>
          <a:lstStyle/>
          <a:p>
            <a:pPr marL="381000" indent="-381000">
              <a:tabLst>
                <a:tab pos="5541963" algn="l"/>
              </a:tabLst>
            </a:pPr>
            <a:r>
              <a:rPr lang="en-US" sz="1800" dirty="0"/>
              <a:t>Spacecraft Status – </a:t>
            </a:r>
            <a:r>
              <a:rPr lang="en-US" sz="1800" dirty="0">
                <a:solidFill>
                  <a:schemeClr val="accent2"/>
                </a:solidFill>
              </a:rPr>
              <a:t>GREEN </a:t>
            </a:r>
          </a:p>
          <a:p>
            <a:pPr marL="381000" indent="-381000">
              <a:tabLst>
                <a:tab pos="5541963" algn="l"/>
              </a:tabLst>
            </a:pPr>
            <a:r>
              <a:rPr lang="en-US" sz="1800" dirty="0"/>
              <a:t>Instrument Status – </a:t>
            </a:r>
            <a:r>
              <a:rPr lang="en-US" sz="1800" dirty="0">
                <a:solidFill>
                  <a:schemeClr val="accent2"/>
                </a:solidFill>
              </a:rPr>
              <a:t>GREEN </a:t>
            </a:r>
          </a:p>
          <a:p>
            <a:pPr marL="800100" lvl="1" indent="-342900">
              <a:tabLst>
                <a:tab pos="5541963" algn="l"/>
              </a:tabLst>
            </a:pPr>
            <a:r>
              <a:rPr lang="en-US" sz="1400" b="0" dirty="0"/>
              <a:t>AIRS and MODIS: Nominal Operations </a:t>
            </a:r>
          </a:p>
          <a:p>
            <a:pPr marL="800100" lvl="1" indent="-342900">
              <a:tabLst>
                <a:tab pos="5541963" algn="l"/>
              </a:tabLst>
            </a:pPr>
            <a:r>
              <a:rPr lang="en-US" sz="1400" b="0" dirty="0"/>
              <a:t>AMSU: Nominal Operations except for Channels 1, 2, 4, 5 and 7    </a:t>
            </a:r>
          </a:p>
          <a:p>
            <a:pPr marL="800100" lvl="1" indent="-342900">
              <a:tabLst>
                <a:tab pos="5541963" algn="l"/>
              </a:tabLst>
            </a:pPr>
            <a:r>
              <a:rPr lang="en-US" sz="1400" b="0" dirty="0"/>
              <a:t>CERES: Nominal Operations except for CERES-Fore instrument  </a:t>
            </a:r>
          </a:p>
          <a:p>
            <a:pPr marL="800100" lvl="1" indent="-342900">
              <a:tabLst>
                <a:tab pos="5541963" algn="l"/>
              </a:tabLst>
            </a:pPr>
            <a:r>
              <a:rPr lang="en-US" sz="1400" b="0" dirty="0"/>
              <a:t>AMSR-E: Powered Down 3/3/2016</a:t>
            </a:r>
          </a:p>
          <a:p>
            <a:pPr marL="800100" lvl="1" indent="-342900">
              <a:tabLst>
                <a:tab pos="5541963" algn="l"/>
              </a:tabLst>
            </a:pPr>
            <a:r>
              <a:rPr lang="en-US" sz="1400" b="0" dirty="0"/>
              <a:t>HSB: Survival Mode since 2/5/2003</a:t>
            </a:r>
          </a:p>
          <a:p>
            <a:pPr marL="381000" indent="-381000">
              <a:tabLst>
                <a:tab pos="5541963" algn="l"/>
              </a:tabLst>
            </a:pPr>
            <a:r>
              <a:rPr lang="en-US" sz="1800" dirty="0"/>
              <a:t>Data Capture/L0 Processing Status – </a:t>
            </a:r>
            <a:r>
              <a:rPr lang="en-US" sz="1800" dirty="0">
                <a:solidFill>
                  <a:schemeClr val="accent2"/>
                </a:solidFill>
              </a:rPr>
              <a:t>GREEN</a:t>
            </a:r>
            <a:endParaRPr lang="en-US" sz="1800" dirty="0">
              <a:ea typeface="ＭＳ Ｐゴシック" charset="-128"/>
            </a:endParaRPr>
          </a:p>
          <a:p>
            <a:pPr marL="800100" lvl="1" indent="-342900">
              <a:tabLst>
                <a:tab pos="5541963" algn="l"/>
              </a:tabLst>
            </a:pPr>
            <a:r>
              <a:rPr lang="en-US" sz="1400" b="0" dirty="0">
                <a:ea typeface="ＭＳ Ｐゴシック" charset="-128"/>
              </a:rPr>
              <a:t>SSR Data Capture </a:t>
            </a:r>
            <a:r>
              <a:rPr lang="en-US" sz="1400" b="0" dirty="0">
                <a:solidFill>
                  <a:srgbClr val="0000FF"/>
                </a:solidFill>
                <a:ea typeface="ＭＳ Ｐゴシック" charset="-128"/>
              </a:rPr>
              <a:t>September 2022	</a:t>
            </a:r>
            <a:r>
              <a:rPr lang="en-US" sz="1400" dirty="0">
                <a:solidFill>
                  <a:srgbClr val="0000FF"/>
                </a:solidFill>
                <a:ea typeface="ＭＳ Ｐゴシック" charset="-128"/>
              </a:rPr>
              <a:t>100% </a:t>
            </a:r>
          </a:p>
          <a:p>
            <a:pPr marL="800100" lvl="1" indent="-342900">
              <a:tabLst>
                <a:tab pos="5541963" algn="l"/>
              </a:tabLst>
            </a:pPr>
            <a:r>
              <a:rPr lang="en-US" sz="1400" b="0" dirty="0">
                <a:ea typeface="ＭＳ Ｐゴシック" charset="-128"/>
              </a:rPr>
              <a:t>SSR Data Capture to </a:t>
            </a:r>
            <a:r>
              <a:rPr lang="en-US" sz="1400" b="0" dirty="0">
                <a:solidFill>
                  <a:srgbClr val="0000FF"/>
                </a:solidFill>
                <a:ea typeface="ＭＳ Ｐゴシック" charset="-128"/>
              </a:rPr>
              <a:t>09/30/2022:</a:t>
            </a:r>
            <a:r>
              <a:rPr lang="en-US" sz="1400" b="0" dirty="0">
                <a:solidFill>
                  <a:srgbClr val="FF0000"/>
                </a:solidFill>
                <a:ea typeface="ＭＳ Ｐゴシック" charset="-128"/>
              </a:rPr>
              <a:t>	</a:t>
            </a:r>
            <a:r>
              <a:rPr lang="en-US" sz="1400" dirty="0">
                <a:solidFill>
                  <a:srgbClr val="0000FF"/>
                </a:solidFill>
                <a:ea typeface="ＭＳ Ｐゴシック" charset="-128"/>
                <a:sym typeface="Wingdings" panose="05000000000000000000" pitchFamily="2" charset="2"/>
              </a:rPr>
              <a:t>99.83+%</a:t>
            </a:r>
            <a:endParaRPr lang="en-US" sz="1400" dirty="0">
              <a:solidFill>
                <a:srgbClr val="0000FF"/>
              </a:solidFill>
            </a:endParaRPr>
          </a:p>
          <a:p>
            <a:pPr marL="381000" indent="-381000">
              <a:tabLst>
                <a:tab pos="5541963" algn="l"/>
              </a:tabLst>
            </a:pPr>
            <a:r>
              <a:rPr lang="en-US" sz="1800" dirty="0"/>
              <a:t>Data Latency – Excellent</a:t>
            </a:r>
          </a:p>
          <a:p>
            <a:pPr marL="381000" indent="-381000">
              <a:tabLst>
                <a:tab pos="5541963" algn="l"/>
              </a:tabLst>
            </a:pPr>
            <a:r>
              <a:rPr lang="en-US" sz="1800" dirty="0"/>
              <a:t>Ground Systems:   </a:t>
            </a:r>
          </a:p>
          <a:p>
            <a:pPr marL="781050" lvl="1" indent="-381000">
              <a:tabLst>
                <a:tab pos="5541963" algn="l"/>
              </a:tabLst>
            </a:pPr>
            <a:r>
              <a:rPr lang="en-US" sz="1600" b="0" dirty="0"/>
              <a:t>Responding to new security requirements and upgrades to obsolete hardware or COTS systems, as required</a:t>
            </a:r>
            <a:endParaRPr lang="en-US" sz="1200" b="0" dirty="0">
              <a:solidFill>
                <a:srgbClr val="0000FF"/>
              </a:solidFill>
            </a:endParaRPr>
          </a:p>
          <a:p>
            <a:pPr marL="400050">
              <a:tabLst>
                <a:tab pos="5541963" algn="l"/>
              </a:tabLst>
            </a:pPr>
            <a:r>
              <a:rPr lang="en-US" sz="1800" dirty="0">
                <a:solidFill>
                  <a:srgbClr val="0000FF"/>
                </a:solidFill>
              </a:rPr>
              <a:t>Flight Operations:</a:t>
            </a:r>
          </a:p>
          <a:p>
            <a:pPr marL="800100" lvl="1" indent="-342900">
              <a:tabLst>
                <a:tab pos="5541963" algn="l"/>
              </a:tabLst>
            </a:pPr>
            <a:r>
              <a:rPr lang="en-US" sz="1400" b="0" dirty="0">
                <a:solidFill>
                  <a:srgbClr val="0000FF"/>
                </a:solidFill>
              </a:rPr>
              <a:t>06/24/2022: FOT  EOS Automation (EA) Status – 2-OCE Operations Concept Review (OCR)</a:t>
            </a:r>
          </a:p>
          <a:p>
            <a:pPr marL="800100" lvl="1" indent="-342900">
              <a:tabLst>
                <a:tab pos="5541963" algn="l"/>
              </a:tabLst>
            </a:pPr>
            <a:r>
              <a:rPr lang="en-US" sz="1400" b="0" dirty="0">
                <a:solidFill>
                  <a:srgbClr val="0000FF"/>
                </a:solidFill>
              </a:rPr>
              <a:t>06/30/2022: Test Readiness Review (TRR), 07/11/2022: Start of 8-Week Test Period </a:t>
            </a:r>
          </a:p>
          <a:p>
            <a:pPr marL="800100" lvl="1" indent="-342900">
              <a:tabLst>
                <a:tab pos="5541963" algn="l"/>
              </a:tabLst>
            </a:pPr>
            <a:r>
              <a:rPr lang="en-US" sz="1400" dirty="0">
                <a:solidFill>
                  <a:srgbClr val="0000FF"/>
                </a:solidFill>
              </a:rPr>
              <a:t>09/01/2022: O</a:t>
            </a:r>
            <a:r>
              <a:rPr lang="en-US" sz="1400" b="1" dirty="0">
                <a:solidFill>
                  <a:srgbClr val="0000FF"/>
                </a:solidFill>
              </a:rPr>
              <a:t>perations Readiness Review (ORR)  </a:t>
            </a:r>
          </a:p>
          <a:p>
            <a:pPr marL="800100" lvl="1" indent="-342900">
              <a:tabLst>
                <a:tab pos="5541963" algn="l"/>
              </a:tabLst>
            </a:pPr>
            <a:endParaRPr lang="en-US" sz="1400" b="0" dirty="0"/>
          </a:p>
        </p:txBody>
      </p:sp>
      <p:sp>
        <p:nvSpPr>
          <p:cNvPr id="2" name="Footer Placeholder 1"/>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p:cNvSpPr>
            <a:spLocks noGrp="1"/>
          </p:cNvSpPr>
          <p:nvPr>
            <p:ph type="dt" sz="half" idx="11"/>
          </p:nvPr>
        </p:nvSpPr>
        <p:spPr/>
        <p:txBody>
          <a:bodyPr/>
          <a:lstStyle/>
          <a:p>
            <a:pPr>
              <a:defRPr/>
            </a:pPr>
            <a:r>
              <a:rPr lang="en-US"/>
              <a:t>11/16/2022</a:t>
            </a:r>
            <a:endParaRPr lang="en-US" dirty="0"/>
          </a:p>
        </p:txBody>
      </p:sp>
      <p:sp>
        <p:nvSpPr>
          <p:cNvPr id="6" name="TextBox 5">
            <a:extLst>
              <a:ext uri="{FF2B5EF4-FFF2-40B4-BE49-F238E27FC236}">
                <a16:creationId xmlns:a16="http://schemas.microsoft.com/office/drawing/2014/main" id="{8E36C8DE-A8A5-1B68-25A8-F131E5A1D7CE}"/>
              </a:ext>
            </a:extLst>
          </p:cNvPr>
          <p:cNvSpPr txBox="1"/>
          <p:nvPr/>
        </p:nvSpPr>
        <p:spPr>
          <a:xfrm>
            <a:off x="1524000" y="990600"/>
            <a:ext cx="6096000" cy="338554"/>
          </a:xfrm>
          <a:prstGeom prst="rect">
            <a:avLst/>
          </a:prstGeom>
          <a:noFill/>
        </p:spPr>
        <p:txBody>
          <a:bodyPr wrap="square" rtlCol="0">
            <a:spAutoFit/>
          </a:bodyPr>
          <a:lstStyle/>
          <a:p>
            <a:pPr algn="ctr"/>
            <a:r>
              <a:rPr lang="en-US" sz="1600" b="1" dirty="0">
                <a:solidFill>
                  <a:srgbClr val="0000FF"/>
                </a:solidFill>
                <a:latin typeface="+mj-lt"/>
              </a:rPr>
              <a:t>KEY: Updates since May 2022 MOWG Meeting in blue</a:t>
            </a:r>
          </a:p>
        </p:txBody>
      </p:sp>
    </p:spTree>
    <p:extLst>
      <p:ext uri="{BB962C8B-B14F-4D97-AF65-F5344CB8AC3E}">
        <p14:creationId xmlns:p14="http://schemas.microsoft.com/office/powerpoint/2010/main" val="26513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6"/>
          <p:cNvSpPr>
            <a:spLocks noGrp="1"/>
          </p:cNvSpPr>
          <p:nvPr>
            <p:ph sz="half" idx="1"/>
          </p:nvPr>
        </p:nvSpPr>
        <p:spPr>
          <a:xfrm>
            <a:off x="190500" y="1371600"/>
            <a:ext cx="8648700" cy="3352800"/>
          </a:xfrm>
          <a:ln>
            <a:noFill/>
          </a:ln>
        </p:spPr>
        <p:txBody>
          <a:bodyPr>
            <a:normAutofit lnSpcReduction="10000"/>
          </a:bodyPr>
          <a:lstStyle/>
          <a:p>
            <a:pPr>
              <a:spcBef>
                <a:spcPts val="0"/>
              </a:spcBef>
            </a:pPr>
            <a:r>
              <a:rPr lang="en-US" sz="1800" dirty="0"/>
              <a:t>Decommissioning outlined in End of Mission Plan (Rev E Dec 2021) </a:t>
            </a:r>
          </a:p>
          <a:p>
            <a:pPr lvl="1">
              <a:spcBef>
                <a:spcPts val="0"/>
              </a:spcBef>
            </a:pPr>
            <a:r>
              <a:rPr lang="en-US" sz="1800" b="1" dirty="0"/>
              <a:t>Decommissioning and Passivation Readiness Review </a:t>
            </a:r>
          </a:p>
          <a:p>
            <a:pPr lvl="2">
              <a:spcBef>
                <a:spcPts val="0"/>
              </a:spcBef>
            </a:pPr>
            <a:r>
              <a:rPr lang="en-US" sz="1600" dirty="0"/>
              <a:t>Target was Nov/Dec 2022 </a:t>
            </a:r>
            <a:r>
              <a:rPr lang="en-US" sz="1600" dirty="0">
                <a:solidFill>
                  <a:srgbClr val="0000FF"/>
                </a:solidFill>
                <a:sym typeface="Wingdings" panose="05000000000000000000" pitchFamily="2" charset="2"/>
              </a:rPr>
              <a:t> Early 2023 Date To Be Determined</a:t>
            </a:r>
          </a:p>
          <a:p>
            <a:pPr lvl="2">
              <a:spcBef>
                <a:spcPts val="0"/>
              </a:spcBef>
            </a:pPr>
            <a:r>
              <a:rPr lang="en-US" sz="1600" dirty="0">
                <a:solidFill>
                  <a:srgbClr val="0000FF"/>
                </a:solidFill>
                <a:sym typeface="Wingdings" panose="05000000000000000000" pitchFamily="2" charset="2"/>
              </a:rPr>
              <a:t>02/01/2023: Final Passivation Plan</a:t>
            </a:r>
          </a:p>
          <a:p>
            <a:pPr lvl="1">
              <a:spcBef>
                <a:spcPts val="0"/>
              </a:spcBef>
            </a:pPr>
            <a:r>
              <a:rPr lang="en-US" sz="1800" dirty="0">
                <a:solidFill>
                  <a:srgbClr val="0000FF"/>
                </a:solidFill>
              </a:rPr>
              <a:t>Perigee Lowering Maneuvers (PLMs) 11/7/2023 – 12/21/2023 (12 PLMs)</a:t>
            </a:r>
          </a:p>
          <a:p>
            <a:pPr lvl="2">
              <a:spcBef>
                <a:spcPts val="0"/>
              </a:spcBef>
            </a:pPr>
            <a:r>
              <a:rPr lang="en-US" sz="1600" b="0" dirty="0">
                <a:solidFill>
                  <a:srgbClr val="0000FF"/>
                </a:solidFill>
                <a:ea typeface="MS PGothic" pitchFamily="34" charset="-128"/>
              </a:rPr>
              <a:t>07/01/2023: Intent to Decommission</a:t>
            </a:r>
          </a:p>
          <a:p>
            <a:pPr lvl="2">
              <a:spcBef>
                <a:spcPts val="0"/>
              </a:spcBef>
            </a:pPr>
            <a:r>
              <a:rPr lang="en-US" sz="1600" b="0" dirty="0">
                <a:solidFill>
                  <a:srgbClr val="0000FF"/>
                </a:solidFill>
                <a:ea typeface="MS PGothic" pitchFamily="34" charset="-128"/>
              </a:rPr>
              <a:t>10/20/2023: Decommissioning Review</a:t>
            </a:r>
          </a:p>
          <a:p>
            <a:pPr lvl="2">
              <a:spcBef>
                <a:spcPts val="0"/>
              </a:spcBef>
            </a:pPr>
            <a:r>
              <a:rPr lang="en-US" sz="1600" dirty="0">
                <a:solidFill>
                  <a:srgbClr val="0000FF"/>
                </a:solidFill>
                <a:ea typeface="MS PGothic" pitchFamily="34" charset="-128"/>
              </a:rPr>
              <a:t>10/27/2023: KDP-F</a:t>
            </a:r>
          </a:p>
          <a:p>
            <a:pPr lvl="2">
              <a:spcBef>
                <a:spcPts val="0"/>
              </a:spcBef>
            </a:pPr>
            <a:r>
              <a:rPr lang="en-US" sz="1600" b="0" dirty="0">
                <a:solidFill>
                  <a:srgbClr val="0000FF"/>
                </a:solidFill>
                <a:ea typeface="MS PGothic" pitchFamily="34" charset="-128"/>
              </a:rPr>
              <a:t>11/02/2023: End of Science Data Collection</a:t>
            </a:r>
          </a:p>
          <a:p>
            <a:pPr lvl="2">
              <a:spcBef>
                <a:spcPts val="0"/>
              </a:spcBef>
            </a:pPr>
            <a:r>
              <a:rPr lang="en-US" sz="1600" dirty="0">
                <a:solidFill>
                  <a:srgbClr val="0000FF"/>
                </a:solidFill>
                <a:ea typeface="MS PGothic" pitchFamily="34" charset="-128"/>
              </a:rPr>
              <a:t>01/04/2024: Disposal Readiness Review</a:t>
            </a:r>
          </a:p>
          <a:p>
            <a:pPr lvl="2">
              <a:spcBef>
                <a:spcPts val="0"/>
              </a:spcBef>
            </a:pPr>
            <a:r>
              <a:rPr lang="en-US" sz="1600" dirty="0">
                <a:solidFill>
                  <a:srgbClr val="0000FF"/>
                </a:solidFill>
                <a:ea typeface="MS PGothic" pitchFamily="34" charset="-128"/>
              </a:rPr>
              <a:t>01/10/2024: Passivation </a:t>
            </a:r>
          </a:p>
          <a:p>
            <a:pPr lvl="1">
              <a:spcBef>
                <a:spcPts val="0"/>
              </a:spcBef>
            </a:pPr>
            <a:r>
              <a:rPr lang="en-US" sz="1800" dirty="0">
                <a:solidFill>
                  <a:srgbClr val="0000FF"/>
                </a:solidFill>
                <a:ea typeface="MS PGothic" pitchFamily="34" charset="-128"/>
              </a:rPr>
              <a:t>DAS predicts that Aqua will re-enter in August 2049, over 25 years after passivation in Jan 2024. Dwell Time of 25.6 years.</a:t>
            </a:r>
          </a:p>
          <a:p>
            <a:pPr lvl="2">
              <a:spcBef>
                <a:spcPts val="0"/>
              </a:spcBef>
            </a:pPr>
            <a:endParaRPr lang="en-US" sz="1600" b="0" dirty="0">
              <a:solidFill>
                <a:srgbClr val="0000FF"/>
              </a:solidFill>
              <a:ea typeface="MS PGothic" pitchFamily="34" charset="-128"/>
            </a:endParaRPr>
          </a:p>
        </p:txBody>
      </p:sp>
      <p:sp>
        <p:nvSpPr>
          <p:cNvPr id="10" name="Title 5">
            <a:extLst>
              <a:ext uri="{FF2B5EF4-FFF2-40B4-BE49-F238E27FC236}">
                <a16:creationId xmlns:a16="http://schemas.microsoft.com/office/drawing/2014/main" id="{CBCC6129-B55D-40E1-8ED9-C21C4059E90F}"/>
              </a:ext>
            </a:extLst>
          </p:cNvPr>
          <p:cNvSpPr>
            <a:spLocks noGrp="1"/>
          </p:cNvSpPr>
          <p:nvPr>
            <p:ph type="title"/>
          </p:nvPr>
        </p:nvSpPr>
        <p:spPr>
          <a:xfrm>
            <a:off x="0" y="152400"/>
            <a:ext cx="9144000" cy="1219200"/>
          </a:xfrm>
        </p:spPr>
        <p:txBody>
          <a:bodyPr vert="horz" lIns="91440" tIns="45720" rIns="91440" bIns="45720" rtlCol="0" anchor="ctr">
            <a:noAutofit/>
          </a:bodyPr>
          <a:lstStyle/>
          <a:p>
            <a:r>
              <a:rPr lang="en-US" sz="3200" b="1" dirty="0">
                <a:solidFill>
                  <a:schemeClr val="tx1"/>
                </a:solidFill>
                <a:cs typeface="Arial" pitchFamily="34" charset="0"/>
              </a:rPr>
              <a:t>Aqua 2023 </a:t>
            </a:r>
            <a:r>
              <a:rPr lang="en-US" sz="3200" b="1" dirty="0">
                <a:cs typeface="Arial" pitchFamily="34" charset="0"/>
              </a:rPr>
              <a:t>Decommissioning</a:t>
            </a:r>
            <a:br>
              <a:rPr lang="en-US" sz="3200" b="1" dirty="0">
                <a:cs typeface="Arial" pitchFamily="34" charset="0"/>
              </a:rPr>
            </a:br>
            <a:r>
              <a:rPr lang="en-US" sz="2000" dirty="0">
                <a:solidFill>
                  <a:schemeClr val="tx1"/>
                </a:solidFill>
                <a:cs typeface="Arial" pitchFamily="34" charset="0"/>
              </a:rPr>
              <a:t>(If No Extension to Current Mission)</a:t>
            </a:r>
            <a:r>
              <a:rPr lang="en-US" sz="2000" b="1" dirty="0">
                <a:solidFill>
                  <a:schemeClr val="tx1"/>
                </a:solidFill>
                <a:cs typeface="Arial" pitchFamily="34" charset="0"/>
              </a:rPr>
              <a:t>  </a:t>
            </a:r>
          </a:p>
        </p:txBody>
      </p:sp>
      <p:sp>
        <p:nvSpPr>
          <p:cNvPr id="2" name="Date Placeholder 1">
            <a:extLst>
              <a:ext uri="{FF2B5EF4-FFF2-40B4-BE49-F238E27FC236}">
                <a16:creationId xmlns:a16="http://schemas.microsoft.com/office/drawing/2014/main" id="{F9CA1745-92DB-4BF5-8E06-470FB9B43293}"/>
              </a:ext>
            </a:extLst>
          </p:cNvPr>
          <p:cNvSpPr>
            <a:spLocks noGrp="1"/>
          </p:cNvSpPr>
          <p:nvPr>
            <p:ph type="dt" sz="half" idx="11"/>
          </p:nvPr>
        </p:nvSpPr>
        <p:spPr/>
        <p:txBody>
          <a:bodyPr/>
          <a:lstStyle/>
          <a:p>
            <a:pPr>
              <a:defRPr/>
            </a:pPr>
            <a:r>
              <a:rPr lang="en-US"/>
              <a:t>11/16/2022</a:t>
            </a:r>
            <a:endParaRPr lang="en-US" dirty="0"/>
          </a:p>
        </p:txBody>
      </p:sp>
      <p:sp>
        <p:nvSpPr>
          <p:cNvPr id="3" name="Footer Placeholder 2">
            <a:extLst>
              <a:ext uri="{FF2B5EF4-FFF2-40B4-BE49-F238E27FC236}">
                <a16:creationId xmlns:a16="http://schemas.microsoft.com/office/drawing/2014/main" id="{FDED058D-C497-4E59-85FF-76DCAA6E1309}"/>
              </a:ext>
            </a:extLst>
          </p:cNvPr>
          <p:cNvSpPr>
            <a:spLocks noGrp="1"/>
          </p:cNvSpPr>
          <p:nvPr>
            <p:ph type="ftr" sz="quarter" idx="10"/>
          </p:nvPr>
        </p:nvSpPr>
        <p:spPr/>
        <p:txBody>
          <a:bodyPr/>
          <a:lstStyle/>
          <a:p>
            <a:pPr>
              <a:defRPr/>
            </a:pPr>
            <a:r>
              <a:rPr lang="en-US"/>
              <a:t>ESC MOWG Meeting - November 2022 - GSFC Hybrid Meeting</a:t>
            </a:r>
            <a:endParaRPr lang="en-US" dirty="0"/>
          </a:p>
        </p:txBody>
      </p:sp>
      <p:pic>
        <p:nvPicPr>
          <p:cNvPr id="4" name="Picture 3">
            <a:extLst>
              <a:ext uri="{FF2B5EF4-FFF2-40B4-BE49-F238E27FC236}">
                <a16:creationId xmlns:a16="http://schemas.microsoft.com/office/drawing/2014/main" id="{2AE459B7-50FD-F677-4E9E-D62466B3FE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50893" y="4572000"/>
            <a:ext cx="5640507" cy="1981200"/>
          </a:xfrm>
          <a:prstGeom prst="rect">
            <a:avLst/>
          </a:prstGeom>
        </p:spPr>
      </p:pic>
    </p:spTree>
    <p:extLst>
      <p:ext uri="{BB962C8B-B14F-4D97-AF65-F5344CB8AC3E}">
        <p14:creationId xmlns:p14="http://schemas.microsoft.com/office/powerpoint/2010/main" val="2290406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860E4B1-56B4-6440-9973-E004886D3E71}"/>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5" name="Date Placeholder 4">
            <a:extLst>
              <a:ext uri="{FF2B5EF4-FFF2-40B4-BE49-F238E27FC236}">
                <a16:creationId xmlns:a16="http://schemas.microsoft.com/office/drawing/2014/main" id="{E4E10A53-F2E1-0EBC-E540-974A90B95D64}"/>
              </a:ext>
            </a:extLst>
          </p:cNvPr>
          <p:cNvSpPr>
            <a:spLocks noGrp="1"/>
          </p:cNvSpPr>
          <p:nvPr>
            <p:ph type="dt" sz="half" idx="11"/>
          </p:nvPr>
        </p:nvSpPr>
        <p:spPr/>
        <p:txBody>
          <a:bodyPr/>
          <a:lstStyle/>
          <a:p>
            <a:pPr>
              <a:defRPr/>
            </a:pPr>
            <a:r>
              <a:rPr lang="en-US"/>
              <a:t>11/16/2022</a:t>
            </a:r>
            <a:endParaRPr lang="en-US" dirty="0"/>
          </a:p>
        </p:txBody>
      </p:sp>
      <p:graphicFrame>
        <p:nvGraphicFramePr>
          <p:cNvPr id="2" name="Table 1">
            <a:extLst>
              <a:ext uri="{FF2B5EF4-FFF2-40B4-BE49-F238E27FC236}">
                <a16:creationId xmlns:a16="http://schemas.microsoft.com/office/drawing/2014/main" id="{D61AA66C-2DBC-23EC-B1D4-4E1CBCCF3AEF}"/>
              </a:ext>
            </a:extLst>
          </p:cNvPr>
          <p:cNvGraphicFramePr>
            <a:graphicFrameLocks noGrp="1"/>
          </p:cNvGraphicFramePr>
          <p:nvPr/>
        </p:nvGraphicFramePr>
        <p:xfrm>
          <a:off x="433187" y="1371600"/>
          <a:ext cx="8277626" cy="4945244"/>
        </p:xfrm>
        <a:graphic>
          <a:graphicData uri="http://schemas.openxmlformats.org/drawingml/2006/table">
            <a:tbl>
              <a:tblPr firstRow="1" bandRow="1">
                <a:tableStyleId>{5C22544A-7EE6-4342-B048-85BDC9FD1C3A}</a:tableStyleId>
              </a:tblPr>
              <a:tblGrid>
                <a:gridCol w="1182518">
                  <a:extLst>
                    <a:ext uri="{9D8B030D-6E8A-4147-A177-3AD203B41FA5}">
                      <a16:colId xmlns:a16="http://schemas.microsoft.com/office/drawing/2014/main" val="20000"/>
                    </a:ext>
                  </a:extLst>
                </a:gridCol>
                <a:gridCol w="1182518">
                  <a:extLst>
                    <a:ext uri="{9D8B030D-6E8A-4147-A177-3AD203B41FA5}">
                      <a16:colId xmlns:a16="http://schemas.microsoft.com/office/drawing/2014/main" val="20001"/>
                    </a:ext>
                  </a:extLst>
                </a:gridCol>
                <a:gridCol w="1182518">
                  <a:extLst>
                    <a:ext uri="{9D8B030D-6E8A-4147-A177-3AD203B41FA5}">
                      <a16:colId xmlns:a16="http://schemas.microsoft.com/office/drawing/2014/main" val="20002"/>
                    </a:ext>
                  </a:extLst>
                </a:gridCol>
                <a:gridCol w="1182518">
                  <a:extLst>
                    <a:ext uri="{9D8B030D-6E8A-4147-A177-3AD203B41FA5}">
                      <a16:colId xmlns:a16="http://schemas.microsoft.com/office/drawing/2014/main" val="20003"/>
                    </a:ext>
                  </a:extLst>
                </a:gridCol>
                <a:gridCol w="1182518">
                  <a:extLst>
                    <a:ext uri="{9D8B030D-6E8A-4147-A177-3AD203B41FA5}">
                      <a16:colId xmlns:a16="http://schemas.microsoft.com/office/drawing/2014/main" val="20004"/>
                    </a:ext>
                  </a:extLst>
                </a:gridCol>
                <a:gridCol w="1182518">
                  <a:extLst>
                    <a:ext uri="{9D8B030D-6E8A-4147-A177-3AD203B41FA5}">
                      <a16:colId xmlns:a16="http://schemas.microsoft.com/office/drawing/2014/main" val="20005"/>
                    </a:ext>
                  </a:extLst>
                </a:gridCol>
                <a:gridCol w="1182518">
                  <a:extLst>
                    <a:ext uri="{9D8B030D-6E8A-4147-A177-3AD203B41FA5}">
                      <a16:colId xmlns:a16="http://schemas.microsoft.com/office/drawing/2014/main" val="20006"/>
                    </a:ext>
                  </a:extLst>
                </a:gridCol>
              </a:tblGrid>
              <a:tr h="315253">
                <a:tc>
                  <a:txBody>
                    <a:bodyPr/>
                    <a:lstStyle/>
                    <a:p>
                      <a:pPr algn="ctr"/>
                      <a:r>
                        <a:rPr lang="en-US" sz="1400" dirty="0"/>
                        <a:t>Sunday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Monday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Tuesday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Wednesday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Thursday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Friday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Saturday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8303">
                <a:tc>
                  <a:txBody>
                    <a:bodyPr/>
                    <a:lstStyle/>
                    <a:p>
                      <a:r>
                        <a:rPr lang="en-US" dirty="0"/>
                        <a:t>29 OCT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30 </a:t>
                      </a:r>
                      <a:endParaRPr kumimoji="0" lang="en-US" sz="14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dk1"/>
                          </a:solidFill>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1 NOV</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n-lt"/>
                          <a:ea typeface="+mn-ea"/>
                          <a:cs typeface="+mn-cs"/>
                        </a:rPr>
                        <a:t>2</a:t>
                      </a:r>
                      <a:endParaRPr kumimoji="0" lang="en-US" sz="10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u="none"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6691">
                <a:tc>
                  <a:txBody>
                    <a:bodyPr/>
                    <a:lstStyle/>
                    <a:p>
                      <a:r>
                        <a:rPr lang="en-US" sz="1800" b="0" dirty="0"/>
                        <a:t>5</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baseline="0" dirty="0"/>
                        <a:t>7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#1</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dk1"/>
                          </a:solidFill>
                          <a:effectLst/>
                          <a:uLnTx/>
                          <a:uFillTx/>
                          <a:latin typeface="+mn-lt"/>
                          <a:ea typeface="+mn-ea"/>
                          <a:cs typeface="+mn-cs"/>
                        </a:rPr>
                        <a:t>8</a:t>
                      </a:r>
                      <a:endParaRPr kumimoji="0" lang="en-US" sz="10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49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9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#2</a:t>
                      </a:r>
                      <a:endParaRPr kumimoji="0" lang="en-US" sz="10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10 </a:t>
                      </a:r>
                      <a:endPar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66691">
                <a:tc>
                  <a:txBody>
                    <a:bodyPr/>
                    <a:lstStyle/>
                    <a:p>
                      <a:r>
                        <a:rPr lang="en-US"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t>13</a:t>
                      </a: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baseline="0" dirty="0">
                          <a:solidFill>
                            <a:schemeClr val="dk1"/>
                          </a:solidFill>
                        </a:rPr>
                        <a:t>14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#3</a:t>
                      </a:r>
                      <a:endParaRPr lang="en-US" sz="1000" b="1" baseline="0"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15 </a:t>
                      </a:r>
                      <a:endParaRPr lang="en-US" sz="1000" b="1" u="non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16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#4</a:t>
                      </a:r>
                      <a:endParaRPr lang="en-US" sz="1000" b="1" u="non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r>
                        <a:rPr lang="en-US" dirty="0"/>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66691">
                <a:tc>
                  <a:txBody>
                    <a:bodyPr/>
                    <a:lstStyle/>
                    <a:p>
                      <a:r>
                        <a:rPr lang="en-US" sz="1800" b="0" dirty="0"/>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a:t>
                      </a:r>
                      <a:endParaRPr kumimoji="0" lang="en-US" sz="14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latin typeface="+mn-lt"/>
                        </a:rPr>
                        <a:t>21 </a:t>
                      </a:r>
                      <a:endParaRPr lang="en-US" sz="1000" b="1" dirty="0">
                        <a:latin typeface="Arial Black" panose="020B0A04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22</a:t>
                      </a:r>
                      <a:endPar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HOLIDAY</a:t>
                      </a:r>
                      <a:endParaRPr kumimoji="0" lang="en-US" sz="10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50000"/>
                      </a:schemeClr>
                    </a:solidFill>
                  </a:tcPr>
                </a:tc>
                <a:tc>
                  <a:txBody>
                    <a:bodyPr/>
                    <a:lstStyle/>
                    <a:p>
                      <a:r>
                        <a:rPr lang="en-US" dirty="0"/>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baseline="0" dirty="0">
                          <a:latin typeface="+mn-lt"/>
                        </a:rPr>
                        <a:t>25</a:t>
                      </a:r>
                      <a:endParaRPr lang="en-US" sz="1000" b="1" dirty="0">
                        <a:latin typeface="Arial Black" panose="020B0A04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66691">
                <a:tc>
                  <a:txBody>
                    <a:bodyPr/>
                    <a:lstStyle/>
                    <a:p>
                      <a:r>
                        <a:rPr lang="en-US" sz="1800" b="0" dirty="0">
                          <a:solidFill>
                            <a:schemeClr val="dk1"/>
                          </a:solidFill>
                        </a:rPr>
                        <a:t>26</a:t>
                      </a:r>
                      <a:endParaRPr lang="en-US" sz="1400"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dirty="0"/>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chemeClr val="dk1"/>
                          </a:solidFill>
                        </a:rPr>
                        <a:t>28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#5</a:t>
                      </a:r>
                      <a:endParaRPr lang="en-US" sz="1000" b="1" u="non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29</a:t>
                      </a:r>
                      <a:endParaRPr kumimoji="0" lang="en-US" sz="1000" b="1" i="0" u="none" strike="noStrike" kern="1200" cap="none" spc="0" normalizeH="0" baseline="0" noProof="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dk1"/>
                          </a:solidFill>
                          <a:effectLst/>
                          <a:uLnTx/>
                          <a:uFillTx/>
                          <a:latin typeface="+mn-lt"/>
                          <a:ea typeface="+mn-ea"/>
                          <a:cs typeface="+mn-cs"/>
                        </a:rPr>
                        <a:t>30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r>
                        <a:rPr lang="en-US" b="0" dirty="0"/>
                        <a:t>1 DEC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66691">
                <a:tc>
                  <a:txBody>
                    <a:bodyPr/>
                    <a:lstStyle/>
                    <a:p>
                      <a:r>
                        <a:rPr lang="en-US" sz="1800" b="0" dirty="0">
                          <a:solidFill>
                            <a:schemeClr val="tx1"/>
                          </a:solidFill>
                          <a:latin typeface="+mn-lt"/>
                        </a:rPr>
                        <a:t>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chemeClr val="tx1"/>
                          </a:solidFill>
                          <a:latin typeface="+mn-lt"/>
                        </a:rPr>
                        <a:t>5</a:t>
                      </a:r>
                      <a:r>
                        <a:rPr lang="en-US" sz="1000" b="0" u="none" dirty="0">
                          <a:solidFill>
                            <a:schemeClr val="tx1"/>
                          </a:solidFill>
                          <a:latin typeface="+mn-lt"/>
                        </a:rPr>
                        <a:t>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#7</a:t>
                      </a:r>
                      <a:endParaRPr lang="en-US" sz="1000" b="0" u="none"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7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#8</a:t>
                      </a: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r>
                        <a:rPr lang="en-US" sz="1800" b="0" dirty="0">
                          <a:solidFill>
                            <a:schemeClr val="tx1"/>
                          </a:solidFill>
                          <a:latin typeface="+mn-lt"/>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5369049"/>
                  </a:ext>
                </a:extLst>
              </a:tr>
              <a:tr h="466691">
                <a:tc>
                  <a:txBody>
                    <a:bodyPr/>
                    <a:lstStyle/>
                    <a:p>
                      <a:r>
                        <a:rPr lang="en-US" sz="1800" b="0" dirty="0">
                          <a:solidFill>
                            <a:schemeClr val="tx1"/>
                          </a:solidFill>
                          <a:latin typeface="+mn-lt"/>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chemeClr val="tx1"/>
                          </a:solidFill>
                          <a:latin typeface="+mn-lt"/>
                        </a:rPr>
                        <a:t>12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#9</a:t>
                      </a:r>
                      <a:endParaRPr lang="en-US" sz="1000" b="0" u="none"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14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#10</a:t>
                      </a: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r>
                        <a:rPr lang="en-US" sz="1800" b="0" dirty="0">
                          <a:solidFill>
                            <a:schemeClr val="tx1"/>
                          </a:solidFill>
                          <a:latin typeface="+mn-lt"/>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4326359"/>
                  </a:ext>
                </a:extLst>
              </a:tr>
              <a:tr h="466691">
                <a:tc>
                  <a:txBody>
                    <a:bodyPr/>
                    <a:lstStyle/>
                    <a:p>
                      <a:r>
                        <a:rPr lang="en-US" sz="1800" b="0" dirty="0">
                          <a:solidFill>
                            <a:schemeClr val="tx1"/>
                          </a:solidFill>
                          <a:latin typeface="+mn-lt"/>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chemeClr val="tx1"/>
                          </a:solidFill>
                          <a:latin typeface="+mn-lt"/>
                        </a:rPr>
                        <a:t>19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#11</a:t>
                      </a:r>
                      <a:r>
                        <a:rPr lang="en-US" sz="1000" b="0" u="none" dirty="0">
                          <a:solidFill>
                            <a:schemeClr val="tx1"/>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21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#12</a:t>
                      </a: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r>
                        <a:rPr lang="en-US" sz="1800" b="0" dirty="0">
                          <a:solidFill>
                            <a:schemeClr val="tx1"/>
                          </a:solidFill>
                          <a:latin typeface="+mn-lt"/>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6802510"/>
                  </a:ext>
                </a:extLst>
              </a:tr>
              <a:tr h="466691">
                <a:tc>
                  <a:txBody>
                    <a:bodyPr/>
                    <a:lstStyle/>
                    <a:p>
                      <a:r>
                        <a:rPr lang="en-US" sz="1800" b="0" dirty="0">
                          <a:solidFill>
                            <a:schemeClr val="tx1"/>
                          </a:solidFill>
                          <a:latin typeface="+mn-lt"/>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25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HOLIDAY</a:t>
                      </a:r>
                      <a:endParaRPr lang="en-US" sz="10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chemeClr val="tx1"/>
                          </a:solidFill>
                          <a:latin typeface="+mn-lt"/>
                        </a:rPr>
                        <a:t>26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Back-up</a:t>
                      </a:r>
                      <a:endParaRPr lang="en-US" sz="1000" b="0" u="none"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28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PLM Back-up</a:t>
                      </a: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50000"/>
                      </a:srgbClr>
                    </a:solidFill>
                  </a:tcPr>
                </a:tc>
                <a:tc>
                  <a:txBody>
                    <a:bodyPr/>
                    <a:lstStyle/>
                    <a:p>
                      <a:r>
                        <a:rPr lang="en-US" sz="1800" b="0" dirty="0">
                          <a:solidFill>
                            <a:schemeClr val="tx1"/>
                          </a:solidFill>
                          <a:latin typeface="+mn-lt"/>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a:solidFill>
                            <a:schemeClr val="tx1"/>
                          </a:solidFill>
                          <a:latin typeface="+mn-lt"/>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091511"/>
                  </a:ext>
                </a:extLst>
              </a:tr>
              <a:tr h="466691">
                <a:tc>
                  <a:txBody>
                    <a:bodyPr/>
                    <a:lstStyle/>
                    <a:p>
                      <a:r>
                        <a:rPr lang="en-US" sz="1800" b="0" dirty="0">
                          <a:solidFill>
                            <a:schemeClr val="tx1"/>
                          </a:solidFill>
                          <a:latin typeface="+mn-lt"/>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solidFill>
                            <a:schemeClr val="tx1"/>
                          </a:solidFill>
                          <a:latin typeface="+mn-lt"/>
                        </a:rPr>
                        <a:t>1 </a:t>
                      </a:r>
                      <a:r>
                        <a:rPr kumimoji="0" lang="en-US" sz="1000" b="0" i="0" u="none" strike="noStrike" kern="1200" cap="none" spc="0" normalizeH="0" baseline="0" noProof="0" dirty="0">
                          <a:ln>
                            <a:noFill/>
                          </a:ln>
                          <a:solidFill>
                            <a:srgbClr val="000000"/>
                          </a:solidFill>
                          <a:effectLst/>
                          <a:uLnTx/>
                          <a:uFillTx/>
                          <a:latin typeface="Arial Black" pitchFamily="34" charset="0"/>
                          <a:ea typeface="+mn-ea"/>
                          <a:cs typeface="+mn-cs"/>
                        </a:rPr>
                        <a:t>HOLIDAY</a:t>
                      </a:r>
                      <a:endParaRPr lang="en-US" sz="10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a:solidFill>
                            <a:schemeClr val="tx1"/>
                          </a:solidFill>
                          <a:latin typeface="+mn-lt"/>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solidFill>
                            <a:schemeClr val="tx1"/>
                          </a:solidFill>
                          <a:latin typeface="+mn-lt"/>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solidFill>
                            <a:schemeClr val="tx1"/>
                          </a:solidFill>
                          <a:latin typeface="+mn-lt"/>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24015944"/>
                  </a:ext>
                </a:extLst>
              </a:tr>
            </a:tbl>
          </a:graphicData>
        </a:graphic>
      </p:graphicFrame>
      <p:sp>
        <p:nvSpPr>
          <p:cNvPr id="3" name="Rectangle 194">
            <a:extLst>
              <a:ext uri="{FF2B5EF4-FFF2-40B4-BE49-F238E27FC236}">
                <a16:creationId xmlns:a16="http://schemas.microsoft.com/office/drawing/2014/main" id="{A79E371F-EB1B-E2BB-886D-03883A3FC5CE}"/>
              </a:ext>
            </a:extLst>
          </p:cNvPr>
          <p:cNvSpPr>
            <a:spLocks noChangeArrowheads="1"/>
          </p:cNvSpPr>
          <p:nvPr/>
        </p:nvSpPr>
        <p:spPr bwMode="auto">
          <a:xfrm>
            <a:off x="1524000" y="182880"/>
            <a:ext cx="6172200" cy="11125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Fall 2023 Decommissioning </a:t>
            </a:r>
          </a:p>
          <a:p>
            <a:pPr algn="ctr"/>
            <a:r>
              <a:rPr lang="en-US" b="1" dirty="0">
                <a:solidFill>
                  <a:schemeClr val="tx2"/>
                </a:solidFill>
                <a:latin typeface="+mj-lt"/>
              </a:rPr>
              <a:t>Aqua Maneuver Schedule</a:t>
            </a:r>
          </a:p>
        </p:txBody>
      </p:sp>
    </p:spTree>
    <p:extLst>
      <p:ext uri="{BB962C8B-B14F-4D97-AF65-F5344CB8AC3E}">
        <p14:creationId xmlns:p14="http://schemas.microsoft.com/office/powerpoint/2010/main" val="162529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r>
              <a:rPr lang="en-US" sz="3200" dirty="0"/>
              <a:t>Additional Slides</a:t>
            </a:r>
            <a:endParaRPr lang="en-US" sz="2000" dirty="0">
              <a:solidFill>
                <a:schemeClr val="accent1">
                  <a:lumMod val="50000"/>
                </a:schemeClr>
              </a:solidFill>
            </a:endParaRPr>
          </a:p>
        </p:txBody>
      </p:sp>
      <p:sp>
        <p:nvSpPr>
          <p:cNvPr id="8195" name="Rectangle 3"/>
          <p:cNvSpPr>
            <a:spLocks noChangeArrowheads="1"/>
          </p:cNvSpPr>
          <p:nvPr/>
        </p:nvSpPr>
        <p:spPr bwMode="auto">
          <a:xfrm>
            <a:off x="685800" y="3886200"/>
            <a:ext cx="7772400" cy="1600200"/>
          </a:xfrm>
          <a:prstGeom prst="rect">
            <a:avLst/>
          </a:prstGeom>
          <a:noFill/>
          <a:ln w="12700">
            <a:noFill/>
            <a:miter lim="800000"/>
            <a:headEnd/>
            <a:tailEnd/>
          </a:ln>
        </p:spPr>
        <p:txBody>
          <a:bodyPr lIns="90487" tIns="44450" rIns="90487" bIns="44450"/>
          <a:lstStyle/>
          <a:p>
            <a:pPr lvl="1">
              <a:lnSpc>
                <a:spcPct val="90000"/>
              </a:lnSpc>
            </a:pPr>
            <a:r>
              <a:rPr lang="en-US" sz="2000" b="1" dirty="0">
                <a:latin typeface="+mn-lt"/>
              </a:rPr>
              <a:t>Orbit Maintenance Maneuvers</a:t>
            </a:r>
          </a:p>
          <a:p>
            <a:pPr lvl="1">
              <a:lnSpc>
                <a:spcPct val="90000"/>
              </a:lnSpc>
            </a:pPr>
            <a:r>
              <a:rPr lang="en-US" sz="2000" b="1" dirty="0">
                <a:latin typeface="+mn-lt"/>
              </a:rPr>
              <a:t>Inclination Adjust Maneuver Performance</a:t>
            </a:r>
          </a:p>
          <a:p>
            <a:pPr lvl="1">
              <a:lnSpc>
                <a:spcPct val="90000"/>
              </a:lnSpc>
            </a:pPr>
            <a:r>
              <a:rPr lang="en-US" sz="2000" b="1" dirty="0">
                <a:latin typeface="+mn-lt"/>
              </a:rPr>
              <a:t>Conjunction Assessment High Interest Events</a:t>
            </a:r>
          </a:p>
          <a:p>
            <a:pPr lvl="1">
              <a:lnSpc>
                <a:spcPct val="90000"/>
              </a:lnSpc>
            </a:pPr>
            <a:r>
              <a:rPr lang="en-US" sz="2000" b="1" dirty="0">
                <a:latin typeface="+mn-lt"/>
              </a:rPr>
              <a:t>Ground Track Error &amp; Mean Local Time History </a:t>
            </a:r>
          </a:p>
          <a:p>
            <a:pPr lvl="1">
              <a:lnSpc>
                <a:spcPct val="90000"/>
              </a:lnSpc>
            </a:pPr>
            <a:r>
              <a:rPr lang="en-US" sz="2000" b="1" dirty="0">
                <a:latin typeface="+mn-lt"/>
              </a:rPr>
              <a:t>Spacecraft Orbital Parameters Trends &amp; Predictions </a:t>
            </a:r>
          </a:p>
          <a:p>
            <a:pPr>
              <a:spcBef>
                <a:spcPct val="20000"/>
              </a:spcBef>
              <a:buSzPct val="100000"/>
            </a:pPr>
            <a:endParaRPr lang="en-US" sz="2000" b="1" dirty="0">
              <a:solidFill>
                <a:srgbClr val="000000"/>
              </a:solidFill>
              <a:latin typeface="Arial" charset="0"/>
            </a:endParaRPr>
          </a:p>
        </p:txBody>
      </p:sp>
    </p:spTree>
    <p:extLst>
      <p:ext uri="{BB962C8B-B14F-4D97-AF65-F5344CB8AC3E}">
        <p14:creationId xmlns:p14="http://schemas.microsoft.com/office/powerpoint/2010/main" val="2797739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524000" y="225425"/>
            <a:ext cx="6172200" cy="1066800"/>
          </a:xfrm>
        </p:spPr>
        <p:txBody>
          <a:bodyPr/>
          <a:lstStyle/>
          <a:p>
            <a:r>
              <a:rPr lang="en-US" sz="3200" dirty="0"/>
              <a:t>Orbit Maintenance</a:t>
            </a:r>
          </a:p>
        </p:txBody>
      </p:sp>
      <p:sp>
        <p:nvSpPr>
          <p:cNvPr id="10245" name="Rectangle 3"/>
          <p:cNvSpPr>
            <a:spLocks noGrp="1" noChangeArrowheads="1"/>
          </p:cNvSpPr>
          <p:nvPr>
            <p:ph idx="1"/>
          </p:nvPr>
        </p:nvSpPr>
        <p:spPr>
          <a:xfrm>
            <a:off x="390525" y="1371600"/>
            <a:ext cx="8458200" cy="5105400"/>
          </a:xfrm>
        </p:spPr>
        <p:txBody>
          <a:bodyPr/>
          <a:lstStyle/>
          <a:p>
            <a:pPr>
              <a:lnSpc>
                <a:spcPct val="90000"/>
              </a:lnSpc>
            </a:pPr>
            <a:r>
              <a:rPr lang="en-US" sz="1600" u="sng" dirty="0"/>
              <a:t>Mission Requirement</a:t>
            </a:r>
            <a:r>
              <a:rPr lang="en-US" sz="1600" dirty="0"/>
              <a:t>: Perform Drag Make-Up Maneuvers (DMUMs) to maintain Aqua’s ground track error (GTE) with respect to the World Reference System (WRS-2) within +/-10 Km at the Descending Node (A-Train Requirement/Goal)</a:t>
            </a:r>
          </a:p>
          <a:p>
            <a:pPr lvl="1">
              <a:lnSpc>
                <a:spcPct val="90000"/>
              </a:lnSpc>
            </a:pPr>
            <a:r>
              <a:rPr lang="en-US" sz="1200" b="0" dirty="0"/>
              <a:t>Changed from +/-20 Km Mission Requirement with DMUM #19 (1/12/05)</a:t>
            </a:r>
          </a:p>
          <a:p>
            <a:pPr lvl="1">
              <a:lnSpc>
                <a:spcPct val="90000"/>
              </a:lnSpc>
            </a:pPr>
            <a:r>
              <a:rPr lang="en-US" sz="1200" b="0" dirty="0"/>
              <a:t>162 DMUMs have been performed to date. </a:t>
            </a:r>
            <a:r>
              <a:rPr lang="en-US" sz="1200" dirty="0"/>
              <a:t>Last DMUM #162 on 12/1/2021 was FINAL DMUM for Aqua </a:t>
            </a:r>
          </a:p>
          <a:p>
            <a:pPr lvl="1">
              <a:lnSpc>
                <a:spcPct val="90000"/>
              </a:lnSpc>
            </a:pPr>
            <a:r>
              <a:rPr lang="en-US" sz="1200" b="0" dirty="0"/>
              <a:t>Variation in performance from –20.9% (cold) to +27.1% (hot) #108 was 20.9% COLD, #162 was 35.2% HOT</a:t>
            </a:r>
          </a:p>
          <a:p>
            <a:pPr>
              <a:lnSpc>
                <a:spcPct val="90000"/>
              </a:lnSpc>
            </a:pPr>
            <a:r>
              <a:rPr lang="en-US" sz="1600" u="sng" dirty="0"/>
              <a:t>Control Box Excursions</a:t>
            </a:r>
            <a:r>
              <a:rPr lang="en-US" sz="1600" dirty="0"/>
              <a:t>: Since 2012 there have been 7 Control box Excursions</a:t>
            </a:r>
          </a:p>
          <a:p>
            <a:pPr lvl="1">
              <a:lnSpc>
                <a:spcPct val="90000"/>
              </a:lnSpc>
            </a:pPr>
            <a:r>
              <a:rPr lang="en-US" sz="1200" dirty="0"/>
              <a:t>4 on +10km front-side: </a:t>
            </a:r>
          </a:p>
          <a:p>
            <a:pPr lvl="2">
              <a:lnSpc>
                <a:spcPct val="90000"/>
              </a:lnSpc>
            </a:pPr>
            <a:r>
              <a:rPr lang="en-US" sz="1200" dirty="0"/>
              <a:t>11/4/12 to 11/14/12, 10/23/13 to 10/24/13, 3/6/14 to 3/10/14 and 3/16/2015 to 4/2/2015  </a:t>
            </a:r>
          </a:p>
          <a:p>
            <a:pPr lvl="1">
              <a:lnSpc>
                <a:spcPct val="90000"/>
              </a:lnSpc>
            </a:pPr>
            <a:r>
              <a:rPr lang="en-US" sz="1200" dirty="0"/>
              <a:t>3 on -10km back-side: </a:t>
            </a:r>
            <a:r>
              <a:rPr lang="en-US" sz="1200" b="0" dirty="0"/>
              <a:t>11/7/13 to 12/14/13 (Emergency DAM on 10/24/13 and DAM on 11/28/13)</a:t>
            </a:r>
          </a:p>
          <a:p>
            <a:pPr lvl="2">
              <a:lnSpc>
                <a:spcPct val="90000"/>
              </a:lnSpc>
            </a:pPr>
            <a:r>
              <a:rPr lang="en-US" sz="1200" dirty="0"/>
              <a:t>4/2/2016 to 5/7/2016 and 7/29/2018 to 8/21/2018 (DAM on 7/12/2018) </a:t>
            </a:r>
          </a:p>
          <a:p>
            <a:pPr>
              <a:lnSpc>
                <a:spcPct val="90000"/>
              </a:lnSpc>
            </a:pPr>
            <a:r>
              <a:rPr lang="en-US" sz="1600" u="sng" dirty="0"/>
              <a:t>Mission Requirement</a:t>
            </a:r>
            <a:r>
              <a:rPr lang="en-US" sz="1600" dirty="0"/>
              <a:t>: Perform inclination adjust maneuvers (IAMs) to maintain the Mean Local Time (MLT) as measured at the Ascending Node between 1:30 and 1:45 MLT (Mission Goal starting in 2011: 13:35:45 +/- 45 seconds)</a:t>
            </a:r>
          </a:p>
          <a:p>
            <a:pPr lvl="1">
              <a:lnSpc>
                <a:spcPct val="90000"/>
              </a:lnSpc>
            </a:pPr>
            <a:r>
              <a:rPr lang="en-US" sz="1400" dirty="0"/>
              <a:t>73 Inclination Adjustment Maneuvers (IAMs) performed to date</a:t>
            </a:r>
          </a:p>
          <a:p>
            <a:pPr lvl="2">
              <a:lnSpc>
                <a:spcPct val="90000"/>
              </a:lnSpc>
            </a:pPr>
            <a:r>
              <a:rPr lang="en-US" sz="1000" dirty="0"/>
              <a:t>Fall 2003 (1), Spring 2004 (1), Fall 2004 (5), 2005 (NONE) </a:t>
            </a:r>
          </a:p>
          <a:p>
            <a:pPr lvl="2">
              <a:lnSpc>
                <a:spcPct val="90000"/>
              </a:lnSpc>
            </a:pPr>
            <a:r>
              <a:rPr lang="en-US" sz="1000" dirty="0"/>
              <a:t>Fall 2006 (4 of 6 - cancelled final 2 burns), Spring 2007 (4 - interrupted 2-weeks), Spring 2008 – NONE (per PARASOL request)</a:t>
            </a:r>
          </a:p>
          <a:p>
            <a:pPr lvl="2">
              <a:lnSpc>
                <a:spcPct val="90000"/>
              </a:lnSpc>
            </a:pPr>
            <a:r>
              <a:rPr lang="en-US" sz="1000" dirty="0"/>
              <a:t>Spring 2009 (9), Spring 2010 (3), Spring 2011 (3), Spring 2012 (4)</a:t>
            </a:r>
          </a:p>
          <a:p>
            <a:pPr lvl="2">
              <a:lnSpc>
                <a:spcPct val="90000"/>
              </a:lnSpc>
            </a:pPr>
            <a:r>
              <a:rPr lang="en-US" sz="1000" dirty="0"/>
              <a:t>Spring 2013 (4 with #3 being delayed 1-week</a:t>
            </a:r>
            <a:r>
              <a:rPr lang="en-US" sz="1000" dirty="0">
                <a:sym typeface="Wingdings" pitchFamily="2" charset="2"/>
              </a:rPr>
              <a:t>), Spring 2014 (4), Spring 2015 (5)</a:t>
            </a:r>
          </a:p>
          <a:p>
            <a:pPr lvl="2">
              <a:lnSpc>
                <a:spcPct val="90000"/>
              </a:lnSpc>
            </a:pPr>
            <a:r>
              <a:rPr lang="en-US" sz="1000" dirty="0">
                <a:sym typeface="Wingdings" pitchFamily="2" charset="2"/>
              </a:rPr>
              <a:t>Spring 2016 (4 with one having to be re-scheduled), Spring 2017 (4)</a:t>
            </a:r>
          </a:p>
          <a:p>
            <a:pPr lvl="2">
              <a:lnSpc>
                <a:spcPct val="90000"/>
              </a:lnSpc>
            </a:pPr>
            <a:r>
              <a:rPr lang="en-US" sz="1000" dirty="0">
                <a:sym typeface="Wingdings" pitchFamily="2" charset="2"/>
              </a:rPr>
              <a:t>Spring 2018: (5 with one having to be re-scheduled due to PMCOC), Summer 2018 #61 on 8/2/2018</a:t>
            </a:r>
          </a:p>
          <a:p>
            <a:pPr lvl="2">
              <a:lnSpc>
                <a:spcPct val="90000"/>
              </a:lnSpc>
            </a:pPr>
            <a:r>
              <a:rPr lang="en-US" sz="1000" dirty="0">
                <a:sym typeface="Wingdings" pitchFamily="2" charset="2"/>
              </a:rPr>
              <a:t>Spring 2019: (4 planned on: 3/7 (#62), 3/14 (#63), 3/22  4/4 (#64), 3/28  4/11 (#65), </a:t>
            </a:r>
            <a:r>
              <a:rPr lang="en-US" sz="1000" dirty="0">
                <a:solidFill>
                  <a:srgbClr val="000000"/>
                </a:solidFill>
                <a:sym typeface="Wingdings" pitchFamily="2" charset="2"/>
              </a:rPr>
              <a:t>Fall 2019: 10/02/2019 IAM #66 </a:t>
            </a:r>
          </a:p>
          <a:p>
            <a:pPr lvl="2">
              <a:lnSpc>
                <a:spcPct val="90000"/>
              </a:lnSpc>
            </a:pPr>
            <a:r>
              <a:rPr lang="en-US" sz="1000" dirty="0">
                <a:sym typeface="Wingdings" pitchFamily="2" charset="2"/>
              </a:rPr>
              <a:t>Spring 2020 (4): 3/5 (67), 3/12 (68), 3/19 (69) 3/26 (PMCOC), 4/2 (70) – Yaw slew performed with reaction wheels</a:t>
            </a:r>
          </a:p>
          <a:p>
            <a:pPr lvl="2">
              <a:lnSpc>
                <a:spcPct val="90000"/>
              </a:lnSpc>
            </a:pPr>
            <a:r>
              <a:rPr lang="en-US" sz="1000" dirty="0">
                <a:sym typeface="Wingdings" pitchFamily="2" charset="2"/>
              </a:rPr>
              <a:t>Fall 2020 (3): 8/20 (#71), 8/27  9/10 (#72) &amp; 9/3  9/17 (#73) – Yaw slew performed with reaction wheels</a:t>
            </a:r>
          </a:p>
          <a:p>
            <a:pPr lvl="2">
              <a:lnSpc>
                <a:spcPct val="90000"/>
              </a:lnSpc>
            </a:pPr>
            <a:r>
              <a:rPr lang="en-US" sz="1100" dirty="0">
                <a:sym typeface="Wingdings" pitchFamily="2" charset="2"/>
              </a:rPr>
              <a:t>Spring 2021 (4): 2/25 (#74), 3/4 (#75), 3/11 (#76) and 3/18 (#77) </a:t>
            </a:r>
            <a:r>
              <a:rPr lang="en-US" sz="1100" b="1" dirty="0">
                <a:sym typeface="Wingdings" pitchFamily="2" charset="2"/>
              </a:rPr>
              <a:t>– FINAL IAMs for the Aqua Mission  </a:t>
            </a:r>
            <a:endParaRPr lang="en-US" sz="1100" b="1" dirty="0"/>
          </a:p>
        </p:txBody>
      </p:sp>
      <p:sp>
        <p:nvSpPr>
          <p:cNvPr id="2" name="Footer Placeholder 1"/>
          <p:cNvSpPr>
            <a:spLocks noGrp="1"/>
          </p:cNvSpPr>
          <p:nvPr>
            <p:ph type="ftr" sz="quarter" idx="10"/>
          </p:nvPr>
        </p:nvSpPr>
        <p:spPr>
          <a:xfrm>
            <a:off x="2743200" y="6330838"/>
            <a:ext cx="4572000" cy="301737"/>
          </a:xfrm>
        </p:spPr>
        <p:txBody>
          <a:bodyPr/>
          <a:lstStyle/>
          <a:p>
            <a:pPr>
              <a:defRPr/>
            </a:pPr>
            <a:r>
              <a:rPr lang="en-US" dirty="0"/>
              <a:t>ESC MOWG Meeting - November 2022 - GSFC Hybrid Meeting</a:t>
            </a:r>
          </a:p>
        </p:txBody>
      </p:sp>
      <p:sp>
        <p:nvSpPr>
          <p:cNvPr id="3" name="Date Placeholder 2"/>
          <p:cNvSpPr>
            <a:spLocks noGrp="1"/>
          </p:cNvSpPr>
          <p:nvPr>
            <p:ph type="dt" sz="half" idx="11"/>
          </p:nvPr>
        </p:nvSpPr>
        <p:spPr/>
        <p:txBody>
          <a:bodyPr/>
          <a:lstStyle/>
          <a:p>
            <a:pPr>
              <a:defRPr/>
            </a:pPr>
            <a:r>
              <a:rPr lang="en-US"/>
              <a:t>11/16/2022</a:t>
            </a:r>
            <a:endParaRPr lang="en-US" dirty="0"/>
          </a:p>
        </p:txBody>
      </p:sp>
      <p:sp>
        <p:nvSpPr>
          <p:cNvPr id="6" name="WordArt 93">
            <a:extLst>
              <a:ext uri="{FF2B5EF4-FFF2-40B4-BE49-F238E27FC236}">
                <a16:creationId xmlns:a16="http://schemas.microsoft.com/office/drawing/2014/main" id="{A7285FD7-90A5-48A3-AB20-EECA3BB662FA}"/>
              </a:ext>
            </a:extLst>
          </p:cNvPr>
          <p:cNvSpPr>
            <a:spLocks noChangeArrowheads="1" noChangeShapeType="1" noTextEdit="1"/>
          </p:cNvSpPr>
          <p:nvPr/>
        </p:nvSpPr>
        <p:spPr bwMode="auto">
          <a:xfrm>
            <a:off x="1981200" y="984112"/>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No Changes –  </a:t>
            </a:r>
            <a:endParaRPr lang="en-US" sz="3600" kern="10" dirty="0">
              <a:ln w="9525">
                <a:solidFill>
                  <a:srgbClr val="000000"/>
                </a:solidFill>
                <a:round/>
                <a:headEnd type="none" w="sm" len="sm"/>
                <a:tailEnd type="none" w="sm" len="sm"/>
              </a:ln>
              <a:solidFill>
                <a:srgbClr val="0000FF"/>
              </a:solidFill>
              <a:effectLst/>
              <a:latin typeface="Arial Black"/>
            </a:endParaRPr>
          </a:p>
        </p:txBody>
      </p:sp>
    </p:spTree>
    <p:extLst>
      <p:ext uri="{BB962C8B-B14F-4D97-AF65-F5344CB8AC3E}">
        <p14:creationId xmlns:p14="http://schemas.microsoft.com/office/powerpoint/2010/main" val="2288665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1219200" y="228602"/>
            <a:ext cx="6781800" cy="1096070"/>
          </a:xfrm>
        </p:spPr>
        <p:txBody>
          <a:bodyPr/>
          <a:lstStyle/>
          <a:p>
            <a:r>
              <a:rPr lang="en-US" sz="2800" dirty="0"/>
              <a:t>Aqua Conjunction Assessment High Interest Events (HIEs) – </a:t>
            </a:r>
            <a:r>
              <a:rPr lang="en-US" sz="2800" dirty="0">
                <a:solidFill>
                  <a:srgbClr val="0000FF"/>
                </a:solidFill>
              </a:rPr>
              <a:t>2022 </a:t>
            </a:r>
          </a:p>
        </p:txBody>
      </p:sp>
      <p:sp>
        <p:nvSpPr>
          <p:cNvPr id="12" name="Footer Placeholder 1"/>
          <p:cNvSpPr>
            <a:spLocks noGrp="1"/>
          </p:cNvSpPr>
          <p:nvPr>
            <p:ph type="ftr" sz="quarter" idx="10"/>
          </p:nvPr>
        </p:nvSpPr>
        <p:spPr>
          <a:xfrm>
            <a:off x="2133600" y="6324600"/>
            <a:ext cx="5029200" cy="320675"/>
          </a:xfrm>
        </p:spPr>
        <p:txBody>
          <a:bodyPr/>
          <a:lstStyle/>
          <a:p>
            <a:pPr>
              <a:defRPr/>
            </a:pPr>
            <a:r>
              <a:rPr lang="en-US"/>
              <a:t>ESC MOWG Meeting - November 2022 - GSFC Hybrid Meeting</a:t>
            </a: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1700151555"/>
              </p:ext>
            </p:extLst>
          </p:nvPr>
        </p:nvGraphicFramePr>
        <p:xfrm>
          <a:off x="235523" y="1383867"/>
          <a:ext cx="8686804" cy="1463040"/>
        </p:xfrm>
        <a:graphic>
          <a:graphicData uri="http://schemas.openxmlformats.org/drawingml/2006/table">
            <a:tbl>
              <a:tblPr firstRow="1" bandRow="1">
                <a:tableStyleId>{5C22544A-7EE6-4342-B048-85BDC9FD1C3A}</a:tableStyleId>
              </a:tblPr>
              <a:tblGrid>
                <a:gridCol w="620486">
                  <a:extLst>
                    <a:ext uri="{9D8B030D-6E8A-4147-A177-3AD203B41FA5}">
                      <a16:colId xmlns:a16="http://schemas.microsoft.com/office/drawing/2014/main" val="20000"/>
                    </a:ext>
                  </a:extLst>
                </a:gridCol>
                <a:gridCol w="620486">
                  <a:extLst>
                    <a:ext uri="{9D8B030D-6E8A-4147-A177-3AD203B41FA5}">
                      <a16:colId xmlns:a16="http://schemas.microsoft.com/office/drawing/2014/main" val="20001"/>
                    </a:ext>
                  </a:extLst>
                </a:gridCol>
                <a:gridCol w="620486">
                  <a:extLst>
                    <a:ext uri="{9D8B030D-6E8A-4147-A177-3AD203B41FA5}">
                      <a16:colId xmlns:a16="http://schemas.microsoft.com/office/drawing/2014/main" val="20002"/>
                    </a:ext>
                  </a:extLst>
                </a:gridCol>
                <a:gridCol w="620486">
                  <a:extLst>
                    <a:ext uri="{9D8B030D-6E8A-4147-A177-3AD203B41FA5}">
                      <a16:colId xmlns:a16="http://schemas.microsoft.com/office/drawing/2014/main" val="20003"/>
                    </a:ext>
                  </a:extLst>
                </a:gridCol>
                <a:gridCol w="620486">
                  <a:extLst>
                    <a:ext uri="{9D8B030D-6E8A-4147-A177-3AD203B41FA5}">
                      <a16:colId xmlns:a16="http://schemas.microsoft.com/office/drawing/2014/main" val="20004"/>
                    </a:ext>
                  </a:extLst>
                </a:gridCol>
                <a:gridCol w="620486">
                  <a:extLst>
                    <a:ext uri="{9D8B030D-6E8A-4147-A177-3AD203B41FA5}">
                      <a16:colId xmlns:a16="http://schemas.microsoft.com/office/drawing/2014/main" val="20005"/>
                    </a:ext>
                  </a:extLst>
                </a:gridCol>
                <a:gridCol w="620486">
                  <a:extLst>
                    <a:ext uri="{9D8B030D-6E8A-4147-A177-3AD203B41FA5}">
                      <a16:colId xmlns:a16="http://schemas.microsoft.com/office/drawing/2014/main" val="20006"/>
                    </a:ext>
                  </a:extLst>
                </a:gridCol>
                <a:gridCol w="620486">
                  <a:extLst>
                    <a:ext uri="{9D8B030D-6E8A-4147-A177-3AD203B41FA5}">
                      <a16:colId xmlns:a16="http://schemas.microsoft.com/office/drawing/2014/main" val="20007"/>
                    </a:ext>
                  </a:extLst>
                </a:gridCol>
                <a:gridCol w="620486">
                  <a:extLst>
                    <a:ext uri="{9D8B030D-6E8A-4147-A177-3AD203B41FA5}">
                      <a16:colId xmlns:a16="http://schemas.microsoft.com/office/drawing/2014/main" val="20008"/>
                    </a:ext>
                  </a:extLst>
                </a:gridCol>
                <a:gridCol w="620486">
                  <a:extLst>
                    <a:ext uri="{9D8B030D-6E8A-4147-A177-3AD203B41FA5}">
                      <a16:colId xmlns:a16="http://schemas.microsoft.com/office/drawing/2014/main" val="20009"/>
                    </a:ext>
                  </a:extLst>
                </a:gridCol>
                <a:gridCol w="620486">
                  <a:extLst>
                    <a:ext uri="{9D8B030D-6E8A-4147-A177-3AD203B41FA5}">
                      <a16:colId xmlns:a16="http://schemas.microsoft.com/office/drawing/2014/main" val="20010"/>
                    </a:ext>
                  </a:extLst>
                </a:gridCol>
                <a:gridCol w="620486">
                  <a:extLst>
                    <a:ext uri="{9D8B030D-6E8A-4147-A177-3AD203B41FA5}">
                      <a16:colId xmlns:a16="http://schemas.microsoft.com/office/drawing/2014/main" val="20011"/>
                    </a:ext>
                  </a:extLst>
                </a:gridCol>
                <a:gridCol w="620486">
                  <a:extLst>
                    <a:ext uri="{9D8B030D-6E8A-4147-A177-3AD203B41FA5}">
                      <a16:colId xmlns:a16="http://schemas.microsoft.com/office/drawing/2014/main" val="20012"/>
                    </a:ext>
                  </a:extLst>
                </a:gridCol>
                <a:gridCol w="620486">
                  <a:extLst>
                    <a:ext uri="{9D8B030D-6E8A-4147-A177-3AD203B41FA5}">
                      <a16:colId xmlns:a16="http://schemas.microsoft.com/office/drawing/2014/main" val="20013"/>
                    </a:ext>
                  </a:extLst>
                </a:gridCol>
              </a:tblGrid>
              <a:tr h="182880">
                <a:tc>
                  <a:txBody>
                    <a:bodyPr/>
                    <a:lstStyle/>
                    <a:p>
                      <a:pPr algn="ctr"/>
                      <a:r>
                        <a:rPr lang="en-US" sz="1000" b="1" dirty="0"/>
                        <a:t>2022</a:t>
                      </a:r>
                    </a:p>
                  </a:txBody>
                  <a:tcPr/>
                </a:tc>
                <a:tc>
                  <a:txBody>
                    <a:bodyPr/>
                    <a:lstStyle/>
                    <a:p>
                      <a:pPr algn="ctr"/>
                      <a:r>
                        <a:rPr lang="en-US" sz="1000" b="1" dirty="0"/>
                        <a:t>Jan</a:t>
                      </a:r>
                    </a:p>
                  </a:txBody>
                  <a:tcPr/>
                </a:tc>
                <a:tc>
                  <a:txBody>
                    <a:bodyPr/>
                    <a:lstStyle/>
                    <a:p>
                      <a:pPr algn="ctr"/>
                      <a:r>
                        <a:rPr lang="en-US" sz="1000" b="1" dirty="0"/>
                        <a:t>Feb</a:t>
                      </a:r>
                    </a:p>
                  </a:txBody>
                  <a:tcPr/>
                </a:tc>
                <a:tc>
                  <a:txBody>
                    <a:bodyPr/>
                    <a:lstStyle/>
                    <a:p>
                      <a:pPr algn="ctr"/>
                      <a:r>
                        <a:rPr lang="en-US" sz="1000" b="1" dirty="0"/>
                        <a:t>Mar</a:t>
                      </a:r>
                    </a:p>
                  </a:txBody>
                  <a:tcPr/>
                </a:tc>
                <a:tc>
                  <a:txBody>
                    <a:bodyPr/>
                    <a:lstStyle/>
                    <a:p>
                      <a:pPr algn="ctr"/>
                      <a:r>
                        <a:rPr lang="en-US" sz="1000" b="1" dirty="0"/>
                        <a:t>Apr</a:t>
                      </a:r>
                    </a:p>
                  </a:txBody>
                  <a:tcPr/>
                </a:tc>
                <a:tc>
                  <a:txBody>
                    <a:bodyPr/>
                    <a:lstStyle/>
                    <a:p>
                      <a:pPr algn="ctr"/>
                      <a:r>
                        <a:rPr lang="en-US" sz="1000" b="1" dirty="0"/>
                        <a:t>May</a:t>
                      </a:r>
                    </a:p>
                  </a:txBody>
                  <a:tcPr/>
                </a:tc>
                <a:tc>
                  <a:txBody>
                    <a:bodyPr/>
                    <a:lstStyle/>
                    <a:p>
                      <a:pPr algn="ctr"/>
                      <a:r>
                        <a:rPr lang="en-US" sz="1000" b="1" dirty="0"/>
                        <a:t>Jun</a:t>
                      </a:r>
                    </a:p>
                  </a:txBody>
                  <a:tcPr/>
                </a:tc>
                <a:tc>
                  <a:txBody>
                    <a:bodyPr/>
                    <a:lstStyle/>
                    <a:p>
                      <a:pPr algn="ctr"/>
                      <a:r>
                        <a:rPr lang="en-US" sz="1000" b="1" dirty="0"/>
                        <a:t>Jul</a:t>
                      </a:r>
                    </a:p>
                  </a:txBody>
                  <a:tcPr/>
                </a:tc>
                <a:tc>
                  <a:txBody>
                    <a:bodyPr/>
                    <a:lstStyle/>
                    <a:p>
                      <a:pPr algn="ctr"/>
                      <a:r>
                        <a:rPr lang="en-US" sz="1000" b="1" dirty="0"/>
                        <a:t>Aug</a:t>
                      </a:r>
                    </a:p>
                  </a:txBody>
                  <a:tcPr/>
                </a:tc>
                <a:tc>
                  <a:txBody>
                    <a:bodyPr/>
                    <a:lstStyle/>
                    <a:p>
                      <a:pPr algn="ctr"/>
                      <a:r>
                        <a:rPr lang="en-US" sz="1000" b="1" dirty="0"/>
                        <a:t>Sep</a:t>
                      </a:r>
                    </a:p>
                  </a:txBody>
                  <a:tcPr/>
                </a:tc>
                <a:tc>
                  <a:txBody>
                    <a:bodyPr/>
                    <a:lstStyle/>
                    <a:p>
                      <a:pPr algn="ctr"/>
                      <a:r>
                        <a:rPr lang="en-US" sz="1000" b="1" dirty="0"/>
                        <a:t>Oct</a:t>
                      </a:r>
                    </a:p>
                  </a:txBody>
                  <a:tcPr/>
                </a:tc>
                <a:tc>
                  <a:txBody>
                    <a:bodyPr/>
                    <a:lstStyle/>
                    <a:p>
                      <a:pPr algn="ctr"/>
                      <a:r>
                        <a:rPr lang="en-US" sz="1000" b="1" dirty="0"/>
                        <a:t>Nov</a:t>
                      </a:r>
                    </a:p>
                  </a:txBody>
                  <a:tcPr/>
                </a:tc>
                <a:tc>
                  <a:txBody>
                    <a:bodyPr/>
                    <a:lstStyle/>
                    <a:p>
                      <a:pPr algn="ctr"/>
                      <a:r>
                        <a:rPr lang="en-US" sz="1000" b="1" dirty="0"/>
                        <a:t>Dec</a:t>
                      </a:r>
                    </a:p>
                  </a:txBody>
                  <a:tcPr/>
                </a:tc>
                <a:tc>
                  <a:txBody>
                    <a:bodyPr/>
                    <a:lstStyle/>
                    <a:p>
                      <a:pPr algn="ctr"/>
                      <a:r>
                        <a:rPr lang="en-US" sz="1000" b="1" dirty="0"/>
                        <a:t>Total</a:t>
                      </a:r>
                    </a:p>
                  </a:txBody>
                  <a:tcPr/>
                </a:tc>
                <a:extLst>
                  <a:ext uri="{0D108BD9-81ED-4DB2-BD59-A6C34878D82A}">
                    <a16:rowId xmlns:a16="http://schemas.microsoft.com/office/drawing/2014/main" val="10000"/>
                  </a:ext>
                </a:extLst>
              </a:tr>
              <a:tr h="182880">
                <a:tc>
                  <a:txBody>
                    <a:bodyPr/>
                    <a:lstStyle/>
                    <a:p>
                      <a:pPr algn="ctr"/>
                      <a:r>
                        <a:rPr lang="en-US" sz="1000" b="1" dirty="0"/>
                        <a:t>TOTAL</a:t>
                      </a:r>
                    </a:p>
                  </a:txBody>
                  <a:tcPr/>
                </a:tc>
                <a:tc>
                  <a:txBody>
                    <a:bodyPr/>
                    <a:lstStyle/>
                    <a:p>
                      <a:pPr algn="ctr"/>
                      <a:r>
                        <a:rPr lang="en-US" sz="1000" b="1" dirty="0">
                          <a:solidFill>
                            <a:schemeClr val="tx1"/>
                          </a:solidFill>
                        </a:rPr>
                        <a:t>3</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5</a:t>
                      </a:r>
                    </a:p>
                  </a:txBody>
                  <a:tcPr/>
                </a:tc>
                <a:tc>
                  <a:txBody>
                    <a:bodyPr/>
                    <a:lstStyle/>
                    <a:p>
                      <a:pPr algn="ctr"/>
                      <a:r>
                        <a:rPr lang="en-US" sz="1000" b="1" dirty="0">
                          <a:solidFill>
                            <a:schemeClr val="tx1"/>
                          </a:solidFill>
                        </a:rPr>
                        <a:t>8</a:t>
                      </a:r>
                    </a:p>
                  </a:txBody>
                  <a:tcPr/>
                </a:tc>
                <a:tc>
                  <a:txBody>
                    <a:bodyPr/>
                    <a:lstStyle/>
                    <a:p>
                      <a:pPr algn="ctr"/>
                      <a:r>
                        <a:rPr lang="en-US" sz="1000" b="1" dirty="0">
                          <a:solidFill>
                            <a:srgbClr val="0000FF"/>
                          </a:solidFill>
                        </a:rPr>
                        <a:t>5</a:t>
                      </a:r>
                    </a:p>
                  </a:txBody>
                  <a:tcPr/>
                </a:tc>
                <a:tc>
                  <a:txBody>
                    <a:bodyPr/>
                    <a:lstStyle/>
                    <a:p>
                      <a:pPr algn="ctr"/>
                      <a:r>
                        <a:rPr lang="en-US" sz="1000" b="1" dirty="0">
                          <a:solidFill>
                            <a:srgbClr val="0000FF"/>
                          </a:solidFill>
                        </a:rPr>
                        <a:t>2</a:t>
                      </a:r>
                    </a:p>
                  </a:txBody>
                  <a:tcPr/>
                </a:tc>
                <a:tc>
                  <a:txBody>
                    <a:bodyPr/>
                    <a:lstStyle/>
                    <a:p>
                      <a:pPr algn="ctr"/>
                      <a:r>
                        <a:rPr lang="en-US" sz="1000" b="1" dirty="0">
                          <a:solidFill>
                            <a:srgbClr val="0000FF"/>
                          </a:solidFill>
                        </a:rPr>
                        <a:t>3</a:t>
                      </a:r>
                    </a:p>
                  </a:txBody>
                  <a:tcPr/>
                </a:tc>
                <a:tc>
                  <a:txBody>
                    <a:bodyPr/>
                    <a:lstStyle/>
                    <a:p>
                      <a:pPr algn="ctr"/>
                      <a:r>
                        <a:rPr lang="en-US" sz="1000" b="1" dirty="0">
                          <a:solidFill>
                            <a:srgbClr val="0000FF"/>
                          </a:solidFill>
                        </a:rPr>
                        <a:t>5</a:t>
                      </a:r>
                    </a:p>
                  </a:txBody>
                  <a:tcPr/>
                </a:tc>
                <a:tc>
                  <a:txBody>
                    <a:bodyPr/>
                    <a:lstStyle/>
                    <a:p>
                      <a:pPr algn="ctr"/>
                      <a:r>
                        <a:rPr lang="en-US" sz="1000" b="1" dirty="0">
                          <a:solidFill>
                            <a:srgbClr val="0000FF"/>
                          </a:solidFill>
                        </a:rPr>
                        <a:t>4</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35</a:t>
                      </a:r>
                    </a:p>
                  </a:txBody>
                  <a:tcPr/>
                </a:tc>
                <a:extLst>
                  <a:ext uri="{0D108BD9-81ED-4DB2-BD59-A6C34878D82A}">
                    <a16:rowId xmlns:a16="http://schemas.microsoft.com/office/drawing/2014/main" val="10001"/>
                  </a:ext>
                </a:extLst>
              </a:tr>
              <a:tr h="182880">
                <a:tc>
                  <a:txBody>
                    <a:bodyPr/>
                    <a:lstStyle/>
                    <a:p>
                      <a:pPr algn="ctr"/>
                      <a:r>
                        <a:rPr lang="en-US" sz="1000" b="1" dirty="0"/>
                        <a:t>Tier 1</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0</a:t>
                      </a:r>
                    </a:p>
                  </a:txBody>
                  <a:tcPr/>
                </a:tc>
                <a:extLst>
                  <a:ext uri="{0D108BD9-81ED-4DB2-BD59-A6C34878D82A}">
                    <a16:rowId xmlns:a16="http://schemas.microsoft.com/office/drawing/2014/main" val="10002"/>
                  </a:ext>
                </a:extLst>
              </a:tr>
              <a:tr h="182880">
                <a:tc>
                  <a:txBody>
                    <a:bodyPr/>
                    <a:lstStyle/>
                    <a:p>
                      <a:pPr algn="ctr"/>
                      <a:r>
                        <a:rPr lang="en-US" sz="1000" b="1" dirty="0"/>
                        <a:t>Tier</a:t>
                      </a:r>
                      <a:r>
                        <a:rPr lang="en-US" sz="1000" b="1" baseline="0" dirty="0"/>
                        <a:t> 2</a:t>
                      </a:r>
                      <a:endParaRPr lang="en-US" sz="1000" b="1" dirty="0"/>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0</a:t>
                      </a:r>
                    </a:p>
                  </a:txBody>
                  <a:tcPr/>
                </a:tc>
                <a:extLst>
                  <a:ext uri="{0D108BD9-81ED-4DB2-BD59-A6C34878D82A}">
                    <a16:rowId xmlns:a16="http://schemas.microsoft.com/office/drawing/2014/main" val="10003"/>
                  </a:ext>
                </a:extLst>
              </a:tr>
              <a:tr h="182880">
                <a:tc>
                  <a:txBody>
                    <a:bodyPr/>
                    <a:lstStyle/>
                    <a:p>
                      <a:pPr algn="ctr"/>
                      <a:r>
                        <a:rPr lang="en-US" sz="1000" b="1" dirty="0"/>
                        <a:t>Tier</a:t>
                      </a:r>
                      <a:r>
                        <a:rPr lang="en-US" sz="1000" b="1" baseline="0" dirty="0"/>
                        <a:t> 3</a:t>
                      </a:r>
                      <a:endParaRPr lang="en-US" sz="1000" b="1" dirty="0"/>
                    </a:p>
                  </a:txBody>
                  <a:tcPr/>
                </a:tc>
                <a:tc>
                  <a:txBody>
                    <a:bodyPr/>
                    <a:lstStyle/>
                    <a:p>
                      <a:pPr algn="ctr"/>
                      <a:r>
                        <a:rPr lang="en-US" sz="1000" b="1" dirty="0">
                          <a:solidFill>
                            <a:schemeClr val="tx1"/>
                          </a:solidFill>
                        </a:rPr>
                        <a:t>3</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5</a:t>
                      </a:r>
                    </a:p>
                  </a:txBody>
                  <a:tcPr/>
                </a:tc>
                <a:tc>
                  <a:txBody>
                    <a:bodyPr/>
                    <a:lstStyle/>
                    <a:p>
                      <a:pPr algn="ctr"/>
                      <a:r>
                        <a:rPr lang="en-US" sz="1000" b="1" dirty="0">
                          <a:solidFill>
                            <a:schemeClr val="tx1"/>
                          </a:solidFill>
                        </a:rPr>
                        <a:t>8</a:t>
                      </a:r>
                    </a:p>
                  </a:txBody>
                  <a:tcPr/>
                </a:tc>
                <a:tc>
                  <a:txBody>
                    <a:bodyPr/>
                    <a:lstStyle/>
                    <a:p>
                      <a:pPr algn="ctr"/>
                      <a:r>
                        <a:rPr lang="en-US" sz="1000" b="1" dirty="0">
                          <a:solidFill>
                            <a:srgbClr val="0000FF"/>
                          </a:solidFill>
                        </a:rPr>
                        <a:t>5</a:t>
                      </a:r>
                    </a:p>
                  </a:txBody>
                  <a:tcPr/>
                </a:tc>
                <a:tc>
                  <a:txBody>
                    <a:bodyPr/>
                    <a:lstStyle/>
                    <a:p>
                      <a:pPr algn="ctr"/>
                      <a:r>
                        <a:rPr lang="en-US" sz="1000" b="1" dirty="0">
                          <a:solidFill>
                            <a:srgbClr val="0000FF"/>
                          </a:solidFill>
                        </a:rPr>
                        <a:t>2</a:t>
                      </a:r>
                    </a:p>
                  </a:txBody>
                  <a:tcPr/>
                </a:tc>
                <a:tc>
                  <a:txBody>
                    <a:bodyPr/>
                    <a:lstStyle/>
                    <a:p>
                      <a:pPr algn="ctr"/>
                      <a:r>
                        <a:rPr lang="en-US" sz="1000" b="1" dirty="0">
                          <a:solidFill>
                            <a:srgbClr val="0000FF"/>
                          </a:solidFill>
                        </a:rPr>
                        <a:t>3</a:t>
                      </a:r>
                    </a:p>
                  </a:txBody>
                  <a:tcPr/>
                </a:tc>
                <a:tc>
                  <a:txBody>
                    <a:bodyPr/>
                    <a:lstStyle/>
                    <a:p>
                      <a:pPr algn="ctr"/>
                      <a:r>
                        <a:rPr lang="en-US" sz="1000" b="1" dirty="0">
                          <a:solidFill>
                            <a:srgbClr val="0000FF"/>
                          </a:solidFill>
                        </a:rPr>
                        <a:t>5</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35</a:t>
                      </a:r>
                    </a:p>
                  </a:txBody>
                  <a:tcPr/>
                </a:tc>
                <a:extLst>
                  <a:ext uri="{0D108BD9-81ED-4DB2-BD59-A6C34878D82A}">
                    <a16:rowId xmlns:a16="http://schemas.microsoft.com/office/drawing/2014/main" val="10004"/>
                  </a:ext>
                </a:extLst>
              </a:tr>
              <a:tr h="182880">
                <a:tc>
                  <a:txBody>
                    <a:bodyPr/>
                    <a:lstStyle/>
                    <a:p>
                      <a:pPr algn="ctr"/>
                      <a:r>
                        <a:rPr lang="en-US" sz="1000" b="1" dirty="0"/>
                        <a:t>Tier</a:t>
                      </a:r>
                      <a:r>
                        <a:rPr lang="en-US" sz="1000" b="1" baseline="0" dirty="0"/>
                        <a:t> 4</a:t>
                      </a:r>
                      <a:endParaRPr lang="en-US" sz="1000" b="1" dirty="0"/>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chemeClr val="tx1"/>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0</a:t>
                      </a:r>
                    </a:p>
                  </a:txBody>
                  <a:tcPr/>
                </a:tc>
                <a:extLst>
                  <a:ext uri="{0D108BD9-81ED-4DB2-BD59-A6C34878D82A}">
                    <a16:rowId xmlns:a16="http://schemas.microsoft.com/office/drawing/2014/main" val="10005"/>
                  </a:ext>
                </a:extLst>
              </a:tr>
            </a:tbl>
          </a:graphicData>
        </a:graphic>
      </p:graphicFrame>
      <p:sp>
        <p:nvSpPr>
          <p:cNvPr id="4" name="Date Placeholder 3"/>
          <p:cNvSpPr>
            <a:spLocks noGrp="1"/>
          </p:cNvSpPr>
          <p:nvPr>
            <p:ph type="dt" sz="half" idx="11"/>
          </p:nvPr>
        </p:nvSpPr>
        <p:spPr/>
        <p:txBody>
          <a:bodyPr/>
          <a:lstStyle/>
          <a:p>
            <a:pPr>
              <a:defRPr/>
            </a:pPr>
            <a:r>
              <a:rPr lang="en-US"/>
              <a:t>11/16/2022</a:t>
            </a:r>
            <a:endParaRPr lang="en-US" dirty="0"/>
          </a:p>
        </p:txBody>
      </p:sp>
      <p:sp>
        <p:nvSpPr>
          <p:cNvPr id="9" name="Rectangle 3">
            <a:extLst>
              <a:ext uri="{FF2B5EF4-FFF2-40B4-BE49-F238E27FC236}">
                <a16:creationId xmlns:a16="http://schemas.microsoft.com/office/drawing/2014/main" id="{0FB71BFC-0C39-4902-93DD-44D70D20074A}"/>
              </a:ext>
            </a:extLst>
          </p:cNvPr>
          <p:cNvSpPr txBox="1">
            <a:spLocks noChangeArrowheads="1"/>
          </p:cNvSpPr>
          <p:nvPr/>
        </p:nvSpPr>
        <p:spPr>
          <a:xfrm>
            <a:off x="248083" y="2906102"/>
            <a:ext cx="8801100" cy="3377009"/>
          </a:xfrm>
          <a:prstGeom prst="rect">
            <a:avLst/>
          </a:prstGeom>
        </p:spPr>
        <p:txBody>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0" indent="0">
              <a:buFontTx/>
              <a:buNone/>
            </a:pPr>
            <a:r>
              <a:rPr lang="en-US" sz="1000" kern="0" dirty="0"/>
              <a:t>2013: 28 CARA HIEs –  9 required significant action</a:t>
            </a:r>
            <a:endParaRPr lang="en-US" sz="1000" kern="0" dirty="0">
              <a:solidFill>
                <a:srgbClr val="0000FF"/>
              </a:solidFill>
            </a:endParaRPr>
          </a:p>
          <a:p>
            <a:pPr marL="0" indent="0">
              <a:buFontTx/>
              <a:buNone/>
            </a:pPr>
            <a:r>
              <a:rPr lang="en-US" sz="1000" kern="0" dirty="0"/>
              <a:t>2014: 34 CARA HIEs – 14 required significant action</a:t>
            </a:r>
          </a:p>
          <a:p>
            <a:pPr marL="0" indent="0">
              <a:buFontTx/>
              <a:buNone/>
            </a:pPr>
            <a:r>
              <a:rPr lang="en-US" sz="1000" kern="0" dirty="0"/>
              <a:t>2015: 26 CARA HIEs – 16 required significant action</a:t>
            </a:r>
          </a:p>
          <a:p>
            <a:pPr marL="0" indent="0">
              <a:buFontTx/>
              <a:buNone/>
            </a:pPr>
            <a:r>
              <a:rPr lang="en-US" sz="1000" kern="0" dirty="0"/>
              <a:t>2016: 21 CARA HIEs –  4  required significant action</a:t>
            </a:r>
          </a:p>
          <a:p>
            <a:pPr marL="0" indent="0">
              <a:buFontTx/>
              <a:buNone/>
            </a:pPr>
            <a:r>
              <a:rPr lang="en-US" sz="1000" kern="0" dirty="0"/>
              <a:t>2017: 16 CARA HIEs – 11 required significant action</a:t>
            </a:r>
          </a:p>
          <a:p>
            <a:pPr marL="0" indent="0">
              <a:buFontTx/>
              <a:buNone/>
            </a:pPr>
            <a:r>
              <a:rPr lang="en-US" sz="1000" kern="0" dirty="0"/>
              <a:t>2018: 19 CARA HIEs – 13 required significant action (T3 &amp; T4), 18 DAMs Planned, 1 DAM Executed, 1 Maneuver (IAM #60) postponed (T4)</a:t>
            </a:r>
          </a:p>
          <a:p>
            <a:pPr marL="0" indent="0">
              <a:buFontTx/>
              <a:buNone/>
            </a:pPr>
            <a:r>
              <a:rPr lang="en-US" sz="1000" kern="0" dirty="0"/>
              <a:t>2019: 14 CARA HIEs – 11 required significant action (T3 &amp; T4), 9 DAMs Planned, 1 DAM Executed, 1 Maneuver (IAM #64) postponed (T4)</a:t>
            </a:r>
          </a:p>
          <a:p>
            <a:pPr marL="0" indent="0">
              <a:buFontTx/>
              <a:buNone/>
            </a:pPr>
            <a:r>
              <a:rPr lang="en-US" sz="1000" kern="0" dirty="0"/>
              <a:t>2020: 16 CRMS HIEs – 12 required significant action (T3 &amp; T4), 12 DAMs Planned, 0 DAMs Executed, 1 Maneuver (IAM #67) postponed (T4)</a:t>
            </a:r>
          </a:p>
          <a:p>
            <a:pPr marL="0" indent="0">
              <a:buNone/>
            </a:pPr>
            <a:r>
              <a:rPr lang="en-US" sz="1000" kern="0" dirty="0"/>
              <a:t>2021: 23 CRMS HIEs – 21 required significant action (T3 &amp; T4), 21 DAMs Planned, 0 DAMs Executed, 2 Maneuver  postponed (T4)</a:t>
            </a:r>
          </a:p>
          <a:p>
            <a:pPr marL="0" indent="0">
              <a:buFontTx/>
              <a:buNone/>
            </a:pPr>
            <a:r>
              <a:rPr lang="en-US" sz="1400" kern="0" dirty="0"/>
              <a:t>2022 thru </a:t>
            </a:r>
            <a:r>
              <a:rPr lang="en-US" sz="1400" kern="0" dirty="0">
                <a:solidFill>
                  <a:srgbClr val="0000FF"/>
                </a:solidFill>
              </a:rPr>
              <a:t>9/30</a:t>
            </a:r>
            <a:r>
              <a:rPr lang="en-US" sz="1400" kern="0" dirty="0"/>
              <a:t>/2022: (</a:t>
            </a:r>
            <a:r>
              <a:rPr lang="en-US" sz="1400" kern="0" dirty="0">
                <a:solidFill>
                  <a:srgbClr val="0000FF"/>
                </a:solidFill>
              </a:rPr>
              <a:t>35</a:t>
            </a:r>
            <a:r>
              <a:rPr lang="en-US" sz="1400" kern="0" dirty="0"/>
              <a:t> CRMS HIEs – </a:t>
            </a:r>
            <a:r>
              <a:rPr lang="en-US" sz="1400" kern="0" dirty="0">
                <a:solidFill>
                  <a:srgbClr val="0000FF"/>
                </a:solidFill>
              </a:rPr>
              <a:t>35</a:t>
            </a:r>
            <a:r>
              <a:rPr lang="en-US" sz="1400" kern="0" dirty="0"/>
              <a:t> that required significant action (Tiers 3 &amp; 4)</a:t>
            </a:r>
          </a:p>
          <a:p>
            <a:pPr marL="228600" indent="-228600">
              <a:buFont typeface="+mj-lt"/>
              <a:buAutoNum type="arabicPeriod" startAt="28"/>
            </a:pPr>
            <a:r>
              <a:rPr lang="en-US" sz="1000" kern="0" dirty="0">
                <a:solidFill>
                  <a:srgbClr val="0000FF"/>
                </a:solidFill>
              </a:rPr>
              <a:t>08/09/2022: CA vs. 40502 at 04:49:29 GMT – DAMs planned and screened (19), Self-mitigated (T3)</a:t>
            </a:r>
          </a:p>
          <a:p>
            <a:pPr marL="228600" indent="-228600">
              <a:buFont typeface="+mj-lt"/>
              <a:buAutoNum type="arabicPeriod" startAt="28"/>
            </a:pPr>
            <a:r>
              <a:rPr lang="en-US" sz="1000" kern="0" dirty="0">
                <a:solidFill>
                  <a:srgbClr val="0000FF"/>
                </a:solidFill>
              </a:rPr>
              <a:t>08/12/2022: CA vs. 30238 at 20:03:48 GMT – DAMs planned and screened (3), Self-mitigated (T3)</a:t>
            </a:r>
          </a:p>
          <a:p>
            <a:pPr marL="228600" indent="-228600">
              <a:buFont typeface="+mj-lt"/>
              <a:buAutoNum type="arabicPeriod" startAt="28"/>
            </a:pPr>
            <a:r>
              <a:rPr lang="en-US" sz="1000" kern="0" dirty="0">
                <a:solidFill>
                  <a:srgbClr val="0000FF"/>
                </a:solidFill>
              </a:rPr>
              <a:t>08/27/2022: CA vs. 19311 at 06:43:49 GMT – DAMs planned and screened (2), Self-mitigated (T3)</a:t>
            </a:r>
          </a:p>
          <a:p>
            <a:pPr marL="228600" indent="-228600">
              <a:buFont typeface="+mj-lt"/>
              <a:buAutoNum type="arabicPeriod" startAt="28"/>
            </a:pPr>
            <a:r>
              <a:rPr lang="en-US" sz="1000" kern="0" dirty="0">
                <a:solidFill>
                  <a:srgbClr val="0000FF"/>
                </a:solidFill>
              </a:rPr>
              <a:t>08/31/2022: CA vs. 39554 at 18:43:46 GMT – DAMs planned and screened (11), Self-mitigated (T3)</a:t>
            </a:r>
          </a:p>
          <a:p>
            <a:pPr marL="228600" indent="-228600">
              <a:buFont typeface="+mj-lt"/>
              <a:buAutoNum type="arabicPeriod" startAt="28"/>
            </a:pPr>
            <a:r>
              <a:rPr lang="en-US" sz="1000" kern="0" dirty="0">
                <a:solidFill>
                  <a:srgbClr val="0000FF"/>
                </a:solidFill>
              </a:rPr>
              <a:t>09/04/2022: CA vs. 37093 at 07:46:08 GMT – DAMs planned and screened (5), Self-mitigated (T3)</a:t>
            </a:r>
          </a:p>
          <a:p>
            <a:pPr marL="228600" indent="-228600">
              <a:buFont typeface="+mj-lt"/>
              <a:buAutoNum type="arabicPeriod" startAt="28"/>
            </a:pPr>
            <a:r>
              <a:rPr lang="en-US" sz="1000" kern="0" dirty="0">
                <a:solidFill>
                  <a:srgbClr val="0000FF"/>
                </a:solidFill>
              </a:rPr>
              <a:t>09/08/2022: CA vs. 87741 at 04:43:56 GMT – DAMs planned and screened (9), Self-mitigated (T3)</a:t>
            </a:r>
          </a:p>
          <a:p>
            <a:pPr marL="228600" indent="-228600">
              <a:buFont typeface="+mj-lt"/>
              <a:buAutoNum type="arabicPeriod" startAt="28"/>
            </a:pPr>
            <a:r>
              <a:rPr lang="en-US" sz="1000" kern="0" dirty="0">
                <a:solidFill>
                  <a:srgbClr val="0000FF"/>
                </a:solidFill>
              </a:rPr>
              <a:t>09/23/2022: CA vs. 81372 at 00:35:36 GMT – DAMs planned and screened (10), Self-mitigated ((T3)</a:t>
            </a:r>
          </a:p>
          <a:p>
            <a:pPr marL="228600" indent="-228600">
              <a:buFont typeface="+mj-lt"/>
              <a:buAutoNum type="arabicPeriod" startAt="28"/>
            </a:pPr>
            <a:r>
              <a:rPr lang="en-US" sz="1000" kern="0" dirty="0">
                <a:solidFill>
                  <a:srgbClr val="0000FF"/>
                </a:solidFill>
              </a:rPr>
              <a:t>09/28/2022: CA vs. 270102 at 00:14:16 GMT – DAMs planned and screened (12), Self-mitigated (T3)</a:t>
            </a: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200" kern="0" dirty="0">
              <a:solidFill>
                <a:srgbClr val="0000FF"/>
              </a:solidFill>
            </a:endParaRPr>
          </a:p>
          <a:p>
            <a:pPr marL="228600" indent="-228600">
              <a:buFont typeface="+mj-lt"/>
              <a:buAutoNum type="arabicPeriod" startAt="28"/>
            </a:pPr>
            <a:endParaRPr lang="en-US" sz="900" kern="0" dirty="0"/>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1000" kern="0" dirty="0">
              <a:solidFill>
                <a:srgbClr val="0000FF"/>
              </a:solidFill>
            </a:endParaRPr>
          </a:p>
          <a:p>
            <a:pPr marL="228600" indent="-228600">
              <a:buFont typeface="+mj-lt"/>
              <a:buAutoNum type="arabicPeriod" startAt="28"/>
            </a:pPr>
            <a:endParaRPr lang="en-US" sz="900" kern="0" dirty="0">
              <a:solidFill>
                <a:srgbClr val="000000"/>
              </a:solidFill>
            </a:endParaRPr>
          </a:p>
        </p:txBody>
      </p:sp>
      <p:sp>
        <p:nvSpPr>
          <p:cNvPr id="3" name="TextBox 2"/>
          <p:cNvSpPr txBox="1"/>
          <p:nvPr/>
        </p:nvSpPr>
        <p:spPr>
          <a:xfrm>
            <a:off x="3733800" y="3048000"/>
            <a:ext cx="4937760" cy="646331"/>
          </a:xfrm>
          <a:prstGeom prst="rect">
            <a:avLst/>
          </a:prstGeom>
          <a:solidFill>
            <a:schemeClr val="accent1">
              <a:lumMod val="40000"/>
              <a:lumOff val="60000"/>
            </a:schemeClr>
          </a:solidFill>
          <a:ln w="25400">
            <a:solidFill>
              <a:schemeClr val="tx1"/>
            </a:solidFill>
          </a:ln>
        </p:spPr>
        <p:txBody>
          <a:bodyPr wrap="square" rtlCol="0">
            <a:spAutoFit/>
          </a:bodyPr>
          <a:lstStyle/>
          <a:p>
            <a:r>
              <a:rPr lang="fr-FR" sz="1200" b="1" dirty="0">
                <a:latin typeface="+mn-lt"/>
              </a:rPr>
              <a:t>Tier 1 – Notify (email/phone), Tier 2 – Conduct Briefing, </a:t>
            </a:r>
          </a:p>
          <a:p>
            <a:r>
              <a:rPr lang="fr-FR" sz="1200" b="1" dirty="0">
                <a:latin typeface="+mn-lt"/>
              </a:rPr>
              <a:t>Tier 3 – Plan Maneuver, Tier 4 – Execute Maneuver</a:t>
            </a:r>
          </a:p>
          <a:p>
            <a:r>
              <a:rPr lang="fr-FR" sz="1200" b="1" dirty="0">
                <a:latin typeface="+mn-lt"/>
              </a:rPr>
              <a:t>Tier 4 – Postponed and/or replanned Maneuver    </a:t>
            </a:r>
            <a:endParaRPr lang="en-US" sz="1200" b="1" dirty="0">
              <a:latin typeface="+mn-lt"/>
            </a:endParaRPr>
          </a:p>
        </p:txBody>
      </p:sp>
      <p:sp>
        <p:nvSpPr>
          <p:cNvPr id="2" name="Rectangle 1">
            <a:extLst>
              <a:ext uri="{FF2B5EF4-FFF2-40B4-BE49-F238E27FC236}">
                <a16:creationId xmlns:a16="http://schemas.microsoft.com/office/drawing/2014/main" id="{CBEE8C7C-801A-4B94-2651-32F01536611E}"/>
              </a:ext>
            </a:extLst>
          </p:cNvPr>
          <p:cNvSpPr/>
          <p:nvPr/>
        </p:nvSpPr>
        <p:spPr bwMode="auto">
          <a:xfrm>
            <a:off x="3352800" y="1383868"/>
            <a:ext cx="3124200" cy="1463040"/>
          </a:xfrm>
          <a:prstGeom prst="rect">
            <a:avLst/>
          </a:prstGeom>
          <a:noFill/>
          <a:ln w="508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Tree>
    <p:extLst>
      <p:ext uri="{BB962C8B-B14F-4D97-AF65-F5344CB8AC3E}">
        <p14:creationId xmlns:p14="http://schemas.microsoft.com/office/powerpoint/2010/main" val="3941129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371600" y="152400"/>
            <a:ext cx="6477000" cy="11887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effectLst/>
                <a:latin typeface="+mj-lt"/>
              </a:rPr>
              <a:t>WRS Ground Track Error (GTE)</a:t>
            </a:r>
            <a:br>
              <a:rPr lang="en-US" sz="3200" b="1" dirty="0">
                <a:solidFill>
                  <a:schemeClr val="tx2"/>
                </a:solidFill>
                <a:effectLst/>
                <a:latin typeface="+mj-lt"/>
              </a:rPr>
            </a:br>
            <a:r>
              <a:rPr lang="en-US" sz="2000" b="1" dirty="0">
                <a:solidFill>
                  <a:srgbClr val="0000FF"/>
                </a:solidFill>
                <a:effectLst/>
                <a:latin typeface="+mj-lt"/>
              </a:rPr>
              <a:t>(As of September</a:t>
            </a:r>
            <a:r>
              <a:rPr lang="en-US" sz="2000" b="1" dirty="0">
                <a:solidFill>
                  <a:srgbClr val="0000FF"/>
                </a:solidFill>
                <a:latin typeface="+mj-lt"/>
              </a:rPr>
              <a:t> 30, 2022</a:t>
            </a:r>
            <a:r>
              <a:rPr lang="en-US" sz="2000" b="1" dirty="0">
                <a:solidFill>
                  <a:srgbClr val="0000FF"/>
                </a:solidFill>
                <a:effectLst/>
                <a:latin typeface="+mj-lt"/>
              </a:rPr>
              <a:t>)</a:t>
            </a:r>
          </a:p>
        </p:txBody>
      </p:sp>
      <p:sp>
        <p:nvSpPr>
          <p:cNvPr id="2" name="Footer Placeholder 1"/>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p:cNvSpPr>
            <a:spLocks noGrp="1"/>
          </p:cNvSpPr>
          <p:nvPr>
            <p:ph type="dt" sz="half" idx="11"/>
          </p:nvPr>
        </p:nvSpPr>
        <p:spPr/>
        <p:txBody>
          <a:bodyPr/>
          <a:lstStyle/>
          <a:p>
            <a:pPr>
              <a:defRPr/>
            </a:pPr>
            <a:r>
              <a:rPr lang="en-US"/>
              <a:t>11/16/2022</a:t>
            </a:r>
            <a:endParaRPr lang="en-US" dirty="0"/>
          </a:p>
        </p:txBody>
      </p:sp>
      <p:pic>
        <p:nvPicPr>
          <p:cNvPr id="5" name="Picture 4">
            <a:extLst>
              <a:ext uri="{FF2B5EF4-FFF2-40B4-BE49-F238E27FC236}">
                <a16:creationId xmlns:a16="http://schemas.microsoft.com/office/drawing/2014/main" id="{CE2F86A6-F2CF-BC61-2AA5-41D267ABC197}"/>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35100"/>
            <a:ext cx="86106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532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E1047F3-78E9-0BBA-EB57-81A2D40B07D9}"/>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a:extLst>
              <a:ext uri="{FF2B5EF4-FFF2-40B4-BE49-F238E27FC236}">
                <a16:creationId xmlns:a16="http://schemas.microsoft.com/office/drawing/2014/main" id="{0DA5233A-D343-2142-3166-47E28F2858CE}"/>
              </a:ext>
            </a:extLst>
          </p:cNvPr>
          <p:cNvSpPr>
            <a:spLocks noGrp="1"/>
          </p:cNvSpPr>
          <p:nvPr>
            <p:ph type="dt" sz="half" idx="11"/>
          </p:nvPr>
        </p:nvSpPr>
        <p:spPr/>
        <p:txBody>
          <a:bodyPr/>
          <a:lstStyle/>
          <a:p>
            <a:pPr>
              <a:defRPr/>
            </a:pPr>
            <a:r>
              <a:rPr lang="en-US"/>
              <a:t>11/16/2022</a:t>
            </a:r>
            <a:endParaRPr lang="en-US" dirty="0"/>
          </a:p>
        </p:txBody>
      </p:sp>
      <p:pic>
        <p:nvPicPr>
          <p:cNvPr id="5" name="Picture 4">
            <a:extLst>
              <a:ext uri="{FF2B5EF4-FFF2-40B4-BE49-F238E27FC236}">
                <a16:creationId xmlns:a16="http://schemas.microsoft.com/office/drawing/2014/main" id="{A44483DF-0E48-F26C-C49E-0CE6C604D1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4800" y="1447800"/>
            <a:ext cx="8610600" cy="4876800"/>
          </a:xfrm>
          <a:prstGeom prst="rect">
            <a:avLst/>
          </a:prstGeom>
        </p:spPr>
      </p:pic>
      <p:sp>
        <p:nvSpPr>
          <p:cNvPr id="7" name="Rectangle 5">
            <a:extLst>
              <a:ext uri="{FF2B5EF4-FFF2-40B4-BE49-F238E27FC236}">
                <a16:creationId xmlns:a16="http://schemas.microsoft.com/office/drawing/2014/main" id="{89B4759A-F0E5-D140-6164-1C8F03CAF007}"/>
              </a:ext>
            </a:extLst>
          </p:cNvPr>
          <p:cNvSpPr>
            <a:spLocks noChangeArrowheads="1"/>
          </p:cNvSpPr>
          <p:nvPr/>
        </p:nvSpPr>
        <p:spPr bwMode="auto">
          <a:xfrm>
            <a:off x="1371600" y="152400"/>
            <a:ext cx="6553199" cy="11887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Aqua WRS Ground Track Error</a:t>
            </a:r>
          </a:p>
          <a:p>
            <a:pPr algn="ctr"/>
            <a:r>
              <a:rPr lang="en-US" sz="1600" b="1" dirty="0">
                <a:solidFill>
                  <a:schemeClr val="tx2"/>
                </a:solidFill>
                <a:latin typeface="+mj-lt"/>
              </a:rPr>
              <a:t>@ Descending Node As of </a:t>
            </a:r>
            <a:r>
              <a:rPr lang="en-US" sz="1600" b="1" dirty="0">
                <a:solidFill>
                  <a:srgbClr val="0000FF"/>
                </a:solidFill>
                <a:latin typeface="+mj-lt"/>
              </a:rPr>
              <a:t>September 1, 2022</a:t>
            </a:r>
            <a:endParaRPr lang="en-US" sz="2000" b="1" dirty="0">
              <a:solidFill>
                <a:srgbClr val="0000FF"/>
              </a:solidFill>
              <a:latin typeface="+mj-lt"/>
            </a:endParaRPr>
          </a:p>
        </p:txBody>
      </p:sp>
    </p:spTree>
    <p:extLst>
      <p:ext uri="{BB962C8B-B14F-4D97-AF65-F5344CB8AC3E}">
        <p14:creationId xmlns:p14="http://schemas.microsoft.com/office/powerpoint/2010/main" val="1198129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371600" y="152400"/>
            <a:ext cx="6477000" cy="11887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Aqua Mean Semi-Major Axis</a:t>
            </a:r>
            <a:r>
              <a:rPr lang="en-US" sz="3200" b="1" dirty="0">
                <a:solidFill>
                  <a:schemeClr val="tx2"/>
                </a:solidFill>
                <a:effectLst/>
                <a:latin typeface="+mj-lt"/>
              </a:rPr>
              <a:t> </a:t>
            </a:r>
            <a:br>
              <a:rPr lang="en-US" b="1" dirty="0">
                <a:solidFill>
                  <a:schemeClr val="tx2"/>
                </a:solidFill>
                <a:effectLst/>
                <a:latin typeface="+mj-lt"/>
              </a:rPr>
            </a:br>
            <a:r>
              <a:rPr lang="en-US" sz="2000" b="1" dirty="0">
                <a:solidFill>
                  <a:srgbClr val="0000FF"/>
                </a:solidFill>
                <a:effectLst/>
                <a:latin typeface="+mj-lt"/>
              </a:rPr>
              <a:t>(</a:t>
            </a:r>
            <a:r>
              <a:rPr lang="en-US" sz="2000" b="1" dirty="0">
                <a:solidFill>
                  <a:srgbClr val="0000FF"/>
                </a:solidFill>
                <a:latin typeface="+mj-lt"/>
              </a:rPr>
              <a:t>Updated</a:t>
            </a:r>
            <a:r>
              <a:rPr lang="en-US" sz="2000" b="1" dirty="0">
                <a:solidFill>
                  <a:srgbClr val="0000FF"/>
                </a:solidFill>
                <a:effectLst/>
                <a:latin typeface="+mj-lt"/>
              </a:rPr>
              <a:t> September</a:t>
            </a:r>
            <a:r>
              <a:rPr lang="en-US" sz="2000" b="1" dirty="0">
                <a:solidFill>
                  <a:srgbClr val="0000FF"/>
                </a:solidFill>
                <a:latin typeface="+mj-lt"/>
              </a:rPr>
              <a:t> 30, 2022</a:t>
            </a:r>
            <a:r>
              <a:rPr lang="en-US" sz="2000" b="1" dirty="0">
                <a:solidFill>
                  <a:srgbClr val="0000FF"/>
                </a:solidFill>
                <a:effectLst/>
                <a:latin typeface="+mj-lt"/>
              </a:rPr>
              <a:t>)</a:t>
            </a:r>
          </a:p>
        </p:txBody>
      </p:sp>
      <p:sp>
        <p:nvSpPr>
          <p:cNvPr id="2" name="Footer Placeholder 1"/>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p:cNvSpPr>
            <a:spLocks noGrp="1"/>
          </p:cNvSpPr>
          <p:nvPr>
            <p:ph type="dt" sz="half" idx="11"/>
          </p:nvPr>
        </p:nvSpPr>
        <p:spPr/>
        <p:txBody>
          <a:bodyPr/>
          <a:lstStyle/>
          <a:p>
            <a:pPr>
              <a:defRPr/>
            </a:pPr>
            <a:r>
              <a:rPr lang="en-US"/>
              <a:t>11/16/2022</a:t>
            </a:r>
            <a:endParaRPr lang="en-US" dirty="0"/>
          </a:p>
        </p:txBody>
      </p:sp>
      <p:pic>
        <p:nvPicPr>
          <p:cNvPr id="6" name="Picture 4">
            <a:extLst>
              <a:ext uri="{FF2B5EF4-FFF2-40B4-BE49-F238E27FC236}">
                <a16:creationId xmlns:a16="http://schemas.microsoft.com/office/drawing/2014/main" id="{4798D559-1AED-4DBE-1B20-9E79E0FD591A}"/>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66700" y="1461058"/>
            <a:ext cx="86106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836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662480D-DC62-4A6C-8060-7F717FCECB35}"/>
              </a:ext>
            </a:extLst>
          </p:cNvPr>
          <p:cNvSpPr>
            <a:spLocks noGrp="1"/>
          </p:cNvSpPr>
          <p:nvPr>
            <p:ph type="dt" sz="half" idx="11"/>
          </p:nvPr>
        </p:nvSpPr>
        <p:spPr/>
        <p:txBody>
          <a:bodyPr/>
          <a:lstStyle/>
          <a:p>
            <a:pPr>
              <a:defRPr/>
            </a:pPr>
            <a:r>
              <a:rPr lang="en-US"/>
              <a:t>11/16/2022</a:t>
            </a:r>
            <a:endParaRPr lang="en-US" dirty="0"/>
          </a:p>
        </p:txBody>
      </p:sp>
      <p:sp>
        <p:nvSpPr>
          <p:cNvPr id="7" name="Title 1">
            <a:extLst>
              <a:ext uri="{FF2B5EF4-FFF2-40B4-BE49-F238E27FC236}">
                <a16:creationId xmlns:a16="http://schemas.microsoft.com/office/drawing/2014/main" id="{C21AEF9B-41ED-4775-B8DB-4F77583C6EB9}"/>
              </a:ext>
            </a:extLst>
          </p:cNvPr>
          <p:cNvSpPr txBox="1">
            <a:spLocks/>
          </p:cNvSpPr>
          <p:nvPr/>
        </p:nvSpPr>
        <p:spPr>
          <a:xfrm>
            <a:off x="1371600" y="221354"/>
            <a:ext cx="6324599" cy="1070871"/>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Semi Major Axis (SMA)</a:t>
            </a:r>
            <a:br>
              <a:rPr lang="en-US" kern="0" dirty="0"/>
            </a:br>
            <a:r>
              <a:rPr lang="en-US" sz="2000" kern="0" dirty="0"/>
              <a:t>Free-Drift, Drag-Down Performance as of </a:t>
            </a:r>
            <a:r>
              <a:rPr lang="en-US" sz="2000" kern="0" dirty="0">
                <a:solidFill>
                  <a:srgbClr val="0000FF"/>
                </a:solidFill>
              </a:rPr>
              <a:t>9/26/2022</a:t>
            </a:r>
            <a:endParaRPr lang="en-US" sz="2000" kern="0" dirty="0"/>
          </a:p>
        </p:txBody>
      </p:sp>
      <p:sp>
        <p:nvSpPr>
          <p:cNvPr id="2" name="Footer Placeholder 1">
            <a:extLst>
              <a:ext uri="{FF2B5EF4-FFF2-40B4-BE49-F238E27FC236}">
                <a16:creationId xmlns:a16="http://schemas.microsoft.com/office/drawing/2014/main" id="{0EFF4F0F-8C57-48E5-947D-35845D263D71}"/>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TextBox 1">
            <a:extLst>
              <a:ext uri="{FF2B5EF4-FFF2-40B4-BE49-F238E27FC236}">
                <a16:creationId xmlns:a16="http://schemas.microsoft.com/office/drawing/2014/main" id="{8ABC04AE-1D2F-31A8-63D8-B46059EEEF48}"/>
              </a:ext>
            </a:extLst>
          </p:cNvPr>
          <p:cNvSpPr txBox="1"/>
          <p:nvPr/>
        </p:nvSpPr>
        <p:spPr>
          <a:xfrm>
            <a:off x="2362200" y="4724400"/>
            <a:ext cx="4648200" cy="365760"/>
          </a:xfrm>
          <a:prstGeom prst="rect">
            <a:avLst/>
          </a:prstGeom>
          <a:solidFill>
            <a:schemeClr val="bg1"/>
          </a:solidFill>
        </p:spPr>
        <p:txBody>
          <a:bodyPr wrap="square" rtlCol="0" anchor="ctr" anchorCtr="1">
            <a:spAutoFit/>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dirty="0">
                <a:solidFill>
                  <a:srgbClr val="FF0000"/>
                </a:solidFill>
                <a:latin typeface="Arial Black" panose="020B0A04020102020204" pitchFamily="34" charset="0"/>
              </a:rPr>
              <a:t>- NEEDS UPDATING -</a:t>
            </a:r>
          </a:p>
        </p:txBody>
      </p:sp>
      <p:pic>
        <p:nvPicPr>
          <p:cNvPr id="4" name="Picture 3">
            <a:extLst>
              <a:ext uri="{FF2B5EF4-FFF2-40B4-BE49-F238E27FC236}">
                <a16:creationId xmlns:a16="http://schemas.microsoft.com/office/drawing/2014/main" id="{F33815BE-3C9F-15A7-1E10-C163F02F1210}"/>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8595360" cy="4846320"/>
          </a:xfrm>
          <a:prstGeom prst="rect">
            <a:avLst/>
          </a:prstGeom>
          <a:solidFill>
            <a:schemeClr val="bg1"/>
          </a:solidFill>
          <a:ln>
            <a:noFill/>
          </a:ln>
        </p:spPr>
      </p:pic>
    </p:spTree>
    <p:extLst>
      <p:ext uri="{BB962C8B-B14F-4D97-AF65-F5344CB8AC3E}">
        <p14:creationId xmlns:p14="http://schemas.microsoft.com/office/powerpoint/2010/main" val="3056156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A67438-A0C8-B4FC-5999-7136B723D0E2}"/>
              </a:ext>
            </a:extLst>
          </p:cNvPr>
          <p:cNvPicPr>
            <a:picLocks/>
          </p:cNvPicPr>
          <p:nvPr/>
        </p:nvPicPr>
        <p:blipFill rotWithShape="1">
          <a:blip r:embed="rId2" cstate="print">
            <a:extLst>
              <a:ext uri="{28A0092B-C50C-407E-A947-70E740481C1C}">
                <a14:useLocalDpi xmlns:a14="http://schemas.microsoft.com/office/drawing/2010/main" val="0"/>
              </a:ext>
            </a:extLst>
          </a:blip>
          <a:srcRect/>
          <a:stretch/>
        </p:blipFill>
        <p:spPr bwMode="auto">
          <a:xfrm>
            <a:off x="228600" y="1447801"/>
            <a:ext cx="8686800" cy="4874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p:cNvCxnSpPr/>
          <p:nvPr/>
        </p:nvCxnSpPr>
        <p:spPr bwMode="auto">
          <a:xfrm>
            <a:off x="1905000" y="1844040"/>
            <a:ext cx="0" cy="1737360"/>
          </a:xfrm>
          <a:prstGeom prst="straightConnector1">
            <a:avLst/>
          </a:prstGeom>
          <a:solidFill>
            <a:srgbClr val="FFFFFF"/>
          </a:solidFill>
          <a:ln w="38100" cap="flat" cmpd="sng" algn="ctr">
            <a:solidFill>
              <a:srgbClr val="000000"/>
            </a:solidFill>
            <a:prstDash val="solid"/>
            <a:round/>
            <a:headEnd type="triangle"/>
            <a:tailEnd type="triangle"/>
          </a:ln>
          <a:effectLst/>
        </p:spPr>
      </p:cxnSp>
      <p:sp>
        <p:nvSpPr>
          <p:cNvPr id="39" name="Rectangle 5"/>
          <p:cNvSpPr>
            <a:spLocks noChangeArrowheads="1"/>
          </p:cNvSpPr>
          <p:nvPr/>
        </p:nvSpPr>
        <p:spPr bwMode="auto">
          <a:xfrm>
            <a:off x="1371600" y="152400"/>
            <a:ext cx="6553199" cy="11887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Aqua Mean Local Time (MLT) </a:t>
            </a:r>
          </a:p>
          <a:p>
            <a:pPr algn="ctr"/>
            <a:r>
              <a:rPr lang="en-US" sz="1600" b="1" dirty="0">
                <a:solidFill>
                  <a:schemeClr val="tx2"/>
                </a:solidFill>
                <a:latin typeface="+mj-lt"/>
              </a:rPr>
              <a:t>@ Ascending Node as of </a:t>
            </a:r>
            <a:r>
              <a:rPr lang="en-US" sz="1600" b="1" dirty="0">
                <a:solidFill>
                  <a:srgbClr val="0000FF"/>
                </a:solidFill>
                <a:latin typeface="+mj-lt"/>
              </a:rPr>
              <a:t>September 30, 2022</a:t>
            </a:r>
            <a:endParaRPr lang="en-US" sz="2000" b="1" dirty="0">
              <a:solidFill>
                <a:srgbClr val="0000FF"/>
              </a:solidFill>
              <a:latin typeface="+mj-lt"/>
            </a:endParaRPr>
          </a:p>
        </p:txBody>
      </p:sp>
      <p:sp>
        <p:nvSpPr>
          <p:cNvPr id="3" name="Footer Placeholder 2"/>
          <p:cNvSpPr>
            <a:spLocks noGrp="1"/>
          </p:cNvSpPr>
          <p:nvPr>
            <p:ph type="ftr" sz="quarter" idx="10"/>
          </p:nvPr>
        </p:nvSpPr>
        <p:spPr/>
        <p:txBody>
          <a:bodyPr/>
          <a:lstStyle/>
          <a:p>
            <a:pPr>
              <a:defRPr/>
            </a:pPr>
            <a:r>
              <a:rPr lang="en-US"/>
              <a:t>ESC MOWG Meeting - November 2022 - GSFC Hybrid Meeting</a:t>
            </a:r>
            <a:endParaRPr lang="en-US" dirty="0"/>
          </a:p>
        </p:txBody>
      </p:sp>
      <p:sp>
        <p:nvSpPr>
          <p:cNvPr id="7" name="TextBox 6"/>
          <p:cNvSpPr txBox="1"/>
          <p:nvPr/>
        </p:nvSpPr>
        <p:spPr>
          <a:xfrm>
            <a:off x="1435608" y="4047914"/>
            <a:ext cx="2209800" cy="430887"/>
          </a:xfrm>
          <a:prstGeom prst="rect">
            <a:avLst/>
          </a:prstGeom>
          <a:solidFill>
            <a:schemeClr val="accent1">
              <a:lumMod val="20000"/>
              <a:lumOff val="80000"/>
            </a:schemeClr>
          </a:solidFill>
          <a:ln>
            <a:solidFill>
              <a:schemeClr val="tx1"/>
            </a:solidFill>
          </a:ln>
        </p:spPr>
        <p:txBody>
          <a:bodyPr wrap="square" rtlCol="0">
            <a:spAutoFit/>
          </a:bodyPr>
          <a:lstStyle/>
          <a:p>
            <a:r>
              <a:rPr lang="en-US" sz="1100" b="1" dirty="0">
                <a:latin typeface="+mn-lt"/>
              </a:rPr>
              <a:t>Mission Operations Range for Aqua MLT is 13:30 – 13:45</a:t>
            </a:r>
          </a:p>
        </p:txBody>
      </p:sp>
      <p:sp>
        <p:nvSpPr>
          <p:cNvPr id="8" name="TextBox 7"/>
          <p:cNvSpPr txBox="1"/>
          <p:nvPr/>
        </p:nvSpPr>
        <p:spPr>
          <a:xfrm>
            <a:off x="1447800" y="5006864"/>
            <a:ext cx="3352800" cy="261610"/>
          </a:xfrm>
          <a:prstGeom prst="rect">
            <a:avLst/>
          </a:prstGeom>
          <a:solidFill>
            <a:schemeClr val="accent1">
              <a:lumMod val="20000"/>
              <a:lumOff val="80000"/>
            </a:schemeClr>
          </a:solidFill>
          <a:ln>
            <a:solidFill>
              <a:schemeClr val="tx1"/>
            </a:solidFill>
          </a:ln>
        </p:spPr>
        <p:txBody>
          <a:bodyPr wrap="square" rtlCol="0">
            <a:spAutoFit/>
          </a:bodyPr>
          <a:lstStyle/>
          <a:p>
            <a:r>
              <a:rPr lang="en-US" sz="1100" b="1" dirty="0">
                <a:latin typeface="+mn-lt"/>
              </a:rPr>
              <a:t>MLT Mission Requirement 13:30 +/- 15 minutes</a:t>
            </a:r>
          </a:p>
        </p:txBody>
      </p:sp>
      <p:sp>
        <p:nvSpPr>
          <p:cNvPr id="2" name="Date Placeholder 1"/>
          <p:cNvSpPr>
            <a:spLocks noGrp="1"/>
          </p:cNvSpPr>
          <p:nvPr>
            <p:ph type="dt" sz="half" idx="11"/>
          </p:nvPr>
        </p:nvSpPr>
        <p:spPr/>
        <p:txBody>
          <a:bodyPr/>
          <a:lstStyle/>
          <a:p>
            <a:pPr>
              <a:defRPr/>
            </a:pPr>
            <a:r>
              <a:rPr lang="en-US"/>
              <a:t>11/16/2022</a:t>
            </a:r>
            <a:endParaRPr lang="en-US" dirty="0"/>
          </a:p>
        </p:txBody>
      </p:sp>
    </p:spTree>
    <p:extLst>
      <p:ext uri="{BB962C8B-B14F-4D97-AF65-F5344CB8AC3E}">
        <p14:creationId xmlns:p14="http://schemas.microsoft.com/office/powerpoint/2010/main" val="1097892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4" y="225425"/>
            <a:ext cx="5330825" cy="1066800"/>
          </a:xfrm>
        </p:spPr>
        <p:txBody>
          <a:bodyPr/>
          <a:lstStyle/>
          <a:p>
            <a:r>
              <a:rPr lang="en-US" dirty="0"/>
              <a:t>Aqua </a:t>
            </a:r>
            <a:r>
              <a:rPr lang="en-US" dirty="0">
                <a:solidFill>
                  <a:srgbClr val="000066"/>
                </a:solidFill>
              </a:rPr>
              <a:t>Definitive</a:t>
            </a:r>
            <a:r>
              <a:rPr lang="en-US" dirty="0"/>
              <a:t> and </a:t>
            </a:r>
            <a:r>
              <a:rPr lang="en-US" dirty="0">
                <a:solidFill>
                  <a:srgbClr val="ED7D31"/>
                </a:solidFill>
              </a:rPr>
              <a:t>Predictive</a:t>
            </a:r>
            <a:r>
              <a:rPr lang="en-US" dirty="0"/>
              <a:t> MLT </a:t>
            </a:r>
            <a:r>
              <a:rPr lang="en-US" sz="1600" dirty="0"/>
              <a:t>@ Ascending Node</a:t>
            </a:r>
            <a:br>
              <a:rPr lang="en-US" dirty="0">
                <a:latin typeface="Arial" charset="0"/>
              </a:rPr>
            </a:br>
            <a:r>
              <a:rPr lang="en-US" sz="1800" dirty="0">
                <a:solidFill>
                  <a:schemeClr val="tx1"/>
                </a:solidFill>
              </a:rPr>
              <a:t> (Updated April 2022)</a:t>
            </a:r>
            <a:endParaRPr lang="en-US" dirty="0">
              <a:solidFill>
                <a:schemeClr val="tx1"/>
              </a:solidFill>
            </a:endParaRPr>
          </a:p>
        </p:txBody>
      </p:sp>
      <p:pic>
        <p:nvPicPr>
          <p:cNvPr id="4" name="Picture 3" descr="MLT_MOWG_defVSpred.png"/>
          <p:cNvPicPr>
            <a:picLocks noChangeAspect="1"/>
          </p:cNvPicPr>
          <p:nvPr/>
        </p:nvPicPr>
        <p:blipFill>
          <a:blip r:embed="rId2"/>
          <a:stretch>
            <a:fillRect/>
          </a:stretch>
        </p:blipFill>
        <p:spPr>
          <a:xfrm>
            <a:off x="253393" y="1380526"/>
            <a:ext cx="8664537" cy="5060044"/>
          </a:xfrm>
          <a:prstGeom prst="rect">
            <a:avLst/>
          </a:prstGeom>
        </p:spPr>
      </p:pic>
      <p:sp>
        <p:nvSpPr>
          <p:cNvPr id="5" name="Date Placeholder 4"/>
          <p:cNvSpPr>
            <a:spLocks noGrp="1"/>
          </p:cNvSpPr>
          <p:nvPr>
            <p:ph type="dt" sz="half" idx="11"/>
          </p:nvPr>
        </p:nvSpPr>
        <p:spPr/>
        <p:txBody>
          <a:bodyPr/>
          <a:lstStyle/>
          <a:p>
            <a:pPr>
              <a:defRPr/>
            </a:pPr>
            <a:r>
              <a:rPr lang="en-US"/>
              <a:t>11/16/2022</a:t>
            </a:r>
          </a:p>
        </p:txBody>
      </p:sp>
      <p:sp>
        <p:nvSpPr>
          <p:cNvPr id="7" name="TextBox 6"/>
          <p:cNvSpPr txBox="1"/>
          <p:nvPr/>
        </p:nvSpPr>
        <p:spPr>
          <a:xfrm>
            <a:off x="1219200" y="3925937"/>
            <a:ext cx="5867400" cy="307777"/>
          </a:xfrm>
          <a:prstGeom prst="rect">
            <a:avLst/>
          </a:prstGeom>
          <a:solidFill>
            <a:schemeClr val="accent1">
              <a:lumMod val="20000"/>
              <a:lumOff val="80000"/>
            </a:schemeClr>
          </a:solidFill>
          <a:ln>
            <a:solidFill>
              <a:schemeClr val="tx1"/>
            </a:solidFill>
          </a:ln>
        </p:spPr>
        <p:txBody>
          <a:bodyPr wrap="square" rtlCol="0">
            <a:spAutoFit/>
          </a:bodyPr>
          <a:lstStyle/>
          <a:p>
            <a:r>
              <a:rPr lang="en-US" sz="1400" b="1">
                <a:solidFill>
                  <a:srgbClr val="000066"/>
                </a:solidFill>
                <a:latin typeface="+mn-lt"/>
              </a:rPr>
              <a:t>Definitive Data</a:t>
            </a:r>
          </a:p>
        </p:txBody>
      </p:sp>
      <p:sp>
        <p:nvSpPr>
          <p:cNvPr id="8" name="TextBox 7"/>
          <p:cNvSpPr txBox="1"/>
          <p:nvPr/>
        </p:nvSpPr>
        <p:spPr>
          <a:xfrm>
            <a:off x="4959024" y="3319016"/>
            <a:ext cx="3340751" cy="461665"/>
          </a:xfrm>
          <a:prstGeom prst="rect">
            <a:avLst/>
          </a:prstGeom>
          <a:solidFill>
            <a:schemeClr val="accent1">
              <a:lumMod val="20000"/>
              <a:lumOff val="80000"/>
            </a:schemeClr>
          </a:solidFill>
          <a:ln>
            <a:solidFill>
              <a:schemeClr val="tx1"/>
            </a:solidFill>
          </a:ln>
        </p:spPr>
        <p:txBody>
          <a:bodyPr wrap="square" rtlCol="0" anchor="ctr" anchorCtr="1">
            <a:spAutoFit/>
          </a:bodyPr>
          <a:lstStyle/>
          <a:p>
            <a:r>
              <a:rPr lang="en-US" sz="1200" b="1" dirty="0">
                <a:latin typeface="+mn-lt"/>
              </a:rPr>
              <a:t>The current target MLT range for Aqua is 13:35:45 +/- 45 sec</a:t>
            </a:r>
          </a:p>
        </p:txBody>
      </p:sp>
      <p:sp>
        <p:nvSpPr>
          <p:cNvPr id="9" name="TextBox 8"/>
          <p:cNvSpPr txBox="1"/>
          <p:nvPr/>
        </p:nvSpPr>
        <p:spPr>
          <a:xfrm>
            <a:off x="1600200" y="1907991"/>
            <a:ext cx="2514600" cy="461665"/>
          </a:xfrm>
          <a:prstGeom prst="rect">
            <a:avLst/>
          </a:prstGeom>
          <a:solidFill>
            <a:schemeClr val="accent1">
              <a:lumMod val="20000"/>
              <a:lumOff val="80000"/>
            </a:schemeClr>
          </a:solidFill>
          <a:ln>
            <a:solidFill>
              <a:schemeClr val="tx1"/>
            </a:solidFill>
          </a:ln>
        </p:spPr>
        <p:txBody>
          <a:bodyPr wrap="square" rtlCol="0">
            <a:spAutoFit/>
          </a:bodyPr>
          <a:lstStyle/>
          <a:p>
            <a:r>
              <a:rPr lang="en-US" sz="1200" b="1" dirty="0">
                <a:latin typeface="+mn-lt"/>
              </a:rPr>
              <a:t>Mission Operations Range for Aqua MLT is 13:30 – 13:45</a:t>
            </a:r>
          </a:p>
        </p:txBody>
      </p:sp>
      <p:cxnSp>
        <p:nvCxnSpPr>
          <p:cNvPr id="10" name="Straight Arrow Connector 9"/>
          <p:cNvCxnSpPr/>
          <p:nvPr/>
        </p:nvCxnSpPr>
        <p:spPr bwMode="auto">
          <a:xfrm>
            <a:off x="1447800" y="2039084"/>
            <a:ext cx="0" cy="1792471"/>
          </a:xfrm>
          <a:prstGeom prst="straightConnector1">
            <a:avLst/>
          </a:prstGeom>
          <a:solidFill>
            <a:srgbClr val="FFFFFF"/>
          </a:solidFill>
          <a:ln w="38100" cap="flat" cmpd="sng" algn="ctr">
            <a:solidFill>
              <a:srgbClr val="000000"/>
            </a:solidFill>
            <a:prstDash val="solid"/>
            <a:round/>
            <a:headEnd type="triangle"/>
            <a:tailEnd type="triangle"/>
          </a:ln>
          <a:effectLst/>
        </p:spPr>
      </p:cxnSp>
      <p:sp>
        <p:nvSpPr>
          <p:cNvPr id="11" name="TextBox 10"/>
          <p:cNvSpPr txBox="1"/>
          <p:nvPr/>
        </p:nvSpPr>
        <p:spPr>
          <a:xfrm>
            <a:off x="1295400" y="5289153"/>
            <a:ext cx="3581400" cy="276999"/>
          </a:xfrm>
          <a:prstGeom prst="rect">
            <a:avLst/>
          </a:prstGeom>
          <a:solidFill>
            <a:schemeClr val="accent1">
              <a:lumMod val="20000"/>
              <a:lumOff val="80000"/>
            </a:schemeClr>
          </a:solidFill>
          <a:ln>
            <a:solidFill>
              <a:schemeClr val="tx1"/>
            </a:solidFill>
          </a:ln>
        </p:spPr>
        <p:txBody>
          <a:bodyPr wrap="square" rtlCol="0">
            <a:spAutoFit/>
          </a:bodyPr>
          <a:lstStyle/>
          <a:p>
            <a:r>
              <a:rPr lang="en-US" sz="1200" b="1" dirty="0">
                <a:latin typeface="+mn-lt"/>
              </a:rPr>
              <a:t>MLT Mission Requirement 13:30 +/- 15 minutes</a:t>
            </a:r>
          </a:p>
        </p:txBody>
      </p:sp>
      <p:cxnSp>
        <p:nvCxnSpPr>
          <p:cNvPr id="14" name="Straight Arrow Connector 13"/>
          <p:cNvCxnSpPr/>
          <p:nvPr/>
        </p:nvCxnSpPr>
        <p:spPr>
          <a:xfrm>
            <a:off x="6629400" y="2256312"/>
            <a:ext cx="457200" cy="411828"/>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5638800" y="2122334"/>
            <a:ext cx="1066800" cy="738664"/>
          </a:xfrm>
          <a:prstGeom prst="rect">
            <a:avLst/>
          </a:prstGeom>
          <a:solidFill>
            <a:schemeClr val="accent1">
              <a:lumMod val="20000"/>
              <a:lumOff val="80000"/>
            </a:schemeClr>
          </a:solidFill>
          <a:ln>
            <a:solidFill>
              <a:schemeClr val="tx1">
                <a:lumMod val="50000"/>
                <a:lumOff val="50000"/>
              </a:schemeClr>
            </a:solidFill>
          </a:ln>
        </p:spPr>
        <p:txBody>
          <a:bodyPr wrap="square" lIns="45720" tIns="0" rIns="45720" bIns="0" rtlCol="0">
            <a:spAutoFit/>
          </a:bodyPr>
          <a:lstStyle/>
          <a:p>
            <a:pPr algn="ctr"/>
            <a:r>
              <a:rPr lang="en-US" sz="1200" b="1" dirty="0">
                <a:solidFill>
                  <a:srgbClr val="E66914"/>
                </a:solidFill>
                <a:latin typeface="+mn-lt"/>
              </a:rPr>
              <a:t>Predicted</a:t>
            </a:r>
          </a:p>
          <a:p>
            <a:pPr algn="ctr"/>
            <a:r>
              <a:rPr lang="en-US" sz="1200" b="1" dirty="0">
                <a:solidFill>
                  <a:srgbClr val="E66914"/>
                </a:solidFill>
                <a:latin typeface="+mn-lt"/>
              </a:rPr>
              <a:t>Data</a:t>
            </a:r>
          </a:p>
          <a:p>
            <a:pPr algn="ctr"/>
            <a:r>
              <a:rPr lang="en-US" sz="1200" b="1" dirty="0">
                <a:solidFill>
                  <a:srgbClr val="E66914"/>
                </a:solidFill>
                <a:latin typeface="+mn-lt"/>
              </a:rPr>
              <a:t>See next slide</a:t>
            </a:r>
          </a:p>
        </p:txBody>
      </p:sp>
      <p:sp>
        <p:nvSpPr>
          <p:cNvPr id="6" name="Footer Placeholder 5">
            <a:extLst>
              <a:ext uri="{FF2B5EF4-FFF2-40B4-BE49-F238E27FC236}">
                <a16:creationId xmlns:a16="http://schemas.microsoft.com/office/drawing/2014/main" id="{A9CE53F2-6378-48D2-985B-0026792FA4CF}"/>
              </a:ext>
            </a:extLst>
          </p:cNvPr>
          <p:cNvSpPr>
            <a:spLocks noGrp="1"/>
          </p:cNvSpPr>
          <p:nvPr>
            <p:ph type="ftr" sz="quarter" idx="10"/>
          </p:nvPr>
        </p:nvSpPr>
        <p:spPr/>
        <p:txBody>
          <a:bodyPr/>
          <a:lstStyle/>
          <a:p>
            <a:pPr>
              <a:defRPr/>
            </a:pPr>
            <a:r>
              <a:rPr lang="en-US"/>
              <a:t>ESC MOWG Meeting - November 2022 - GSFC Hybrid Meeting</a:t>
            </a:r>
            <a:endParaRPr lang="en-US" dirty="0"/>
          </a:p>
        </p:txBody>
      </p:sp>
    </p:spTree>
    <p:extLst>
      <p:ext uri="{BB962C8B-B14F-4D97-AF65-F5344CB8AC3E}">
        <p14:creationId xmlns:p14="http://schemas.microsoft.com/office/powerpoint/2010/main" val="464694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C22FC73-4B03-2E2C-EDBA-81332CDCAA74}"/>
              </a:ext>
            </a:extLst>
          </p:cNvPr>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a:extLst>
              <a:ext uri="{FF2B5EF4-FFF2-40B4-BE49-F238E27FC236}">
                <a16:creationId xmlns:a16="http://schemas.microsoft.com/office/drawing/2014/main" id="{D8BC1B5E-8FCD-FF23-66AD-A465BE8109C3}"/>
              </a:ext>
            </a:extLst>
          </p:cNvPr>
          <p:cNvSpPr>
            <a:spLocks noGrp="1"/>
          </p:cNvSpPr>
          <p:nvPr>
            <p:ph type="dt" sz="half" idx="11"/>
          </p:nvPr>
        </p:nvSpPr>
        <p:spPr/>
        <p:txBody>
          <a:bodyPr/>
          <a:lstStyle/>
          <a:p>
            <a:pPr>
              <a:defRPr/>
            </a:pPr>
            <a:r>
              <a:rPr lang="en-US"/>
              <a:t>11/16/2022</a:t>
            </a:r>
            <a:endParaRPr lang="en-US" dirty="0"/>
          </a:p>
        </p:txBody>
      </p:sp>
      <p:pic>
        <p:nvPicPr>
          <p:cNvPr id="4" name="Picture 3">
            <a:extLst>
              <a:ext uri="{FF2B5EF4-FFF2-40B4-BE49-F238E27FC236}">
                <a16:creationId xmlns:a16="http://schemas.microsoft.com/office/drawing/2014/main" id="{2DF3D5B2-C963-93E3-D2C4-CC992CC863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259" y="1447800"/>
            <a:ext cx="8076341" cy="4846320"/>
          </a:xfrm>
          <a:prstGeom prst="rect">
            <a:avLst/>
          </a:prstGeom>
        </p:spPr>
      </p:pic>
      <p:sp>
        <p:nvSpPr>
          <p:cNvPr id="5" name="TextBox 5">
            <a:extLst>
              <a:ext uri="{FF2B5EF4-FFF2-40B4-BE49-F238E27FC236}">
                <a16:creationId xmlns:a16="http://schemas.microsoft.com/office/drawing/2014/main" id="{BC91AD7B-05AE-1985-C706-F9188926511C}"/>
              </a:ext>
            </a:extLst>
          </p:cNvPr>
          <p:cNvSpPr txBox="1"/>
          <p:nvPr/>
        </p:nvSpPr>
        <p:spPr>
          <a:xfrm>
            <a:off x="1600200" y="1841956"/>
            <a:ext cx="4038600" cy="1384995"/>
          </a:xfrm>
          <a:prstGeom prst="rect">
            <a:avLst/>
          </a:prstGeom>
          <a:solidFill>
            <a:schemeClr val="bg1"/>
          </a:solidFill>
          <a:ln>
            <a:solidFill>
              <a:schemeClr val="tx1"/>
            </a:solidFill>
          </a:ln>
        </p:spPr>
        <p:txBody>
          <a:bodyPr wrap="square" lIns="91440" tIns="45720" rIns="91440" bIns="45720" rtlCol="0" anchor="ctr">
            <a:spAutoFit/>
          </a:bodyPr>
          <a:ls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l"/>
            <a:r>
              <a:rPr lang="en-US" sz="1400" dirty="0">
                <a:latin typeface="Calibri"/>
                <a:cs typeface="Calibri"/>
              </a:rPr>
              <a:t>Aqua’s MLT was maintained within the operational bounds through Jan 30, 2022. </a:t>
            </a:r>
          </a:p>
          <a:p>
            <a:pPr algn="l"/>
            <a:r>
              <a:rPr lang="en-US" sz="1400" dirty="0">
                <a:latin typeface="Calibri"/>
                <a:cs typeface="Calibri"/>
              </a:rPr>
              <a:t>The upper mission bound is predicted to be violated in Feb 2023. </a:t>
            </a:r>
          </a:p>
          <a:p>
            <a:pPr algn="l"/>
            <a:r>
              <a:rPr lang="en-US" sz="1400" b="1" dirty="0">
                <a:latin typeface="Calibri"/>
                <a:cs typeface="Calibri"/>
              </a:rPr>
              <a:t>This plot shows MLT drift according to the "Free-Drift, Drag-Down" plan.</a:t>
            </a:r>
            <a:endParaRPr lang="en-US" sz="1400" b="1"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6A74116B-D082-99AF-A633-46E6E3395332}"/>
              </a:ext>
            </a:extLst>
          </p:cNvPr>
          <p:cNvSpPr txBox="1">
            <a:spLocks/>
          </p:cNvSpPr>
          <p:nvPr/>
        </p:nvSpPr>
        <p:spPr>
          <a:xfrm>
            <a:off x="1257300" y="152400"/>
            <a:ext cx="6629401" cy="1188720"/>
          </a:xfrm>
          <a:prstGeom prst="rect">
            <a:avLst/>
          </a:prstGeom>
        </p:spPr>
        <p:txBody>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sz="2800" kern="0" dirty="0"/>
              <a:t>Aqua Predicted Mean Local Time (MLT) at Ascending Node</a:t>
            </a:r>
          </a:p>
          <a:p>
            <a:r>
              <a:rPr lang="en-US" sz="2000" kern="0" dirty="0">
                <a:solidFill>
                  <a:srgbClr val="0000FF"/>
                </a:solidFill>
              </a:rPr>
              <a:t>(Updated September 2022)  </a:t>
            </a:r>
          </a:p>
        </p:txBody>
      </p:sp>
      <p:cxnSp>
        <p:nvCxnSpPr>
          <p:cNvPr id="7" name="Straight Arrow Connector 6">
            <a:extLst>
              <a:ext uri="{FF2B5EF4-FFF2-40B4-BE49-F238E27FC236}">
                <a16:creationId xmlns:a16="http://schemas.microsoft.com/office/drawing/2014/main" id="{A840782F-1E79-CCBF-7D32-3CD19CBC69FA}"/>
              </a:ext>
            </a:extLst>
          </p:cNvPr>
          <p:cNvCxnSpPr>
            <a:cxnSpLocks/>
          </p:cNvCxnSpPr>
          <p:nvPr/>
        </p:nvCxnSpPr>
        <p:spPr>
          <a:xfrm>
            <a:off x="2514600" y="4404360"/>
            <a:ext cx="0" cy="54864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40C07C46-EFB4-061F-76CE-E7605EC6EA4F}"/>
              </a:ext>
            </a:extLst>
          </p:cNvPr>
          <p:cNvSpPr txBox="1"/>
          <p:nvPr/>
        </p:nvSpPr>
        <p:spPr>
          <a:xfrm>
            <a:off x="1812324" y="4065806"/>
            <a:ext cx="1404552" cy="338554"/>
          </a:xfrm>
          <a:prstGeom prst="rect">
            <a:avLst/>
          </a:prstGeom>
          <a:noFill/>
          <a:ln>
            <a:noFill/>
          </a:ln>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E5FC0"/>
                </a:solidFill>
                <a:effectLst/>
                <a:uLnTx/>
                <a:uFillTx/>
                <a:latin typeface="+mj-lt"/>
                <a:ea typeface="+mn-ea"/>
                <a:cs typeface="+mn-cs"/>
              </a:rPr>
              <a:t>Feb 24, 2023</a:t>
            </a:r>
          </a:p>
        </p:txBody>
      </p:sp>
    </p:spTree>
    <p:extLst>
      <p:ext uri="{BB962C8B-B14F-4D97-AF65-F5344CB8AC3E}">
        <p14:creationId xmlns:p14="http://schemas.microsoft.com/office/powerpoint/2010/main" val="969760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0D4B20D-D1B0-2C7A-1F81-53F80AC321A7}"/>
              </a:ext>
            </a:extLst>
          </p:cNvPr>
          <p:cNvSpPr>
            <a:spLocks noGrp="1"/>
          </p:cNvSpPr>
          <p:nvPr>
            <p:ph type="dt" sz="half" idx="11"/>
          </p:nvPr>
        </p:nvSpPr>
        <p:spPr/>
        <p:txBody>
          <a:bodyPr/>
          <a:lstStyle/>
          <a:p>
            <a:pPr>
              <a:defRPr/>
            </a:pPr>
            <a:r>
              <a:rPr lang="en-US"/>
              <a:t>11/16/2022</a:t>
            </a:r>
            <a:endParaRPr lang="en-US" dirty="0"/>
          </a:p>
        </p:txBody>
      </p:sp>
      <p:pic>
        <p:nvPicPr>
          <p:cNvPr id="5" name="Picture 4" descr="Chart, line chart&#10;&#10;Description automatically generated">
            <a:extLst>
              <a:ext uri="{FF2B5EF4-FFF2-40B4-BE49-F238E27FC236}">
                <a16:creationId xmlns:a16="http://schemas.microsoft.com/office/drawing/2014/main" id="{9DCDCD82-6386-9894-7421-E4E8AC542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439" y="1447800"/>
            <a:ext cx="8638761" cy="4800600"/>
          </a:xfrm>
          <a:prstGeom prst="rect">
            <a:avLst/>
          </a:prstGeom>
        </p:spPr>
      </p:pic>
      <p:sp>
        <p:nvSpPr>
          <p:cNvPr id="6" name="Rectangle 5">
            <a:extLst>
              <a:ext uri="{FF2B5EF4-FFF2-40B4-BE49-F238E27FC236}">
                <a16:creationId xmlns:a16="http://schemas.microsoft.com/office/drawing/2014/main" id="{CB02A7FC-4CF7-2BDF-2479-2E0C319EAF34}"/>
              </a:ext>
            </a:extLst>
          </p:cNvPr>
          <p:cNvSpPr>
            <a:spLocks noChangeArrowheads="1"/>
          </p:cNvSpPr>
          <p:nvPr/>
        </p:nvSpPr>
        <p:spPr bwMode="auto">
          <a:xfrm>
            <a:off x="1523999" y="223219"/>
            <a:ext cx="6172200" cy="106045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Terra to Aqua Phasing</a:t>
            </a:r>
            <a:br>
              <a:rPr lang="en-US" sz="3200" b="1" dirty="0">
                <a:latin typeface="Arial" charset="0"/>
              </a:rPr>
            </a:br>
            <a:r>
              <a:rPr lang="en-US" sz="2000" b="1" dirty="0">
                <a:solidFill>
                  <a:srgbClr val="0000FF"/>
                </a:solidFill>
                <a:latin typeface="+mj-lt"/>
              </a:rPr>
              <a:t> (Updated September 2022)</a:t>
            </a:r>
          </a:p>
        </p:txBody>
      </p:sp>
      <p:sp>
        <p:nvSpPr>
          <p:cNvPr id="7" name="TextBox 6">
            <a:extLst>
              <a:ext uri="{FF2B5EF4-FFF2-40B4-BE49-F238E27FC236}">
                <a16:creationId xmlns:a16="http://schemas.microsoft.com/office/drawing/2014/main" id="{82366793-47F0-819B-160D-B949B5BFBBD6}"/>
              </a:ext>
            </a:extLst>
          </p:cNvPr>
          <p:cNvSpPr txBox="1"/>
          <p:nvPr/>
        </p:nvSpPr>
        <p:spPr>
          <a:xfrm>
            <a:off x="883920" y="1414790"/>
            <a:ext cx="5669280" cy="457200"/>
          </a:xfrm>
          <a:prstGeom prst="rect">
            <a:avLst/>
          </a:prstGeom>
          <a:solidFill>
            <a:schemeClr val="bg1"/>
          </a:solidFill>
        </p:spPr>
        <p:txBody>
          <a:bodyPr wrap="square" lIns="91440" tIns="45720" rIns="91440" bIns="45720" anchor="ctr" anchorCtr="1">
            <a:spAutoFit/>
          </a:bodyPr>
          <a:lstStyle/>
          <a:p>
            <a:pPr>
              <a:defRPr/>
            </a:pPr>
            <a:r>
              <a:rPr lang="en-US" sz="1400" b="1" dirty="0">
                <a:latin typeface="Arial Black"/>
                <a:cs typeface="Arial"/>
              </a:rPr>
              <a:t>Terra used to go through the orbital intersection point about 17.5-minutes (~1050-seconds) prior to Aqua. </a:t>
            </a:r>
            <a:endParaRPr lang="en-US" sz="1400" dirty="0"/>
          </a:p>
        </p:txBody>
      </p:sp>
      <p:sp>
        <p:nvSpPr>
          <p:cNvPr id="8" name="TextBox 7">
            <a:extLst>
              <a:ext uri="{FF2B5EF4-FFF2-40B4-BE49-F238E27FC236}">
                <a16:creationId xmlns:a16="http://schemas.microsoft.com/office/drawing/2014/main" id="{3B48E547-2373-1229-A498-1FD04DA1454E}"/>
              </a:ext>
            </a:extLst>
          </p:cNvPr>
          <p:cNvSpPr txBox="1"/>
          <p:nvPr/>
        </p:nvSpPr>
        <p:spPr>
          <a:xfrm>
            <a:off x="2157619" y="4704853"/>
            <a:ext cx="4724400" cy="276999"/>
          </a:xfrm>
          <a:prstGeom prst="rect">
            <a:avLst/>
          </a:prstGeom>
          <a:solidFill>
            <a:schemeClr val="bg1"/>
          </a:solidFill>
        </p:spPr>
        <p:txBody>
          <a:bodyPr wrap="square" lIns="91440" tIns="45720" rIns="91440" bIns="45720" anchor="t">
            <a:spAutoFit/>
          </a:bodyPr>
          <a:lstStyle/>
          <a:p>
            <a:pPr>
              <a:defRPr/>
            </a:pPr>
            <a:r>
              <a:rPr lang="en-US" sz="1200" b="1" dirty="0">
                <a:latin typeface="Arial Black"/>
                <a:cs typeface="Arial"/>
              </a:rPr>
              <a:t>Aqua under-flight of Terra: 9/15/2022 at 22:03:26z </a:t>
            </a:r>
            <a:endParaRPr lang="en-US" sz="1200" dirty="0"/>
          </a:p>
        </p:txBody>
      </p:sp>
      <p:cxnSp>
        <p:nvCxnSpPr>
          <p:cNvPr id="9" name="Straight Arrow Connector 8">
            <a:extLst>
              <a:ext uri="{FF2B5EF4-FFF2-40B4-BE49-F238E27FC236}">
                <a16:creationId xmlns:a16="http://schemas.microsoft.com/office/drawing/2014/main" id="{4220C79B-C5EB-9EB4-1C45-200F7ED9D064}"/>
              </a:ext>
            </a:extLst>
          </p:cNvPr>
          <p:cNvCxnSpPr>
            <a:cxnSpLocks/>
          </p:cNvCxnSpPr>
          <p:nvPr/>
        </p:nvCxnSpPr>
        <p:spPr>
          <a:xfrm>
            <a:off x="6553200" y="4981852"/>
            <a:ext cx="1371600" cy="50454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2" name="Footer Placeholder 5">
            <a:extLst>
              <a:ext uri="{FF2B5EF4-FFF2-40B4-BE49-F238E27FC236}">
                <a16:creationId xmlns:a16="http://schemas.microsoft.com/office/drawing/2014/main" id="{161C1DF8-28AA-86E9-47FD-F83BC5E7EAEE}"/>
              </a:ext>
            </a:extLst>
          </p:cNvPr>
          <p:cNvSpPr>
            <a:spLocks noGrp="1"/>
          </p:cNvSpPr>
          <p:nvPr>
            <p:ph type="ftr" sz="quarter" idx="10"/>
          </p:nvPr>
        </p:nvSpPr>
        <p:spPr>
          <a:xfrm>
            <a:off x="3124200" y="6305764"/>
            <a:ext cx="3352800" cy="457200"/>
          </a:xfrm>
        </p:spPr>
        <p:txBody>
          <a:bodyPr/>
          <a:lstStyle/>
          <a:p>
            <a:pPr>
              <a:defRPr/>
            </a:pPr>
            <a:r>
              <a:rPr lang="en-US"/>
              <a:t>ESC MOWG Meeting - November 2022 - GSFC Hybrid Meeting</a:t>
            </a:r>
            <a:endParaRPr lang="en-US" dirty="0"/>
          </a:p>
        </p:txBody>
      </p:sp>
    </p:spTree>
    <p:extLst>
      <p:ext uri="{BB962C8B-B14F-4D97-AF65-F5344CB8AC3E}">
        <p14:creationId xmlns:p14="http://schemas.microsoft.com/office/powerpoint/2010/main" val="1520192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a:t>ESC MOWG Meeting - November 2022 - GSFC Hybrid Meeting</a:t>
            </a:r>
            <a:endParaRPr lang="en-US" dirty="0"/>
          </a:p>
        </p:txBody>
      </p:sp>
      <p:sp>
        <p:nvSpPr>
          <p:cNvPr id="3" name="Date Placeholder 2"/>
          <p:cNvSpPr>
            <a:spLocks noGrp="1"/>
          </p:cNvSpPr>
          <p:nvPr>
            <p:ph type="dt" sz="half" idx="11"/>
          </p:nvPr>
        </p:nvSpPr>
        <p:spPr/>
        <p:txBody>
          <a:bodyPr/>
          <a:lstStyle/>
          <a:p>
            <a:pPr>
              <a:defRPr/>
            </a:pPr>
            <a:r>
              <a:rPr lang="en-US"/>
              <a:t>11/16/2022</a:t>
            </a:r>
            <a:endParaRPr lang="en-US" dirty="0"/>
          </a:p>
        </p:txBody>
      </p:sp>
      <p:sp>
        <p:nvSpPr>
          <p:cNvPr id="5" name="TextBox 4"/>
          <p:cNvSpPr txBox="1"/>
          <p:nvPr/>
        </p:nvSpPr>
        <p:spPr>
          <a:xfrm>
            <a:off x="0" y="4011"/>
            <a:ext cx="9144000" cy="6858000"/>
          </a:xfrm>
          <a:prstGeom prst="rect">
            <a:avLst/>
          </a:prstGeom>
          <a:solidFill>
            <a:schemeClr val="tx1"/>
          </a:solidFill>
        </p:spPr>
        <p:txBody>
          <a:bodyPr wrap="square" rtlCol="0">
            <a:spAutoFit/>
          </a:bodyPr>
          <a:lstStyle/>
          <a:p>
            <a:endParaRPr lang="en-US"/>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021" y="4011"/>
            <a:ext cx="8425544" cy="6858001"/>
          </a:xfrm>
          <a:prstGeom prst="rect">
            <a:avLst/>
          </a:prstGeom>
        </p:spPr>
      </p:pic>
      <p:sp>
        <p:nvSpPr>
          <p:cNvPr id="7" name="Title 1"/>
          <p:cNvSpPr txBox="1">
            <a:spLocks/>
          </p:cNvSpPr>
          <p:nvPr/>
        </p:nvSpPr>
        <p:spPr>
          <a:xfrm>
            <a:off x="-31173" y="3962400"/>
            <a:ext cx="57912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6600" dirty="0">
                <a:solidFill>
                  <a:srgbClr val="FFFF00"/>
                </a:solidFill>
                <a:effectLst>
                  <a:outerShdw blurRad="38100" dist="38100" dir="2700000" algn="tl">
                    <a:srgbClr val="000000">
                      <a:alpha val="43137"/>
                    </a:srgbClr>
                  </a:outerShdw>
                </a:effectLst>
                <a:latin typeface="Arial Black" panose="020B0A04020102020204" pitchFamily="34" charset="0"/>
              </a:rPr>
              <a:t>Questions ?</a:t>
            </a:r>
            <a:r>
              <a:rPr lang="en-US" sz="6600" dirty="0">
                <a:solidFill>
                  <a:srgbClr val="FFFF00"/>
                </a:solidFill>
                <a:latin typeface="Arial Black" panose="020B0A04020102020204" pitchFamily="34" charset="0"/>
              </a:rPr>
              <a:t> </a:t>
            </a:r>
          </a:p>
        </p:txBody>
      </p:sp>
      <p:sp>
        <p:nvSpPr>
          <p:cNvPr id="8" name="Subtitle 2"/>
          <p:cNvSpPr txBox="1">
            <a:spLocks/>
          </p:cNvSpPr>
          <p:nvPr/>
        </p:nvSpPr>
        <p:spPr>
          <a:xfrm>
            <a:off x="8020" y="4953000"/>
            <a:ext cx="5852160" cy="731520"/>
          </a:xfrm>
          <a:prstGeom prst="rect">
            <a:avLst/>
          </a:prstGeom>
          <a:solidFill>
            <a:srgbClr val="AEC6FE"/>
          </a:solidFill>
        </p:spPr>
        <p:txBody>
          <a:bodyPr lIns="45720" rIns="45720" anchor="ctr" anchorCtr="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pPr>
            <a:r>
              <a:rPr lang="en-US" sz="2000" dirty="0">
                <a:solidFill>
                  <a:srgbClr val="0000FF"/>
                </a:solidFill>
                <a:latin typeface="Arial Black" panose="020B0A04020102020204" pitchFamily="34" charset="0"/>
              </a:rPr>
              <a:t>A-Train on Nov 19, 2022, at 1:30pm EST (Constellation Visualization Tool)</a:t>
            </a:r>
          </a:p>
        </p:txBody>
      </p:sp>
    </p:spTree>
    <p:extLst>
      <p:ext uri="{BB962C8B-B14F-4D97-AF65-F5344CB8AC3E}">
        <p14:creationId xmlns:p14="http://schemas.microsoft.com/office/powerpoint/2010/main" val="2628401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t>Abbreviations / Acronyms List</a:t>
            </a:r>
          </a:p>
        </p:txBody>
      </p:sp>
      <p:sp>
        <p:nvSpPr>
          <p:cNvPr id="29701" name="Rectangle 3"/>
          <p:cNvSpPr>
            <a:spLocks noGrp="1" noChangeArrowheads="1"/>
          </p:cNvSpPr>
          <p:nvPr>
            <p:ph type="body" idx="1"/>
          </p:nvPr>
        </p:nvSpPr>
        <p:spPr>
          <a:xfrm>
            <a:off x="152400" y="1371600"/>
            <a:ext cx="8763000" cy="4953000"/>
          </a:xfrm>
          <a:noFill/>
        </p:spPr>
        <p:txBody>
          <a:bodyPr numCol="3" spcCol="0"/>
          <a:lstStyle/>
          <a:p>
            <a:pPr marL="857250" lvl="1" indent="-771525" defTabSz="1196975">
              <a:lnSpc>
                <a:spcPct val="90000"/>
              </a:lnSpc>
              <a:buNone/>
              <a:tabLst>
                <a:tab pos="1376363" algn="l"/>
                <a:tab pos="5541963" algn="l"/>
              </a:tabLst>
            </a:pPr>
            <a:r>
              <a:rPr lang="en-US" sz="900" dirty="0"/>
              <a:t>AIRS – 	Atmospheric Infrared Sounder</a:t>
            </a:r>
          </a:p>
          <a:p>
            <a:pPr marL="857250" lvl="1" indent="-771525" defTabSz="1196975">
              <a:lnSpc>
                <a:spcPct val="90000"/>
              </a:lnSpc>
              <a:buNone/>
              <a:tabLst>
                <a:tab pos="1376363" algn="l"/>
                <a:tab pos="5541963" algn="l"/>
              </a:tabLst>
            </a:pPr>
            <a:r>
              <a:rPr lang="en-US" sz="900" dirty="0"/>
              <a:t>AMSR-E – 	Advanced Microwave Scanning Radiometer for EOS</a:t>
            </a:r>
          </a:p>
          <a:p>
            <a:pPr marL="857250" lvl="1" indent="-771525" defTabSz="1196975">
              <a:lnSpc>
                <a:spcPct val="90000"/>
              </a:lnSpc>
              <a:buNone/>
              <a:tabLst>
                <a:tab pos="1376363" algn="l"/>
                <a:tab pos="5541963" algn="l"/>
              </a:tabLst>
            </a:pPr>
            <a:r>
              <a:rPr lang="en-US" sz="900" dirty="0"/>
              <a:t>AMSU – 	Advanced Microwave Sounding Unit</a:t>
            </a:r>
          </a:p>
          <a:p>
            <a:pPr marL="857250" lvl="1" indent="-771525" defTabSz="1196975">
              <a:lnSpc>
                <a:spcPct val="90000"/>
              </a:lnSpc>
              <a:buNone/>
              <a:tabLst>
                <a:tab pos="1376363" algn="l"/>
                <a:tab pos="5541963" algn="l"/>
              </a:tabLst>
            </a:pPr>
            <a:r>
              <a:rPr lang="en-US" sz="900" dirty="0"/>
              <a:t>ARE – 	Array Regulator Electronics</a:t>
            </a:r>
          </a:p>
          <a:p>
            <a:pPr marL="857250" lvl="1" indent="-771525" defTabSz="1196975">
              <a:lnSpc>
                <a:spcPct val="90000"/>
              </a:lnSpc>
              <a:buNone/>
              <a:tabLst>
                <a:tab pos="1376363" algn="l"/>
                <a:tab pos="5541963" algn="l"/>
              </a:tabLst>
            </a:pPr>
            <a:r>
              <a:rPr lang="en-US" sz="900" dirty="0"/>
              <a:t>BEOC –	Backup EOC</a:t>
            </a:r>
          </a:p>
          <a:p>
            <a:pPr marL="857250" lvl="1" indent="-771525" defTabSz="1196975">
              <a:lnSpc>
                <a:spcPct val="90000"/>
              </a:lnSpc>
              <a:buNone/>
              <a:tabLst>
                <a:tab pos="1376363" algn="l"/>
                <a:tab pos="5541963" algn="l"/>
              </a:tabLst>
            </a:pPr>
            <a:r>
              <a:rPr lang="en-US" sz="900" dirty="0"/>
              <a:t>BP – 	Best Practices</a:t>
            </a:r>
          </a:p>
          <a:p>
            <a:pPr marL="857250" lvl="1" indent="-771525" defTabSz="1196975">
              <a:lnSpc>
                <a:spcPct val="90000"/>
              </a:lnSpc>
              <a:buNone/>
              <a:tabLst>
                <a:tab pos="1376363" algn="l"/>
                <a:tab pos="5541963" algn="l"/>
              </a:tabLst>
            </a:pPr>
            <a:r>
              <a:rPr lang="en-US" sz="900" dirty="0"/>
              <a:t>CA – 	Conjunction Assessment</a:t>
            </a:r>
          </a:p>
          <a:p>
            <a:pPr marL="857250" lvl="1" indent="-771525" defTabSz="1196975">
              <a:lnSpc>
                <a:spcPct val="90000"/>
              </a:lnSpc>
              <a:buNone/>
              <a:tabLst>
                <a:tab pos="1376363" algn="l"/>
                <a:tab pos="5541963" algn="l"/>
              </a:tabLst>
            </a:pPr>
            <a:r>
              <a:rPr lang="en-US" sz="900" dirty="0"/>
              <a:t>CAM – 	Command Authorization Meeting </a:t>
            </a:r>
          </a:p>
          <a:p>
            <a:pPr marL="857250" lvl="1" indent="-771525" defTabSz="1196975">
              <a:lnSpc>
                <a:spcPct val="90000"/>
              </a:lnSpc>
              <a:buNone/>
              <a:tabLst>
                <a:tab pos="1376363" algn="l"/>
                <a:tab pos="5541963" algn="l"/>
              </a:tabLst>
            </a:pPr>
            <a:r>
              <a:rPr lang="en-US" sz="900" dirty="0"/>
              <a:t>CARA – 	Conjunction Assessment  Risk Analysis</a:t>
            </a:r>
          </a:p>
          <a:p>
            <a:pPr marL="857250" lvl="1" indent="-771525" defTabSz="1196975">
              <a:lnSpc>
                <a:spcPct val="90000"/>
              </a:lnSpc>
              <a:buNone/>
              <a:tabLst>
                <a:tab pos="1376363" algn="l"/>
                <a:tab pos="5541963" algn="l"/>
              </a:tabLst>
            </a:pPr>
            <a:r>
              <a:rPr lang="en-US" sz="900" dirty="0"/>
              <a:t>CDH – 	Command &amp; Data Handling</a:t>
            </a:r>
          </a:p>
          <a:p>
            <a:pPr marL="857250" lvl="1" indent="-771525" defTabSz="1196975">
              <a:lnSpc>
                <a:spcPct val="90000"/>
              </a:lnSpc>
              <a:buNone/>
              <a:tabLst>
                <a:tab pos="1376363" algn="l"/>
                <a:tab pos="5541963" algn="l"/>
              </a:tabLst>
            </a:pPr>
            <a:r>
              <a:rPr lang="en-US" sz="900" dirty="0"/>
              <a:t>CEF –	CERES Fore</a:t>
            </a:r>
          </a:p>
          <a:p>
            <a:pPr marL="857250" lvl="1" indent="-771525" defTabSz="1196975">
              <a:lnSpc>
                <a:spcPct val="90000"/>
              </a:lnSpc>
              <a:buNone/>
              <a:tabLst>
                <a:tab pos="1376363" algn="l"/>
                <a:tab pos="5541963" algn="l"/>
              </a:tabLst>
            </a:pPr>
            <a:r>
              <a:rPr lang="en-US" sz="900" dirty="0"/>
              <a:t>CEM –	Constellation Exit Maneuver</a:t>
            </a:r>
          </a:p>
          <a:p>
            <a:pPr marL="857250" lvl="1" indent="-771525" defTabSz="1196975">
              <a:lnSpc>
                <a:spcPct val="90000"/>
              </a:lnSpc>
              <a:buNone/>
              <a:tabLst>
                <a:tab pos="1376363" algn="l"/>
                <a:tab pos="5541963" algn="l"/>
              </a:tabLst>
            </a:pPr>
            <a:r>
              <a:rPr lang="en-US" sz="900" dirty="0"/>
              <a:t>CERES – 	Clouds and the Earth’s Radiant Energy System</a:t>
            </a:r>
          </a:p>
          <a:p>
            <a:pPr marL="857250" lvl="1" indent="-771525" defTabSz="1196975">
              <a:lnSpc>
                <a:spcPct val="90000"/>
              </a:lnSpc>
              <a:buNone/>
              <a:tabLst>
                <a:tab pos="1376363" algn="l"/>
                <a:tab pos="5541963" algn="l"/>
              </a:tabLst>
            </a:pPr>
            <a:r>
              <a:rPr lang="en-US" sz="900" dirty="0"/>
              <a:t>COTS – 	Commercial Off the Shelf</a:t>
            </a:r>
          </a:p>
          <a:p>
            <a:pPr marL="857250" lvl="1" indent="-771525" defTabSz="1196975">
              <a:lnSpc>
                <a:spcPct val="90000"/>
              </a:lnSpc>
              <a:buNone/>
              <a:tabLst>
                <a:tab pos="1376363" algn="l"/>
                <a:tab pos="5541963" algn="l"/>
              </a:tabLst>
            </a:pPr>
            <a:r>
              <a:rPr lang="en-US" sz="900" dirty="0"/>
              <a:t>CRMS – 	Collision Risk Management System</a:t>
            </a:r>
          </a:p>
          <a:p>
            <a:pPr marL="857250" lvl="1" indent="-771525" defTabSz="1196975">
              <a:lnSpc>
                <a:spcPct val="90000"/>
              </a:lnSpc>
              <a:buNone/>
              <a:tabLst>
                <a:tab pos="1376363" algn="l"/>
                <a:tab pos="5541963" algn="l"/>
              </a:tabLst>
            </a:pPr>
            <a:r>
              <a:rPr lang="en-US" sz="900" dirty="0"/>
              <a:t>CVT –	Constellation Visualization Tool</a:t>
            </a:r>
          </a:p>
          <a:p>
            <a:pPr marL="857250" lvl="1" indent="-771525" defTabSz="1196975">
              <a:lnSpc>
                <a:spcPct val="90000"/>
              </a:lnSpc>
              <a:buNone/>
              <a:tabLst>
                <a:tab pos="1376363" algn="l"/>
                <a:tab pos="5541963" algn="l"/>
              </a:tabLst>
            </a:pPr>
            <a:r>
              <a:rPr lang="en-US" sz="900" dirty="0"/>
              <a:t>DA –	Data Analysis</a:t>
            </a:r>
          </a:p>
          <a:p>
            <a:pPr marL="857250" lvl="1" indent="-771525" defTabSz="1196975">
              <a:lnSpc>
                <a:spcPct val="90000"/>
              </a:lnSpc>
              <a:buNone/>
              <a:tabLst>
                <a:tab pos="1376363" algn="l"/>
                <a:tab pos="5541963" algn="l"/>
              </a:tabLst>
            </a:pPr>
            <a:r>
              <a:rPr lang="en-US" sz="900" dirty="0"/>
              <a:t>DAM – 	Debris Avoidance Maneuver</a:t>
            </a:r>
          </a:p>
          <a:p>
            <a:pPr marL="857250" lvl="1" indent="-771525" defTabSz="1196975">
              <a:lnSpc>
                <a:spcPct val="90000"/>
              </a:lnSpc>
              <a:buNone/>
              <a:tabLst>
                <a:tab pos="1376363" algn="l"/>
                <a:tab pos="5541963" algn="l"/>
              </a:tabLst>
            </a:pPr>
            <a:r>
              <a:rPr lang="en-US" sz="900" dirty="0"/>
              <a:t>DAS – 	Debris Assessment Software</a:t>
            </a:r>
          </a:p>
          <a:p>
            <a:pPr marL="857250" lvl="1" indent="-771525" defTabSz="1196975">
              <a:lnSpc>
                <a:spcPct val="90000"/>
              </a:lnSpc>
              <a:buNone/>
              <a:tabLst>
                <a:tab pos="1376363" algn="l"/>
                <a:tab pos="5541963" algn="l"/>
              </a:tabLst>
            </a:pPr>
            <a:r>
              <a:rPr lang="en-US" sz="900" dirty="0"/>
              <a:t>DMUM – 	Drag Make-up Maneuver</a:t>
            </a:r>
          </a:p>
          <a:p>
            <a:pPr marL="857250" lvl="1" indent="-771525" defTabSz="1196975">
              <a:lnSpc>
                <a:spcPct val="90000"/>
              </a:lnSpc>
              <a:buNone/>
              <a:tabLst>
                <a:tab pos="1376363" algn="l"/>
                <a:tab pos="5541963" algn="l"/>
              </a:tabLst>
            </a:pPr>
            <a:r>
              <a:rPr lang="en-US" sz="900" dirty="0"/>
              <a:t>DTM –	Dual Thruster Module</a:t>
            </a:r>
          </a:p>
          <a:p>
            <a:pPr marL="857250" lvl="1" indent="-771525" defTabSz="1196975">
              <a:lnSpc>
                <a:spcPct val="90000"/>
              </a:lnSpc>
              <a:buNone/>
              <a:tabLst>
                <a:tab pos="1376363" algn="l"/>
                <a:tab pos="5541963" algn="l"/>
              </a:tabLst>
            </a:pPr>
            <a:r>
              <a:rPr lang="en-US" sz="900" dirty="0"/>
              <a:t>EA – 	EOS Automation</a:t>
            </a:r>
          </a:p>
          <a:p>
            <a:pPr marL="857250" lvl="1" indent="-771525" defTabSz="1196975">
              <a:lnSpc>
                <a:spcPct val="90000"/>
              </a:lnSpc>
              <a:buNone/>
              <a:tabLst>
                <a:tab pos="1376363" algn="l"/>
                <a:tab pos="5541963" algn="l"/>
              </a:tabLst>
            </a:pPr>
            <a:r>
              <a:rPr lang="en-US" sz="900" dirty="0"/>
              <a:t>EDT –	Eastern Daylight Time</a:t>
            </a:r>
          </a:p>
          <a:p>
            <a:pPr marL="857250" lvl="1" indent="-771525" defTabSz="1196975">
              <a:lnSpc>
                <a:spcPct val="90000"/>
              </a:lnSpc>
              <a:buNone/>
              <a:tabLst>
                <a:tab pos="1376363" algn="l"/>
                <a:tab pos="5541963" algn="l"/>
              </a:tabLst>
            </a:pPr>
            <a:r>
              <a:rPr lang="en-US" sz="900" dirty="0"/>
              <a:t>EOC –	EOS Operations Center</a:t>
            </a:r>
          </a:p>
          <a:p>
            <a:pPr marL="857250" lvl="1" indent="-771525" defTabSz="1196975">
              <a:lnSpc>
                <a:spcPct val="90000"/>
              </a:lnSpc>
              <a:buNone/>
              <a:tabLst>
                <a:tab pos="1376363" algn="l"/>
                <a:tab pos="5541963" algn="l"/>
              </a:tabLst>
            </a:pPr>
            <a:r>
              <a:rPr lang="en-US" sz="900" dirty="0"/>
              <a:t>EOL –	End of Life</a:t>
            </a:r>
          </a:p>
          <a:p>
            <a:pPr marL="857250" lvl="1" indent="-771525" defTabSz="1196975">
              <a:lnSpc>
                <a:spcPct val="90000"/>
              </a:lnSpc>
              <a:buNone/>
              <a:tabLst>
                <a:tab pos="1376363" algn="l"/>
                <a:tab pos="5541963" algn="l"/>
              </a:tabLst>
            </a:pPr>
            <a:r>
              <a:rPr lang="en-US" sz="900" dirty="0"/>
              <a:t>EOM – 	End of Mission</a:t>
            </a:r>
          </a:p>
          <a:p>
            <a:pPr marL="857250" lvl="1" indent="-771525" defTabSz="1196975">
              <a:lnSpc>
                <a:spcPct val="90000"/>
              </a:lnSpc>
              <a:buNone/>
              <a:tabLst>
                <a:tab pos="1376363" algn="l"/>
                <a:tab pos="5541963" algn="l"/>
              </a:tabLst>
            </a:pPr>
            <a:r>
              <a:rPr lang="en-US" sz="900" dirty="0"/>
              <a:t>EOMP –	End of Mission Plan</a:t>
            </a:r>
          </a:p>
          <a:p>
            <a:pPr marL="857250" lvl="1" indent="-771525" defTabSz="1196975">
              <a:lnSpc>
                <a:spcPct val="90000"/>
              </a:lnSpc>
              <a:buNone/>
              <a:tabLst>
                <a:tab pos="1376363" algn="l"/>
                <a:tab pos="5541963" algn="l"/>
              </a:tabLst>
            </a:pPr>
            <a:r>
              <a:rPr lang="en-US" sz="900" dirty="0"/>
              <a:t>EOPM – 	End of Prime Mission</a:t>
            </a:r>
          </a:p>
          <a:p>
            <a:pPr marL="857250" lvl="1" indent="-771525" defTabSz="1196975">
              <a:lnSpc>
                <a:spcPct val="90000"/>
              </a:lnSpc>
              <a:buNone/>
              <a:tabLst>
                <a:tab pos="1376363" algn="l"/>
                <a:tab pos="5541963" algn="l"/>
              </a:tabLst>
            </a:pPr>
            <a:r>
              <a:rPr lang="en-US" sz="900" dirty="0"/>
              <a:t>EOS – 	Earth Observing System</a:t>
            </a:r>
          </a:p>
          <a:p>
            <a:pPr marL="857250" lvl="1" indent="-771525" defTabSz="1196975">
              <a:lnSpc>
                <a:spcPct val="90000"/>
              </a:lnSpc>
              <a:buNone/>
              <a:tabLst>
                <a:tab pos="1376363" algn="l"/>
                <a:tab pos="5541963" algn="l"/>
              </a:tabLst>
            </a:pPr>
            <a:r>
              <a:rPr lang="en-US" sz="900" dirty="0"/>
              <a:t>EPS – 	Electrical Power System</a:t>
            </a:r>
          </a:p>
          <a:p>
            <a:pPr marL="857250" lvl="1" indent="-771525" defTabSz="1196975">
              <a:lnSpc>
                <a:spcPct val="90000"/>
              </a:lnSpc>
              <a:buNone/>
              <a:tabLst>
                <a:tab pos="1376363" algn="l"/>
                <a:tab pos="5541963" algn="l"/>
              </a:tabLst>
            </a:pPr>
            <a:r>
              <a:rPr lang="en-US" sz="900" dirty="0"/>
              <a:t>ESC – 	Earth Science Constellation</a:t>
            </a:r>
          </a:p>
          <a:p>
            <a:pPr marL="857250" lvl="1" indent="-771525" defTabSz="1196975">
              <a:lnSpc>
                <a:spcPct val="90000"/>
              </a:lnSpc>
              <a:buNone/>
              <a:tabLst>
                <a:tab pos="1376363" algn="l"/>
                <a:tab pos="5541963" algn="l"/>
              </a:tabLst>
            </a:pPr>
            <a:r>
              <a:rPr lang="en-US" sz="900" dirty="0"/>
              <a:t>ESMO – 	Earth Science Mission Operations</a:t>
            </a:r>
          </a:p>
          <a:p>
            <a:pPr marL="857250" lvl="1" indent="-771525" defTabSz="1196975">
              <a:lnSpc>
                <a:spcPct val="90000"/>
              </a:lnSpc>
              <a:buNone/>
              <a:tabLst>
                <a:tab pos="1376363" algn="l"/>
                <a:tab pos="5541963" algn="l"/>
              </a:tabLst>
            </a:pPr>
            <a:r>
              <a:rPr lang="en-US" sz="900" dirty="0"/>
              <a:t>FDS – 	Flight Dynamics System</a:t>
            </a:r>
          </a:p>
          <a:p>
            <a:pPr marL="857250" lvl="1" indent="-771525" defTabSz="1196975">
              <a:lnSpc>
                <a:spcPct val="90000"/>
              </a:lnSpc>
              <a:buNone/>
              <a:tabLst>
                <a:tab pos="1376363" algn="l"/>
                <a:tab pos="5541963" algn="l"/>
              </a:tabLst>
            </a:pPr>
            <a:r>
              <a:rPr lang="en-US" sz="900" dirty="0"/>
              <a:t>FDSS-III – 	Flight Dynamics Support Services III Contract</a:t>
            </a:r>
          </a:p>
          <a:p>
            <a:pPr marL="857250" lvl="1" indent="-771525" defTabSz="1196975">
              <a:lnSpc>
                <a:spcPct val="90000"/>
              </a:lnSpc>
              <a:buNone/>
              <a:tabLst>
                <a:tab pos="1376363" algn="l"/>
                <a:tab pos="5541963" algn="l"/>
              </a:tabLst>
            </a:pPr>
            <a:r>
              <a:rPr lang="en-US" sz="900" dirty="0"/>
              <a:t>FOT – 	Flight Operations Team</a:t>
            </a:r>
          </a:p>
          <a:p>
            <a:pPr marL="857250" lvl="1" indent="-771525" defTabSz="1196975">
              <a:lnSpc>
                <a:spcPct val="90000"/>
              </a:lnSpc>
              <a:buNone/>
              <a:tabLst>
                <a:tab pos="1376363" algn="l"/>
                <a:tab pos="5541963" algn="l"/>
              </a:tabLst>
            </a:pPr>
            <a:r>
              <a:rPr lang="en-US" sz="900" dirty="0"/>
              <a:t>FSW – 	Flight Software</a:t>
            </a:r>
          </a:p>
          <a:p>
            <a:pPr marL="857250" lvl="1" indent="-771525" defTabSz="1196975">
              <a:lnSpc>
                <a:spcPct val="90000"/>
              </a:lnSpc>
              <a:buNone/>
              <a:tabLst>
                <a:tab pos="1376363" algn="l"/>
                <a:tab pos="5541963" algn="l"/>
              </a:tabLst>
            </a:pPr>
            <a:r>
              <a:rPr lang="en-US" sz="900" dirty="0"/>
              <a:t>FY – 	Fiscal Year</a:t>
            </a:r>
          </a:p>
          <a:p>
            <a:pPr marL="857250" lvl="1" indent="-771525" defTabSz="1196975">
              <a:lnSpc>
                <a:spcPct val="90000"/>
              </a:lnSpc>
              <a:buNone/>
              <a:tabLst>
                <a:tab pos="1376363" algn="l"/>
                <a:tab pos="5541963" algn="l"/>
              </a:tabLst>
            </a:pPr>
            <a:r>
              <a:rPr lang="en-US" sz="900" dirty="0"/>
              <a:t>GCOM-W1 –	Global Change Observation Mission for Water (1)</a:t>
            </a:r>
          </a:p>
          <a:p>
            <a:pPr marL="857250" lvl="1" indent="-771525" defTabSz="1196975">
              <a:lnSpc>
                <a:spcPct val="90000"/>
              </a:lnSpc>
              <a:buNone/>
              <a:tabLst>
                <a:tab pos="1376363" algn="l"/>
                <a:tab pos="5541963" algn="l"/>
              </a:tabLst>
            </a:pPr>
            <a:r>
              <a:rPr lang="en-US" sz="900" dirty="0"/>
              <a:t>GMT – 	Greenwich Mean Time</a:t>
            </a:r>
          </a:p>
          <a:p>
            <a:pPr marL="857250" lvl="1" indent="-771525" defTabSz="1196975">
              <a:lnSpc>
                <a:spcPct val="90000"/>
              </a:lnSpc>
              <a:buNone/>
              <a:tabLst>
                <a:tab pos="1376363" algn="l"/>
                <a:tab pos="5541963" algn="l"/>
              </a:tabLst>
            </a:pPr>
            <a:r>
              <a:rPr lang="en-US" sz="900" dirty="0"/>
              <a:t>GN&amp;C – 	Guidance Navigation &amp; Control</a:t>
            </a:r>
          </a:p>
          <a:p>
            <a:pPr marL="857250" lvl="1" indent="-771525" defTabSz="1196975">
              <a:lnSpc>
                <a:spcPct val="90000"/>
              </a:lnSpc>
              <a:buNone/>
              <a:tabLst>
                <a:tab pos="1376363" algn="l"/>
                <a:tab pos="5541963" algn="l"/>
              </a:tabLst>
            </a:pPr>
            <a:r>
              <a:rPr lang="en-US" sz="900" dirty="0"/>
              <a:t>GTE – 	Ground Track Error</a:t>
            </a:r>
          </a:p>
          <a:p>
            <a:pPr marL="857250" lvl="1" indent="-771525" defTabSz="1196975">
              <a:lnSpc>
                <a:spcPct val="90000"/>
              </a:lnSpc>
              <a:buNone/>
              <a:tabLst>
                <a:tab pos="1376363" algn="l"/>
                <a:tab pos="5541963" algn="l"/>
              </a:tabLst>
            </a:pPr>
            <a:r>
              <a:rPr lang="en-US" sz="900" dirty="0"/>
              <a:t>HIE – 	High Interest Event</a:t>
            </a:r>
          </a:p>
          <a:p>
            <a:pPr marL="857250" lvl="1" indent="-771525" defTabSz="1196975">
              <a:lnSpc>
                <a:spcPct val="90000"/>
              </a:lnSpc>
              <a:buNone/>
              <a:tabLst>
                <a:tab pos="1376363" algn="l"/>
                <a:tab pos="5541963" algn="l"/>
              </a:tabLst>
            </a:pPr>
            <a:r>
              <a:rPr lang="en-US" sz="900" dirty="0"/>
              <a:t>HQ – 	Headquarters</a:t>
            </a:r>
          </a:p>
          <a:p>
            <a:pPr marL="857250" lvl="1" indent="-771525" defTabSz="1196975">
              <a:lnSpc>
                <a:spcPct val="90000"/>
              </a:lnSpc>
              <a:buNone/>
              <a:tabLst>
                <a:tab pos="1376363" algn="l"/>
                <a:tab pos="5541963" algn="l"/>
              </a:tabLst>
            </a:pPr>
            <a:r>
              <a:rPr lang="en-US" sz="900" dirty="0"/>
              <a:t>HSB – 	Humidity Sounder for Brazil</a:t>
            </a:r>
          </a:p>
          <a:p>
            <a:pPr marL="857250" lvl="1" indent="-771525" defTabSz="1196975">
              <a:lnSpc>
                <a:spcPct val="90000"/>
              </a:lnSpc>
              <a:buNone/>
              <a:tabLst>
                <a:tab pos="1376363" algn="l"/>
                <a:tab pos="5541963" algn="l"/>
              </a:tabLst>
            </a:pPr>
            <a:r>
              <a:rPr lang="en-US" sz="900" dirty="0"/>
              <a:t>IAM – 	Inclination Adjustment Maneuver</a:t>
            </a:r>
          </a:p>
          <a:p>
            <a:pPr marL="857250" lvl="1" indent="-771525" defTabSz="1196975">
              <a:lnSpc>
                <a:spcPct val="90000"/>
              </a:lnSpc>
              <a:buNone/>
              <a:tabLst>
                <a:tab pos="1376363" algn="l"/>
                <a:tab pos="5541963" algn="l"/>
              </a:tabLst>
            </a:pPr>
            <a:r>
              <a:rPr lang="en-US" sz="900" dirty="0"/>
              <a:t>JAXA – 	Japan Aerospace Exploration Agency</a:t>
            </a:r>
          </a:p>
          <a:p>
            <a:pPr marL="857250" lvl="1" indent="-771525" defTabSz="1196975">
              <a:lnSpc>
                <a:spcPct val="90000"/>
              </a:lnSpc>
              <a:buNone/>
              <a:tabLst>
                <a:tab pos="1376363" algn="l"/>
                <a:tab pos="5541963" algn="l"/>
              </a:tabLst>
            </a:pPr>
            <a:r>
              <a:rPr lang="en-US" sz="900" dirty="0"/>
              <a:t>kg – 	kilogram</a:t>
            </a:r>
          </a:p>
          <a:p>
            <a:pPr marL="857250" lvl="1" indent="-771525" defTabSz="1196975">
              <a:lnSpc>
                <a:spcPct val="90000"/>
              </a:lnSpc>
              <a:buNone/>
              <a:tabLst>
                <a:tab pos="1376363" algn="l"/>
                <a:tab pos="5541963" algn="l"/>
              </a:tabLst>
            </a:pPr>
            <a:r>
              <a:rPr lang="en-US" sz="900" dirty="0"/>
              <a:t>km – 	kilometer</a:t>
            </a:r>
          </a:p>
          <a:p>
            <a:pPr marL="857250" lvl="1" indent="-771525" defTabSz="1196975">
              <a:lnSpc>
                <a:spcPct val="90000"/>
              </a:lnSpc>
              <a:buNone/>
              <a:tabLst>
                <a:tab pos="1376363" algn="l"/>
                <a:tab pos="5541963" algn="l"/>
              </a:tabLst>
            </a:pPr>
            <a:r>
              <a:rPr lang="en-US" sz="900" dirty="0"/>
              <a:t>L0 – 	Level-Zero</a:t>
            </a:r>
          </a:p>
          <a:p>
            <a:pPr marL="857250" lvl="1" indent="-771525" defTabSz="1196975">
              <a:lnSpc>
                <a:spcPct val="90000"/>
              </a:lnSpc>
              <a:buNone/>
              <a:tabLst>
                <a:tab pos="1376363" algn="l"/>
                <a:tab pos="5541963" algn="l"/>
              </a:tabLst>
            </a:pPr>
            <a:r>
              <a:rPr lang="en-US" sz="900" dirty="0"/>
              <a:t>m –	meter</a:t>
            </a:r>
          </a:p>
          <a:p>
            <a:pPr marL="857250" lvl="1" indent="-771525" defTabSz="1196975">
              <a:lnSpc>
                <a:spcPct val="90000"/>
              </a:lnSpc>
              <a:buNone/>
              <a:tabLst>
                <a:tab pos="1376363" algn="l"/>
                <a:tab pos="5541963" algn="l"/>
              </a:tabLst>
            </a:pPr>
            <a:r>
              <a:rPr lang="en-US" sz="900" dirty="0"/>
              <a:t>min –	minute</a:t>
            </a:r>
          </a:p>
          <a:p>
            <a:pPr marL="857250" lvl="1" indent="-771525" defTabSz="1196975">
              <a:lnSpc>
                <a:spcPct val="90000"/>
              </a:lnSpc>
              <a:buNone/>
              <a:tabLst>
                <a:tab pos="1376363" algn="l"/>
                <a:tab pos="5541963" algn="l"/>
              </a:tabLst>
            </a:pPr>
            <a:r>
              <a:rPr lang="en-US" sz="900" dirty="0"/>
              <a:t>MLT – 	Mean Local Time</a:t>
            </a:r>
          </a:p>
          <a:p>
            <a:pPr marL="857250" lvl="1" indent="-771525" defTabSz="1196975">
              <a:lnSpc>
                <a:spcPct val="90000"/>
              </a:lnSpc>
              <a:buNone/>
              <a:tabLst>
                <a:tab pos="1376363" algn="l"/>
                <a:tab pos="5541963" algn="l"/>
              </a:tabLst>
            </a:pPr>
            <a:r>
              <a:rPr lang="en-US" sz="900" dirty="0"/>
              <a:t>MMOD	Micrometeorite Orbital Debris</a:t>
            </a:r>
          </a:p>
          <a:p>
            <a:pPr marL="857250" lvl="1" indent="-771525" defTabSz="1196975">
              <a:lnSpc>
                <a:spcPct val="90000"/>
              </a:lnSpc>
              <a:buNone/>
              <a:tabLst>
                <a:tab pos="1376363" algn="l"/>
                <a:tab pos="5541963" algn="l"/>
              </a:tabLst>
            </a:pPr>
            <a:r>
              <a:rPr lang="en-US" sz="900" dirty="0"/>
              <a:t>MOCA –	Mission Operations Conjunction Assessment</a:t>
            </a:r>
          </a:p>
          <a:p>
            <a:pPr marL="857250" lvl="1" indent="-771525" defTabSz="1196975">
              <a:lnSpc>
                <a:spcPct val="90000"/>
              </a:lnSpc>
              <a:buNone/>
              <a:tabLst>
                <a:tab pos="1376363" algn="l"/>
                <a:tab pos="5541963" algn="l"/>
              </a:tabLst>
            </a:pPr>
            <a:r>
              <a:rPr lang="en-US" sz="900" dirty="0"/>
              <a:t>MODIS – 	Moderate Resolution Imaging Spectroradiometer</a:t>
            </a:r>
          </a:p>
          <a:p>
            <a:pPr marL="857250" lvl="1" indent="-771525" defTabSz="1196975">
              <a:lnSpc>
                <a:spcPct val="90000"/>
              </a:lnSpc>
              <a:buNone/>
              <a:tabLst>
                <a:tab pos="1376363" algn="l"/>
                <a:tab pos="5541963" algn="l"/>
              </a:tabLst>
            </a:pPr>
            <a:r>
              <a:rPr lang="en-US" sz="900" dirty="0"/>
              <a:t>MOU –	Memorandum of Understanding</a:t>
            </a:r>
          </a:p>
          <a:p>
            <a:pPr marL="857250" lvl="1" indent="-771525" defTabSz="1196975">
              <a:lnSpc>
                <a:spcPct val="90000"/>
              </a:lnSpc>
              <a:buNone/>
              <a:tabLst>
                <a:tab pos="1376363" algn="l"/>
                <a:tab pos="5541963" algn="l"/>
              </a:tabLst>
            </a:pPr>
            <a:r>
              <a:rPr lang="en-US" sz="900" dirty="0"/>
              <a:t>MOWG – 	Mission Operations Working Group</a:t>
            </a:r>
          </a:p>
          <a:p>
            <a:pPr marL="857250" lvl="1" indent="-771525" defTabSz="1196975">
              <a:lnSpc>
                <a:spcPct val="90000"/>
              </a:lnSpc>
              <a:buNone/>
              <a:tabLst>
                <a:tab pos="1376363" algn="l"/>
                <a:tab pos="5541963" algn="l"/>
              </a:tabLst>
            </a:pPr>
            <a:r>
              <a:rPr lang="en-US" sz="900" dirty="0"/>
              <a:t>NASA – 	National Aeronautics &amp; Space Administration</a:t>
            </a:r>
          </a:p>
          <a:p>
            <a:pPr marL="857250" lvl="1" indent="-771525" defTabSz="1196975">
              <a:lnSpc>
                <a:spcPct val="90000"/>
              </a:lnSpc>
              <a:buNone/>
              <a:tabLst>
                <a:tab pos="1376363" algn="l"/>
                <a:tab pos="5541963" algn="l"/>
              </a:tabLst>
            </a:pPr>
            <a:r>
              <a:rPr lang="en-US" sz="900" dirty="0"/>
              <a:t>NID – 	NASA Interim Directive</a:t>
            </a:r>
          </a:p>
          <a:p>
            <a:pPr marL="857250" lvl="1" indent="-771525" defTabSz="1196975">
              <a:lnSpc>
                <a:spcPct val="90000"/>
              </a:lnSpc>
              <a:buNone/>
              <a:tabLst>
                <a:tab pos="1376363" algn="l"/>
                <a:tab pos="5541963" algn="l"/>
              </a:tabLst>
            </a:pPr>
            <a:r>
              <a:rPr lang="en-US" sz="900" dirty="0"/>
              <a:t>OCE – 	Operations Control Engineer</a:t>
            </a:r>
          </a:p>
          <a:p>
            <a:pPr marL="857250" lvl="1" indent="-771525" defTabSz="1196975">
              <a:lnSpc>
                <a:spcPct val="90000"/>
              </a:lnSpc>
              <a:buNone/>
              <a:tabLst>
                <a:tab pos="1376363" algn="l"/>
                <a:tab pos="5541963" algn="l"/>
              </a:tabLst>
            </a:pPr>
            <a:r>
              <a:rPr lang="en-US" sz="900" dirty="0"/>
              <a:t>OCO-2 –	Orbiting Carbon Observatory-2</a:t>
            </a:r>
          </a:p>
          <a:p>
            <a:pPr marL="857250" lvl="1" indent="-771525" defTabSz="1196975">
              <a:lnSpc>
                <a:spcPct val="90000"/>
              </a:lnSpc>
              <a:buNone/>
              <a:tabLst>
                <a:tab pos="1376363" algn="l"/>
                <a:tab pos="5541963" algn="l"/>
              </a:tabLst>
            </a:pPr>
            <a:r>
              <a:rPr lang="en-US" sz="900" dirty="0"/>
              <a:t>Ops –	Operations</a:t>
            </a:r>
          </a:p>
          <a:p>
            <a:pPr marL="857250" lvl="1" indent="-771525" defTabSz="1196975">
              <a:lnSpc>
                <a:spcPct val="90000"/>
              </a:lnSpc>
              <a:buNone/>
              <a:tabLst>
                <a:tab pos="1376363" algn="l"/>
                <a:tab pos="5541963" algn="l"/>
              </a:tabLst>
            </a:pPr>
            <a:r>
              <a:rPr lang="en-US" sz="900" dirty="0"/>
              <a:t>ORR – 	Operational Readiness Review</a:t>
            </a:r>
          </a:p>
          <a:p>
            <a:pPr marL="857250" lvl="1" indent="-771525" defTabSz="1196975">
              <a:lnSpc>
                <a:spcPct val="90000"/>
              </a:lnSpc>
              <a:buNone/>
              <a:tabLst>
                <a:tab pos="1376363" algn="l"/>
                <a:tab pos="5541963" algn="l"/>
              </a:tabLst>
            </a:pPr>
            <a:r>
              <a:rPr lang="en-US" sz="900" dirty="0"/>
              <a:t>PLM –	Perigee Lowering Maneuvers</a:t>
            </a:r>
          </a:p>
          <a:p>
            <a:pPr marL="857250" lvl="1" indent="-771525" defTabSz="1196975">
              <a:lnSpc>
                <a:spcPct val="90000"/>
              </a:lnSpc>
              <a:buNone/>
              <a:tabLst>
                <a:tab pos="1376363" algn="l"/>
                <a:tab pos="5541963" algn="l"/>
              </a:tabLst>
            </a:pPr>
            <a:r>
              <a:rPr lang="en-US" sz="900" dirty="0"/>
              <a:t>PMCOC –	Post Maneuver Conjunction of Concern</a:t>
            </a:r>
          </a:p>
          <a:p>
            <a:pPr marL="857250" lvl="1" indent="-771525" defTabSz="1196975">
              <a:lnSpc>
                <a:spcPct val="90000"/>
              </a:lnSpc>
              <a:buNone/>
              <a:tabLst>
                <a:tab pos="1376363" algn="l"/>
                <a:tab pos="5541963" algn="l"/>
              </a:tabLst>
            </a:pPr>
            <a:r>
              <a:rPr lang="en-US" sz="900" dirty="0"/>
              <a:t>PROP –  	Propulsion</a:t>
            </a:r>
          </a:p>
          <a:p>
            <a:pPr marL="857250" lvl="1" indent="-771525" defTabSz="1196975">
              <a:lnSpc>
                <a:spcPct val="90000"/>
              </a:lnSpc>
              <a:buNone/>
              <a:tabLst>
                <a:tab pos="1376363" algn="l"/>
                <a:tab pos="5541963" algn="l"/>
              </a:tabLst>
            </a:pPr>
            <a:r>
              <a:rPr lang="en-US" sz="900" dirty="0"/>
              <a:t>PS – 	Project Scientists</a:t>
            </a:r>
          </a:p>
          <a:p>
            <a:pPr marL="857250" lvl="1" indent="-771525" defTabSz="1196975">
              <a:lnSpc>
                <a:spcPct val="90000"/>
              </a:lnSpc>
              <a:buNone/>
              <a:tabLst>
                <a:tab pos="1376363" algn="l"/>
                <a:tab pos="5541963" algn="l"/>
              </a:tabLst>
            </a:pPr>
            <a:r>
              <a:rPr lang="en-US" sz="900" dirty="0"/>
              <a:t>PVT –	Pressure, Volume, &amp; Temperature</a:t>
            </a:r>
          </a:p>
          <a:p>
            <a:pPr marL="857250" lvl="1" indent="-771525" defTabSz="1196975">
              <a:lnSpc>
                <a:spcPct val="90000"/>
              </a:lnSpc>
              <a:buNone/>
              <a:tabLst>
                <a:tab pos="1376363" algn="l"/>
                <a:tab pos="5541963" algn="l"/>
              </a:tabLst>
            </a:pPr>
            <a:r>
              <a:rPr lang="en-US" sz="900" dirty="0"/>
              <a:t>RMM – 	Risk Mitigation Maneuver</a:t>
            </a:r>
          </a:p>
          <a:p>
            <a:pPr marL="857250" lvl="1" indent="-771525" defTabSz="1196975">
              <a:lnSpc>
                <a:spcPct val="90000"/>
              </a:lnSpc>
              <a:buNone/>
              <a:tabLst>
                <a:tab pos="1376363" algn="l"/>
                <a:tab pos="5541963" algn="l"/>
              </a:tabLst>
            </a:pPr>
            <a:r>
              <a:rPr lang="en-US" sz="900" dirty="0"/>
              <a:t>RW – 	Reaction Wheels</a:t>
            </a:r>
          </a:p>
          <a:p>
            <a:pPr marL="857250" lvl="1" indent="-771525" defTabSz="1196975">
              <a:lnSpc>
                <a:spcPct val="90000"/>
              </a:lnSpc>
              <a:buNone/>
              <a:tabLst>
                <a:tab pos="1376363" algn="l"/>
                <a:tab pos="5541963" algn="l"/>
              </a:tabLst>
            </a:pPr>
            <a:r>
              <a:rPr lang="en-US" sz="900" dirty="0"/>
              <a:t>s or sec –	second</a:t>
            </a:r>
          </a:p>
          <a:p>
            <a:pPr marL="857250" lvl="1" indent="-771525" defTabSz="1196975">
              <a:lnSpc>
                <a:spcPct val="90000"/>
              </a:lnSpc>
              <a:buNone/>
              <a:tabLst>
                <a:tab pos="1376363" algn="l"/>
                <a:tab pos="5541963" algn="l"/>
              </a:tabLst>
            </a:pPr>
            <a:r>
              <a:rPr lang="en-US" sz="900" dirty="0"/>
              <a:t>SA – 	Solar Array</a:t>
            </a:r>
          </a:p>
          <a:p>
            <a:pPr marL="857250" lvl="1" indent="-771525" defTabSz="1196975">
              <a:lnSpc>
                <a:spcPct val="90000"/>
              </a:lnSpc>
              <a:buNone/>
              <a:tabLst>
                <a:tab pos="1376363" algn="l"/>
                <a:tab pos="5541963" algn="l"/>
              </a:tabLst>
            </a:pPr>
            <a:r>
              <a:rPr lang="en-US" sz="900" dirty="0"/>
              <a:t>S/C – 	Spacecraft</a:t>
            </a:r>
          </a:p>
          <a:p>
            <a:pPr marL="857250" lvl="1" indent="-771525" defTabSz="1196975">
              <a:lnSpc>
                <a:spcPct val="90000"/>
              </a:lnSpc>
              <a:buNone/>
              <a:tabLst>
                <a:tab pos="1376363" algn="l"/>
                <a:tab pos="5541963" algn="l"/>
              </a:tabLst>
            </a:pPr>
            <a:r>
              <a:rPr lang="en-US" sz="900" dirty="0"/>
              <a:t>SEU –	Single Event Upset</a:t>
            </a:r>
          </a:p>
          <a:p>
            <a:pPr marL="857250" lvl="1" indent="-771525" defTabSz="1196975">
              <a:lnSpc>
                <a:spcPct val="90000"/>
              </a:lnSpc>
              <a:buNone/>
              <a:tabLst>
                <a:tab pos="1376363" algn="l"/>
                <a:tab pos="5541963" algn="l"/>
              </a:tabLst>
            </a:pPr>
            <a:r>
              <a:rPr lang="en-US" sz="900" dirty="0"/>
              <a:t>SME –	Subject Matter Expert</a:t>
            </a:r>
          </a:p>
          <a:p>
            <a:pPr marL="857250" lvl="1" indent="-771525" defTabSz="1196975">
              <a:lnSpc>
                <a:spcPct val="90000"/>
              </a:lnSpc>
              <a:buNone/>
              <a:tabLst>
                <a:tab pos="1376363" algn="l"/>
                <a:tab pos="5541963" algn="l"/>
              </a:tabLst>
            </a:pPr>
            <a:r>
              <a:rPr lang="en-US" sz="900" dirty="0"/>
              <a:t>SSR – 	Solid State Recorder</a:t>
            </a:r>
          </a:p>
          <a:p>
            <a:pPr marL="857250" lvl="1" indent="-771525" defTabSz="1196975">
              <a:lnSpc>
                <a:spcPct val="90000"/>
              </a:lnSpc>
              <a:buNone/>
              <a:tabLst>
                <a:tab pos="1376363" algn="l"/>
                <a:tab pos="5541963" algn="l"/>
              </a:tabLst>
            </a:pPr>
            <a:r>
              <a:rPr lang="en-US" sz="900" dirty="0"/>
              <a:t>TBC –	To Be Confirmed</a:t>
            </a:r>
          </a:p>
          <a:p>
            <a:pPr marL="857250" lvl="1" indent="-771525" defTabSz="1196975">
              <a:lnSpc>
                <a:spcPct val="90000"/>
              </a:lnSpc>
              <a:buNone/>
              <a:tabLst>
                <a:tab pos="1376363" algn="l"/>
                <a:tab pos="5541963" algn="l"/>
              </a:tabLst>
            </a:pPr>
            <a:r>
              <a:rPr lang="en-US" sz="900" dirty="0"/>
              <a:t>TBD – 	To Be Determined</a:t>
            </a:r>
          </a:p>
          <a:p>
            <a:pPr marL="857250" lvl="1" indent="-771525" defTabSz="1196975">
              <a:lnSpc>
                <a:spcPct val="90000"/>
              </a:lnSpc>
              <a:buNone/>
              <a:tabLst>
                <a:tab pos="1376363" algn="l"/>
                <a:tab pos="5541963" algn="l"/>
              </a:tabLst>
            </a:pPr>
            <a:r>
              <a:rPr lang="en-US" sz="900" dirty="0"/>
              <a:t>TCS – 	Thermal Control System</a:t>
            </a:r>
          </a:p>
          <a:p>
            <a:pPr marL="857250" lvl="1" indent="-771525" defTabSz="1196975">
              <a:lnSpc>
                <a:spcPct val="90000"/>
              </a:lnSpc>
              <a:buNone/>
              <a:tabLst>
                <a:tab pos="1376363" algn="l"/>
                <a:tab pos="5541963" algn="l"/>
              </a:tabLst>
            </a:pPr>
            <a:r>
              <a:rPr lang="en-US" sz="900" dirty="0"/>
              <a:t>TRR – 	Test Readiness Review</a:t>
            </a:r>
          </a:p>
          <a:p>
            <a:pPr marL="857250" lvl="1" indent="-771525" defTabSz="1196975">
              <a:lnSpc>
                <a:spcPct val="90000"/>
              </a:lnSpc>
              <a:buNone/>
              <a:tabLst>
                <a:tab pos="1376363" algn="l"/>
                <a:tab pos="5541963" algn="l"/>
              </a:tabLst>
            </a:pPr>
            <a:r>
              <a:rPr lang="en-US" sz="900" dirty="0"/>
              <a:t>US –	United States</a:t>
            </a:r>
          </a:p>
          <a:p>
            <a:pPr marL="857250" lvl="1" indent="-771525" defTabSz="1196975">
              <a:lnSpc>
                <a:spcPct val="90000"/>
              </a:lnSpc>
              <a:buNone/>
              <a:tabLst>
                <a:tab pos="1376363" algn="l"/>
                <a:tab pos="5541963" algn="l"/>
              </a:tabLst>
            </a:pPr>
            <a:r>
              <a:rPr lang="en-US" sz="900" dirty="0"/>
              <a:t>USGS – 	United States Geological Survey</a:t>
            </a:r>
          </a:p>
          <a:p>
            <a:pPr marL="857250" lvl="1" indent="-771525" defTabSz="1196975">
              <a:lnSpc>
                <a:spcPct val="90000"/>
              </a:lnSpc>
              <a:buNone/>
              <a:tabLst>
                <a:tab pos="1376363" algn="l"/>
                <a:tab pos="5541963" algn="l"/>
              </a:tabLst>
            </a:pPr>
            <a:r>
              <a:rPr lang="en-US" sz="900" dirty="0"/>
              <a:t>WRS – 	World Reference System</a:t>
            </a:r>
          </a:p>
          <a:p>
            <a:pPr marL="857250" lvl="1" indent="-771525" defTabSz="1196975">
              <a:lnSpc>
                <a:spcPct val="90000"/>
              </a:lnSpc>
              <a:buNone/>
              <a:tabLst>
                <a:tab pos="5541963" algn="l"/>
              </a:tabLst>
            </a:pPr>
            <a:endParaRPr lang="en-US" sz="900" dirty="0"/>
          </a:p>
        </p:txBody>
      </p:sp>
      <p:sp>
        <p:nvSpPr>
          <p:cNvPr id="2" name="Footer Placeholder 1"/>
          <p:cNvSpPr>
            <a:spLocks noGrp="1"/>
          </p:cNvSpPr>
          <p:nvPr>
            <p:ph type="ftr" sz="quarter" idx="10"/>
          </p:nvPr>
        </p:nvSpPr>
        <p:spPr>
          <a:xfrm>
            <a:off x="1828800" y="6384925"/>
            <a:ext cx="5715000" cy="320675"/>
          </a:xfrm>
        </p:spPr>
        <p:txBody>
          <a:bodyPr/>
          <a:lstStyle/>
          <a:p>
            <a:pPr>
              <a:defRPr/>
            </a:pPr>
            <a:r>
              <a:rPr lang="en-US" dirty="0"/>
              <a:t>ESC MOWG Meeting - November 2022 - GSFC Hybrid Meeting</a:t>
            </a:r>
          </a:p>
        </p:txBody>
      </p:sp>
      <p:sp>
        <p:nvSpPr>
          <p:cNvPr id="3" name="Date Placeholder 2"/>
          <p:cNvSpPr>
            <a:spLocks noGrp="1"/>
          </p:cNvSpPr>
          <p:nvPr>
            <p:ph type="dt" sz="half" idx="11"/>
          </p:nvPr>
        </p:nvSpPr>
        <p:spPr/>
        <p:txBody>
          <a:bodyPr/>
          <a:lstStyle/>
          <a:p>
            <a:pPr>
              <a:defRPr/>
            </a:pPr>
            <a:r>
              <a:rPr lang="en-US"/>
              <a:t>11/16/2022</a:t>
            </a:r>
            <a:endParaRPr lang="en-US" dirty="0"/>
          </a:p>
        </p:txBody>
      </p:sp>
    </p:spTree>
    <p:extLst>
      <p:ext uri="{BB962C8B-B14F-4D97-AF65-F5344CB8AC3E}">
        <p14:creationId xmlns:p14="http://schemas.microsoft.com/office/powerpoint/2010/main" val="3284419467"/>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22743</TotalTime>
  <Pages>88</Pages>
  <Words>4966</Words>
  <Application>Microsoft Office PowerPoint</Application>
  <PresentationFormat>On-screen Show (4:3)</PresentationFormat>
  <Paragraphs>765</Paragraphs>
  <Slides>34</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Arial Black</vt:lpstr>
      <vt:lpstr>Calibri</vt:lpstr>
      <vt:lpstr>Times</vt:lpstr>
      <vt:lpstr>Times New Roman</vt:lpstr>
      <vt:lpstr>Default Design</vt:lpstr>
      <vt:lpstr>PowerPoint Presentation</vt:lpstr>
      <vt:lpstr>Topics</vt:lpstr>
      <vt:lpstr>EOS Aqua Mission Summary</vt:lpstr>
      <vt:lpstr>Aqua Spacecraft Subsystems</vt:lpstr>
      <vt:lpstr>Spacecraft Activities Summary (May 2022 – 10/31/2022)</vt:lpstr>
      <vt:lpstr>2022 Completed Activities (May MOWG thru October 2022)</vt:lpstr>
      <vt:lpstr>Planned Activities (Mid-to-Long-Term)</vt:lpstr>
      <vt:lpstr>Ongoing  Process Improvements</vt:lpstr>
      <vt:lpstr>PowerPoint Presentation</vt:lpstr>
      <vt:lpstr>PowerPoint Presentation</vt:lpstr>
      <vt:lpstr>PowerPoint Presentation</vt:lpstr>
      <vt:lpstr>Solar Array Strings Required   Free-Drift, Drag-Down Constellation Exit</vt:lpstr>
      <vt:lpstr>Aqua End of Mission Plan</vt:lpstr>
      <vt:lpstr>PowerPoint Presentation</vt:lpstr>
      <vt:lpstr>January 2022 Free-Drift/No-Exit July – August 2026 PLMs (12)  Passivate/Decommission August 2026</vt:lpstr>
      <vt:lpstr>PowerPoint Presentation</vt:lpstr>
      <vt:lpstr>PowerPoint Presentation</vt:lpstr>
      <vt:lpstr>Aqua Decommissioning (September 2025  August 2026)  </vt:lpstr>
      <vt:lpstr>Summary</vt:lpstr>
      <vt:lpstr>Aqua 2023 Decommissioning (If No Extension to Current Mission)  </vt:lpstr>
      <vt:lpstr>PowerPoint Presentation</vt:lpstr>
      <vt:lpstr>Additional Slides</vt:lpstr>
      <vt:lpstr>Orbit Maintenance</vt:lpstr>
      <vt:lpstr>Aqua Conjunction Assessment High Interest Events (HIEs) – 2022 </vt:lpstr>
      <vt:lpstr>PowerPoint Presentation</vt:lpstr>
      <vt:lpstr>PowerPoint Presentation</vt:lpstr>
      <vt:lpstr>PowerPoint Presentation</vt:lpstr>
      <vt:lpstr>PowerPoint Presentation</vt:lpstr>
      <vt:lpstr>PowerPoint Presentation</vt:lpstr>
      <vt:lpstr>Aqua Definitive and Predictive MLT @ Ascending Node  (Updated April 2022)</vt:lpstr>
      <vt:lpstr>PowerPoint Presentation</vt:lpstr>
      <vt:lpstr>PowerPoint Presentation</vt:lpstr>
      <vt:lpstr>PowerPoint Presentation</vt:lpstr>
      <vt:lpstr>Abbreviations / Acronyms List</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Aqua</dc:subject>
  <dc:creator>Bill Guit</dc:creator>
  <cp:lastModifiedBy>Annadale, Selene R. (GSFC-428.0)[ASRC FEDERAL SYSTEM SOLUTIONS]</cp:lastModifiedBy>
  <cp:revision>1811</cp:revision>
  <cp:lastPrinted>2022-09-30T15:59:01Z</cp:lastPrinted>
  <dcterms:created xsi:type="dcterms:W3CDTF">1999-09-30T01:16:08Z</dcterms:created>
  <dcterms:modified xsi:type="dcterms:W3CDTF">2022-10-26T18:14:34Z</dcterms:modified>
</cp:coreProperties>
</file>