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75" r:id="rId5"/>
    <p:sldId id="260" r:id="rId6"/>
    <p:sldId id="261" r:id="rId7"/>
    <p:sldId id="259" r:id="rId8"/>
    <p:sldId id="262" r:id="rId9"/>
    <p:sldId id="267" r:id="rId10"/>
    <p:sldId id="268" r:id="rId11"/>
    <p:sldId id="269" r:id="rId12"/>
    <p:sldId id="270" r:id="rId13"/>
    <p:sldId id="263" r:id="rId14"/>
    <p:sldId id="273" r:id="rId15"/>
    <p:sldId id="272" r:id="rId16"/>
    <p:sldId id="271" r:id="rId17"/>
    <p:sldId id="274" r:id="rId18"/>
    <p:sldId id="264" r:id="rId19"/>
    <p:sldId id="266" r:id="rId20"/>
    <p:sldId id="26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6E7038-9BD5-4DB4-8AFC-51CD62B922A6}" v="37" dt="2022-10-11T21:31:31.8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82961" autoAdjust="0"/>
  </p:normalViewPr>
  <p:slideViewPr>
    <p:cSldViewPr snapToGrid="0">
      <p:cViewPr varScale="1">
        <p:scale>
          <a:sx n="76" d="100"/>
          <a:sy n="76" d="100"/>
        </p:scale>
        <p:origin x="66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enza, Anthony (MSFC-ES51)" userId="06305be4-8ef7-4a3e-aa66-33552fef9e00" providerId="ADAL" clId="{9DD6CC4E-88C4-47BE-A04C-A39DA976DE7C}"/>
    <pc:docChg chg="undo redo custSel addSld delSld modSld sldOrd">
      <pc:chgData name="Maenza, Anthony (MSFC-ES51)" userId="06305be4-8ef7-4a3e-aa66-33552fef9e00" providerId="ADAL" clId="{9DD6CC4E-88C4-47BE-A04C-A39DA976DE7C}" dt="2022-09-16T01:19:45.852" v="1706" actId="20577"/>
      <pc:docMkLst>
        <pc:docMk/>
      </pc:docMkLst>
      <pc:sldChg chg="modSp mod">
        <pc:chgData name="Maenza, Anthony (MSFC-ES51)" userId="06305be4-8ef7-4a3e-aa66-33552fef9e00" providerId="ADAL" clId="{9DD6CC4E-88C4-47BE-A04C-A39DA976DE7C}" dt="2022-09-15T18:51:53.094" v="1114" actId="1076"/>
        <pc:sldMkLst>
          <pc:docMk/>
          <pc:sldMk cId="944342992" sldId="256"/>
        </pc:sldMkLst>
        <pc:spChg chg="mod">
          <ac:chgData name="Maenza, Anthony (MSFC-ES51)" userId="06305be4-8ef7-4a3e-aa66-33552fef9e00" providerId="ADAL" clId="{9DD6CC4E-88C4-47BE-A04C-A39DA976DE7C}" dt="2022-09-15T18:51:37.756" v="1112" actId="14100"/>
          <ac:spMkLst>
            <pc:docMk/>
            <pc:sldMk cId="944342992" sldId="256"/>
            <ac:spMk id="2" creationId="{D375EF87-AFB7-41D0-AB2F-A33D7413BD60}"/>
          </ac:spMkLst>
        </pc:spChg>
        <pc:spChg chg="mod">
          <ac:chgData name="Maenza, Anthony (MSFC-ES51)" userId="06305be4-8ef7-4a3e-aa66-33552fef9e00" providerId="ADAL" clId="{9DD6CC4E-88C4-47BE-A04C-A39DA976DE7C}" dt="2022-09-15T18:51:53.094" v="1114" actId="1076"/>
          <ac:spMkLst>
            <pc:docMk/>
            <pc:sldMk cId="944342992" sldId="256"/>
            <ac:spMk id="3" creationId="{556FD9A2-7E1D-4560-BACE-1F44830B4BEC}"/>
          </ac:spMkLst>
        </pc:spChg>
      </pc:sldChg>
      <pc:sldChg chg="modSp mod">
        <pc:chgData name="Maenza, Anthony (MSFC-ES51)" userId="06305be4-8ef7-4a3e-aa66-33552fef9e00" providerId="ADAL" clId="{9DD6CC4E-88C4-47BE-A04C-A39DA976DE7C}" dt="2022-09-15T18:58:27.240" v="1120" actId="20577"/>
        <pc:sldMkLst>
          <pc:docMk/>
          <pc:sldMk cId="72377060" sldId="257"/>
        </pc:sldMkLst>
        <pc:spChg chg="mod">
          <ac:chgData name="Maenza, Anthony (MSFC-ES51)" userId="06305be4-8ef7-4a3e-aa66-33552fef9e00" providerId="ADAL" clId="{9DD6CC4E-88C4-47BE-A04C-A39DA976DE7C}" dt="2022-09-15T18:58:27.240" v="1120" actId="20577"/>
          <ac:spMkLst>
            <pc:docMk/>
            <pc:sldMk cId="72377060" sldId="257"/>
            <ac:spMk id="3" creationId="{89EEB831-64B5-43BE-AE19-ABCC500DB222}"/>
          </ac:spMkLst>
        </pc:spChg>
      </pc:sldChg>
      <pc:sldChg chg="addSp delSp modSp mod">
        <pc:chgData name="Maenza, Anthony (MSFC-ES51)" userId="06305be4-8ef7-4a3e-aa66-33552fef9e00" providerId="ADAL" clId="{9DD6CC4E-88C4-47BE-A04C-A39DA976DE7C}" dt="2022-09-15T18:59:21.824" v="1132"/>
        <pc:sldMkLst>
          <pc:docMk/>
          <pc:sldMk cId="2435985786" sldId="258"/>
        </pc:sldMkLst>
        <pc:spChg chg="mod">
          <ac:chgData name="Maenza, Anthony (MSFC-ES51)" userId="06305be4-8ef7-4a3e-aa66-33552fef9e00" providerId="ADAL" clId="{9DD6CC4E-88C4-47BE-A04C-A39DA976DE7C}" dt="2022-09-15T18:59:21.824" v="1132"/>
          <ac:spMkLst>
            <pc:docMk/>
            <pc:sldMk cId="2435985786" sldId="258"/>
            <ac:spMk id="2" creationId="{434A2DBD-D9C7-420D-9009-4A7A77AB89D0}"/>
          </ac:spMkLst>
        </pc:spChg>
        <pc:spChg chg="mod">
          <ac:chgData name="Maenza, Anthony (MSFC-ES51)" userId="06305be4-8ef7-4a3e-aa66-33552fef9e00" providerId="ADAL" clId="{9DD6CC4E-88C4-47BE-A04C-A39DA976DE7C}" dt="2022-09-14T20:37:13.293" v="138" actId="20577"/>
          <ac:spMkLst>
            <pc:docMk/>
            <pc:sldMk cId="2435985786" sldId="258"/>
            <ac:spMk id="6" creationId="{AB524257-5451-4FA5-BDEB-8600EEC59AEE}"/>
          </ac:spMkLst>
        </pc:spChg>
        <pc:spChg chg="del">
          <ac:chgData name="Maenza, Anthony (MSFC-ES51)" userId="06305be4-8ef7-4a3e-aa66-33552fef9e00" providerId="ADAL" clId="{9DD6CC4E-88C4-47BE-A04C-A39DA976DE7C}" dt="2022-09-14T20:29:25.427" v="31" actId="478"/>
          <ac:spMkLst>
            <pc:docMk/>
            <pc:sldMk cId="2435985786" sldId="258"/>
            <ac:spMk id="7" creationId="{9642452C-5414-4DA3-9AD2-91B0CEBB3B6B}"/>
          </ac:spMkLst>
        </pc:spChg>
        <pc:spChg chg="del mod">
          <ac:chgData name="Maenza, Anthony (MSFC-ES51)" userId="06305be4-8ef7-4a3e-aa66-33552fef9e00" providerId="ADAL" clId="{9DD6CC4E-88C4-47BE-A04C-A39DA976DE7C}" dt="2022-09-14T20:30:04.278" v="35" actId="21"/>
          <ac:spMkLst>
            <pc:docMk/>
            <pc:sldMk cId="2435985786" sldId="258"/>
            <ac:spMk id="8" creationId="{489D0D5E-87D0-4697-BF0A-2E843C1CEC4C}"/>
          </ac:spMkLst>
        </pc:spChg>
        <pc:spChg chg="add mod">
          <ac:chgData name="Maenza, Anthony (MSFC-ES51)" userId="06305be4-8ef7-4a3e-aa66-33552fef9e00" providerId="ADAL" clId="{9DD6CC4E-88C4-47BE-A04C-A39DA976DE7C}" dt="2022-09-14T20:38:26.961" v="143" actId="1076"/>
          <ac:spMkLst>
            <pc:docMk/>
            <pc:sldMk cId="2435985786" sldId="258"/>
            <ac:spMk id="11" creationId="{4BB03257-6D47-4ECD-8C88-A66155973387}"/>
          </ac:spMkLst>
        </pc:spChg>
        <pc:picChg chg="mod">
          <ac:chgData name="Maenza, Anthony (MSFC-ES51)" userId="06305be4-8ef7-4a3e-aa66-33552fef9e00" providerId="ADAL" clId="{9DD6CC4E-88C4-47BE-A04C-A39DA976DE7C}" dt="2022-09-14T20:32:08.135" v="52" actId="1076"/>
          <ac:picMkLst>
            <pc:docMk/>
            <pc:sldMk cId="2435985786" sldId="258"/>
            <ac:picMk id="4" creationId="{B1A3980F-CF55-49AE-8C8E-12892A9DE7D5}"/>
          </ac:picMkLst>
        </pc:picChg>
        <pc:picChg chg="del">
          <ac:chgData name="Maenza, Anthony (MSFC-ES51)" userId="06305be4-8ef7-4a3e-aa66-33552fef9e00" providerId="ADAL" clId="{9DD6CC4E-88C4-47BE-A04C-A39DA976DE7C}" dt="2022-09-14T20:29:25.427" v="31" actId="478"/>
          <ac:picMkLst>
            <pc:docMk/>
            <pc:sldMk cId="2435985786" sldId="258"/>
            <ac:picMk id="5" creationId="{2AC1E5EF-1923-4A87-ACB1-664742A5398C}"/>
          </ac:picMkLst>
        </pc:picChg>
        <pc:picChg chg="add mod">
          <ac:chgData name="Maenza, Anthony (MSFC-ES51)" userId="06305be4-8ef7-4a3e-aa66-33552fef9e00" providerId="ADAL" clId="{9DD6CC4E-88C4-47BE-A04C-A39DA976DE7C}" dt="2022-09-14T20:32:13.843" v="53" actId="1076"/>
          <ac:picMkLst>
            <pc:docMk/>
            <pc:sldMk cId="2435985786" sldId="258"/>
            <ac:picMk id="10" creationId="{85546DDD-7C2E-47A9-A214-64E529BFF1AF}"/>
          </ac:picMkLst>
        </pc:picChg>
      </pc:sldChg>
      <pc:sldChg chg="modSp mod ord">
        <pc:chgData name="Maenza, Anthony (MSFC-ES51)" userId="06305be4-8ef7-4a3e-aa66-33552fef9e00" providerId="ADAL" clId="{9DD6CC4E-88C4-47BE-A04C-A39DA976DE7C}" dt="2022-09-15T16:41:42.488" v="1005" actId="20577"/>
        <pc:sldMkLst>
          <pc:docMk/>
          <pc:sldMk cId="572247498" sldId="260"/>
        </pc:sldMkLst>
        <pc:spChg chg="mod">
          <ac:chgData name="Maenza, Anthony (MSFC-ES51)" userId="06305be4-8ef7-4a3e-aa66-33552fef9e00" providerId="ADAL" clId="{9DD6CC4E-88C4-47BE-A04C-A39DA976DE7C}" dt="2022-09-14T20:50:40.942" v="166" actId="20577"/>
          <ac:spMkLst>
            <pc:docMk/>
            <pc:sldMk cId="572247498" sldId="260"/>
            <ac:spMk id="2" creationId="{651E6DA7-4C8A-4CA4-9E92-746C1D0CC8DF}"/>
          </ac:spMkLst>
        </pc:spChg>
        <pc:spChg chg="mod">
          <ac:chgData name="Maenza, Anthony (MSFC-ES51)" userId="06305be4-8ef7-4a3e-aa66-33552fef9e00" providerId="ADAL" clId="{9DD6CC4E-88C4-47BE-A04C-A39DA976DE7C}" dt="2022-09-15T16:41:42.488" v="1005" actId="20577"/>
          <ac:spMkLst>
            <pc:docMk/>
            <pc:sldMk cId="572247498" sldId="260"/>
            <ac:spMk id="3" creationId="{427C8534-740A-43D3-81CE-F5D2F9D85DDB}"/>
          </ac:spMkLst>
        </pc:spChg>
      </pc:sldChg>
      <pc:sldChg chg="modSp mod ord">
        <pc:chgData name="Maenza, Anthony (MSFC-ES51)" userId="06305be4-8ef7-4a3e-aa66-33552fef9e00" providerId="ADAL" clId="{9DD6CC4E-88C4-47BE-A04C-A39DA976DE7C}" dt="2022-09-15T16:46:08.803" v="1085" actId="27636"/>
        <pc:sldMkLst>
          <pc:docMk/>
          <pc:sldMk cId="3925361248" sldId="261"/>
        </pc:sldMkLst>
        <pc:spChg chg="mod">
          <ac:chgData name="Maenza, Anthony (MSFC-ES51)" userId="06305be4-8ef7-4a3e-aa66-33552fef9e00" providerId="ADAL" clId="{9DD6CC4E-88C4-47BE-A04C-A39DA976DE7C}" dt="2022-09-15T16:46:08.803" v="1085" actId="27636"/>
          <ac:spMkLst>
            <pc:docMk/>
            <pc:sldMk cId="3925361248" sldId="261"/>
            <ac:spMk id="3" creationId="{B47CFFDA-1623-423A-BCFC-F5223FC41087}"/>
          </ac:spMkLst>
        </pc:spChg>
      </pc:sldChg>
      <pc:sldChg chg="modSp mod">
        <pc:chgData name="Maenza, Anthony (MSFC-ES51)" userId="06305be4-8ef7-4a3e-aa66-33552fef9e00" providerId="ADAL" clId="{9DD6CC4E-88C4-47BE-A04C-A39DA976DE7C}" dt="2022-09-15T19:34:59.907" v="1153" actId="20577"/>
        <pc:sldMkLst>
          <pc:docMk/>
          <pc:sldMk cId="510514330" sldId="262"/>
        </pc:sldMkLst>
        <pc:spChg chg="mod">
          <ac:chgData name="Maenza, Anthony (MSFC-ES51)" userId="06305be4-8ef7-4a3e-aa66-33552fef9e00" providerId="ADAL" clId="{9DD6CC4E-88C4-47BE-A04C-A39DA976DE7C}" dt="2022-09-15T19:34:59.907" v="1153" actId="20577"/>
          <ac:spMkLst>
            <pc:docMk/>
            <pc:sldMk cId="510514330" sldId="262"/>
            <ac:spMk id="2" creationId="{BD67454F-953A-4EC4-B40C-3D3CC4AFA503}"/>
          </ac:spMkLst>
        </pc:spChg>
      </pc:sldChg>
      <pc:sldChg chg="modSp mod">
        <pc:chgData name="Maenza, Anthony (MSFC-ES51)" userId="06305be4-8ef7-4a3e-aa66-33552fef9e00" providerId="ADAL" clId="{9DD6CC4E-88C4-47BE-A04C-A39DA976DE7C}" dt="2022-09-15T21:17:02.888" v="1699" actId="20577"/>
        <pc:sldMkLst>
          <pc:docMk/>
          <pc:sldMk cId="3356608785" sldId="263"/>
        </pc:sldMkLst>
        <pc:spChg chg="mod">
          <ac:chgData name="Maenza, Anthony (MSFC-ES51)" userId="06305be4-8ef7-4a3e-aa66-33552fef9e00" providerId="ADAL" clId="{9DD6CC4E-88C4-47BE-A04C-A39DA976DE7C}" dt="2022-09-15T21:17:02.888" v="1699" actId="20577"/>
          <ac:spMkLst>
            <pc:docMk/>
            <pc:sldMk cId="3356608785" sldId="263"/>
            <ac:spMk id="8" creationId="{ECAF73A0-15C5-4820-B451-BCDE79D010A3}"/>
          </ac:spMkLst>
        </pc:spChg>
      </pc:sldChg>
      <pc:sldChg chg="modSp mod">
        <pc:chgData name="Maenza, Anthony (MSFC-ES51)" userId="06305be4-8ef7-4a3e-aa66-33552fef9e00" providerId="ADAL" clId="{9DD6CC4E-88C4-47BE-A04C-A39DA976DE7C}" dt="2022-09-15T20:05:13.394" v="1640" actId="20577"/>
        <pc:sldMkLst>
          <pc:docMk/>
          <pc:sldMk cId="1134899924" sldId="266"/>
        </pc:sldMkLst>
        <pc:spChg chg="mod">
          <ac:chgData name="Maenza, Anthony (MSFC-ES51)" userId="06305be4-8ef7-4a3e-aa66-33552fef9e00" providerId="ADAL" clId="{9DD6CC4E-88C4-47BE-A04C-A39DA976DE7C}" dt="2022-09-15T20:05:13.394" v="1640" actId="20577"/>
          <ac:spMkLst>
            <pc:docMk/>
            <pc:sldMk cId="1134899924" sldId="266"/>
            <ac:spMk id="3" creationId="{4A4549F1-D8D1-4FA6-AE7D-EFF3BE1D4DDB}"/>
          </ac:spMkLst>
        </pc:spChg>
      </pc:sldChg>
      <pc:sldChg chg="modSp mod">
        <pc:chgData name="Maenza, Anthony (MSFC-ES51)" userId="06305be4-8ef7-4a3e-aa66-33552fef9e00" providerId="ADAL" clId="{9DD6CC4E-88C4-47BE-A04C-A39DA976DE7C}" dt="2022-09-15T18:25:32.890" v="1092" actId="20577"/>
        <pc:sldMkLst>
          <pc:docMk/>
          <pc:sldMk cId="4008196836" sldId="267"/>
        </pc:sldMkLst>
        <pc:spChg chg="mod">
          <ac:chgData name="Maenza, Anthony (MSFC-ES51)" userId="06305be4-8ef7-4a3e-aa66-33552fef9e00" providerId="ADAL" clId="{9DD6CC4E-88C4-47BE-A04C-A39DA976DE7C}" dt="2022-09-15T18:25:32.890" v="1092" actId="20577"/>
          <ac:spMkLst>
            <pc:docMk/>
            <pc:sldMk cId="4008196836" sldId="267"/>
            <ac:spMk id="2" creationId="{D986EFA5-DFB9-4A41-9FEB-C1347BA71C11}"/>
          </ac:spMkLst>
        </pc:spChg>
      </pc:sldChg>
      <pc:sldChg chg="modSp mod">
        <pc:chgData name="Maenza, Anthony (MSFC-ES51)" userId="06305be4-8ef7-4a3e-aa66-33552fef9e00" providerId="ADAL" clId="{9DD6CC4E-88C4-47BE-A04C-A39DA976DE7C}" dt="2022-09-16T01:19:45.852" v="1706" actId="20577"/>
        <pc:sldMkLst>
          <pc:docMk/>
          <pc:sldMk cId="3421259976" sldId="271"/>
        </pc:sldMkLst>
        <pc:spChg chg="mod">
          <ac:chgData name="Maenza, Anthony (MSFC-ES51)" userId="06305be4-8ef7-4a3e-aa66-33552fef9e00" providerId="ADAL" clId="{9DD6CC4E-88C4-47BE-A04C-A39DA976DE7C}" dt="2022-09-16T01:19:45.852" v="1706" actId="20577"/>
          <ac:spMkLst>
            <pc:docMk/>
            <pc:sldMk cId="3421259976" sldId="271"/>
            <ac:spMk id="14" creationId="{8B6F0DFA-4354-4C96-BD45-703E771A56F1}"/>
          </ac:spMkLst>
        </pc:spChg>
        <pc:picChg chg="mod">
          <ac:chgData name="Maenza, Anthony (MSFC-ES51)" userId="06305be4-8ef7-4a3e-aa66-33552fef9e00" providerId="ADAL" clId="{9DD6CC4E-88C4-47BE-A04C-A39DA976DE7C}" dt="2022-09-16T01:19:35.794" v="1704" actId="1076"/>
          <ac:picMkLst>
            <pc:docMk/>
            <pc:sldMk cId="3421259976" sldId="271"/>
            <ac:picMk id="10" creationId="{DE8AFBBC-10F6-4BD4-B7B7-0BAD0B69897A}"/>
          </ac:picMkLst>
        </pc:picChg>
        <pc:picChg chg="mod">
          <ac:chgData name="Maenza, Anthony (MSFC-ES51)" userId="06305be4-8ef7-4a3e-aa66-33552fef9e00" providerId="ADAL" clId="{9DD6CC4E-88C4-47BE-A04C-A39DA976DE7C}" dt="2022-09-16T01:19:38.528" v="1705" actId="1076"/>
          <ac:picMkLst>
            <pc:docMk/>
            <pc:sldMk cId="3421259976" sldId="271"/>
            <ac:picMk id="13" creationId="{BD44AA70-985C-4C19-8B80-15468E987D26}"/>
          </ac:picMkLst>
        </pc:picChg>
      </pc:sldChg>
      <pc:sldChg chg="modSp mod">
        <pc:chgData name="Maenza, Anthony (MSFC-ES51)" userId="06305be4-8ef7-4a3e-aa66-33552fef9e00" providerId="ADAL" clId="{9DD6CC4E-88C4-47BE-A04C-A39DA976DE7C}" dt="2022-09-15T21:20:17.170" v="1701" actId="20577"/>
        <pc:sldMkLst>
          <pc:docMk/>
          <pc:sldMk cId="92217623" sldId="274"/>
        </pc:sldMkLst>
        <pc:spChg chg="mod">
          <ac:chgData name="Maenza, Anthony (MSFC-ES51)" userId="06305be4-8ef7-4a3e-aa66-33552fef9e00" providerId="ADAL" clId="{9DD6CC4E-88C4-47BE-A04C-A39DA976DE7C}" dt="2022-09-15T21:20:17.170" v="1701" actId="20577"/>
          <ac:spMkLst>
            <pc:docMk/>
            <pc:sldMk cId="92217623" sldId="274"/>
            <ac:spMk id="2" creationId="{E4A766A6-8F05-40EE-AFCE-939BF973B842}"/>
          </ac:spMkLst>
        </pc:spChg>
      </pc:sldChg>
      <pc:sldChg chg="new del">
        <pc:chgData name="Maenza, Anthony (MSFC-ES51)" userId="06305be4-8ef7-4a3e-aa66-33552fef9e00" providerId="ADAL" clId="{9DD6CC4E-88C4-47BE-A04C-A39DA976DE7C}" dt="2022-09-14T20:28:07.640" v="19" actId="47"/>
        <pc:sldMkLst>
          <pc:docMk/>
          <pc:sldMk cId="670905161" sldId="275"/>
        </pc:sldMkLst>
      </pc:sldChg>
      <pc:sldChg chg="addSp delSp modSp new mod setBg chgLayout">
        <pc:chgData name="Maenza, Anthony (MSFC-ES51)" userId="06305be4-8ef7-4a3e-aa66-33552fef9e00" providerId="ADAL" clId="{9DD6CC4E-88C4-47BE-A04C-A39DA976DE7C}" dt="2022-09-15T16:42:40.065" v="1009" actId="1036"/>
        <pc:sldMkLst>
          <pc:docMk/>
          <pc:sldMk cId="3598852572" sldId="275"/>
        </pc:sldMkLst>
        <pc:spChg chg="mod ord">
          <ac:chgData name="Maenza, Anthony (MSFC-ES51)" userId="06305be4-8ef7-4a3e-aa66-33552fef9e00" providerId="ADAL" clId="{9DD6CC4E-88C4-47BE-A04C-A39DA976DE7C}" dt="2022-09-14T21:22:02.986" v="217" actId="700"/>
          <ac:spMkLst>
            <pc:docMk/>
            <pc:sldMk cId="3598852572" sldId="275"/>
            <ac:spMk id="2" creationId="{E475532B-6D47-4EDD-B4D9-B50DA26FA756}"/>
          </ac:spMkLst>
        </pc:spChg>
        <pc:spChg chg="add del mod ord">
          <ac:chgData name="Maenza, Anthony (MSFC-ES51)" userId="06305be4-8ef7-4a3e-aa66-33552fef9e00" providerId="ADAL" clId="{9DD6CC4E-88C4-47BE-A04C-A39DA976DE7C}" dt="2022-09-14T21:22:02.986" v="217" actId="700"/>
          <ac:spMkLst>
            <pc:docMk/>
            <pc:sldMk cId="3598852572" sldId="275"/>
            <ac:spMk id="3" creationId="{2B80D179-A31B-408E-B489-43B29CC79630}"/>
          </ac:spMkLst>
        </pc:spChg>
        <pc:spChg chg="mod ord">
          <ac:chgData name="Maenza, Anthony (MSFC-ES51)" userId="06305be4-8ef7-4a3e-aa66-33552fef9e00" providerId="ADAL" clId="{9DD6CC4E-88C4-47BE-A04C-A39DA976DE7C}" dt="2022-09-14T21:22:02.986" v="217" actId="700"/>
          <ac:spMkLst>
            <pc:docMk/>
            <pc:sldMk cId="3598852572" sldId="275"/>
            <ac:spMk id="4" creationId="{1EC0D0A7-7B0C-408E-8E30-8C8FD4183586}"/>
          </ac:spMkLst>
        </pc:spChg>
        <pc:spChg chg="add del mod">
          <ac:chgData name="Maenza, Anthony (MSFC-ES51)" userId="06305be4-8ef7-4a3e-aa66-33552fef9e00" providerId="ADAL" clId="{9DD6CC4E-88C4-47BE-A04C-A39DA976DE7C}" dt="2022-09-14T21:28:57.562" v="230" actId="478"/>
          <ac:spMkLst>
            <pc:docMk/>
            <pc:sldMk cId="3598852572" sldId="275"/>
            <ac:spMk id="6" creationId="{25593FD1-1AFA-475C-AA98-89063C91361E}"/>
          </ac:spMkLst>
        </pc:spChg>
        <pc:spChg chg="add del mod">
          <ac:chgData name="Maenza, Anthony (MSFC-ES51)" userId="06305be4-8ef7-4a3e-aa66-33552fef9e00" providerId="ADAL" clId="{9DD6CC4E-88C4-47BE-A04C-A39DA976DE7C}" dt="2022-09-14T20:30:09.371" v="37"/>
          <ac:spMkLst>
            <pc:docMk/>
            <pc:sldMk cId="3598852572" sldId="275"/>
            <ac:spMk id="7" creationId="{387CAD45-CB5C-4AD2-BC6A-6D6F01483002}"/>
          </ac:spMkLst>
        </pc:spChg>
        <pc:spChg chg="add del mod">
          <ac:chgData name="Maenza, Anthony (MSFC-ES51)" userId="06305be4-8ef7-4a3e-aa66-33552fef9e00" providerId="ADAL" clId="{9DD6CC4E-88C4-47BE-A04C-A39DA976DE7C}" dt="2022-09-14T20:38:12.672" v="141" actId="21"/>
          <ac:spMkLst>
            <pc:docMk/>
            <pc:sldMk cId="3598852572" sldId="275"/>
            <ac:spMk id="8" creationId="{B7B43931-5C20-4A7D-B6BB-69092D720D7F}"/>
          </ac:spMkLst>
        </pc:spChg>
        <pc:spChg chg="add del mod ord">
          <ac:chgData name="Maenza, Anthony (MSFC-ES51)" userId="06305be4-8ef7-4a3e-aa66-33552fef9e00" providerId="ADAL" clId="{9DD6CC4E-88C4-47BE-A04C-A39DA976DE7C}" dt="2022-09-14T20:51:00.278" v="168" actId="700"/>
          <ac:spMkLst>
            <pc:docMk/>
            <pc:sldMk cId="3598852572" sldId="275"/>
            <ac:spMk id="9" creationId="{38395920-0614-42D5-94D1-10D1F0C298C4}"/>
          </ac:spMkLst>
        </pc:spChg>
        <pc:spChg chg="add del mod ord">
          <ac:chgData name="Maenza, Anthony (MSFC-ES51)" userId="06305be4-8ef7-4a3e-aa66-33552fef9e00" providerId="ADAL" clId="{9DD6CC4E-88C4-47BE-A04C-A39DA976DE7C}" dt="2022-09-14T20:51:00.278" v="168" actId="700"/>
          <ac:spMkLst>
            <pc:docMk/>
            <pc:sldMk cId="3598852572" sldId="275"/>
            <ac:spMk id="10" creationId="{DC84EE6C-9F53-48BE-8FC2-2FD606E9315C}"/>
          </ac:spMkLst>
        </pc:spChg>
        <pc:spChg chg="add mod ord">
          <ac:chgData name="Maenza, Anthony (MSFC-ES51)" userId="06305be4-8ef7-4a3e-aa66-33552fef9e00" providerId="ADAL" clId="{9DD6CC4E-88C4-47BE-A04C-A39DA976DE7C}" dt="2022-09-15T16:42:40.065" v="1009" actId="1036"/>
          <ac:spMkLst>
            <pc:docMk/>
            <pc:sldMk cId="3598852572" sldId="275"/>
            <ac:spMk id="12" creationId="{C60253B8-4FF8-4839-9110-E0B7E4CFC01D}"/>
          </ac:spMkLst>
        </pc:spChg>
        <pc:spChg chg="add mod">
          <ac:chgData name="Maenza, Anthony (MSFC-ES51)" userId="06305be4-8ef7-4a3e-aa66-33552fef9e00" providerId="ADAL" clId="{9DD6CC4E-88C4-47BE-A04C-A39DA976DE7C}" dt="2022-09-15T14:38:14.679" v="297" actId="1076"/>
          <ac:spMkLst>
            <pc:docMk/>
            <pc:sldMk cId="3598852572" sldId="275"/>
            <ac:spMk id="14" creationId="{074C6B4C-8055-4F7E-9CB3-F68BAD383BE1}"/>
          </ac:spMkLst>
        </pc:spChg>
        <pc:spChg chg="add del mod">
          <ac:chgData name="Maenza, Anthony (MSFC-ES51)" userId="06305be4-8ef7-4a3e-aa66-33552fef9e00" providerId="ADAL" clId="{9DD6CC4E-88C4-47BE-A04C-A39DA976DE7C}" dt="2022-09-15T14:38:10.888" v="296"/>
          <ac:spMkLst>
            <pc:docMk/>
            <pc:sldMk cId="3598852572" sldId="275"/>
            <ac:spMk id="15" creationId="{F0230B89-DE3D-483F-915F-42FB521C0295}"/>
          </ac:spMkLst>
        </pc:spChg>
        <pc:spChg chg="add mod">
          <ac:chgData name="Maenza, Anthony (MSFC-ES51)" userId="06305be4-8ef7-4a3e-aa66-33552fef9e00" providerId="ADAL" clId="{9DD6CC4E-88C4-47BE-A04C-A39DA976DE7C}" dt="2022-09-15T14:39:16.842" v="360" actId="1076"/>
          <ac:spMkLst>
            <pc:docMk/>
            <pc:sldMk cId="3598852572" sldId="275"/>
            <ac:spMk id="16" creationId="{4178DE8C-773C-4F42-8046-AABF7EA9F83B}"/>
          </ac:spMkLst>
        </pc:spChg>
        <pc:spChg chg="add del">
          <ac:chgData name="Maenza, Anthony (MSFC-ES51)" userId="06305be4-8ef7-4a3e-aa66-33552fef9e00" providerId="ADAL" clId="{9DD6CC4E-88C4-47BE-A04C-A39DA976DE7C}" dt="2022-09-15T16:25:02.965" v="737" actId="11529"/>
          <ac:spMkLst>
            <pc:docMk/>
            <pc:sldMk cId="3598852572" sldId="275"/>
            <ac:spMk id="17" creationId="{19526922-135B-466C-B978-5A7B87EA7749}"/>
          </ac:spMkLst>
        </pc:spChg>
        <pc:spChg chg="add mod">
          <ac:chgData name="Maenza, Anthony (MSFC-ES51)" userId="06305be4-8ef7-4a3e-aa66-33552fef9e00" providerId="ADAL" clId="{9DD6CC4E-88C4-47BE-A04C-A39DA976DE7C}" dt="2022-09-15T16:25:27.137" v="739" actId="1076"/>
          <ac:spMkLst>
            <pc:docMk/>
            <pc:sldMk cId="3598852572" sldId="275"/>
            <ac:spMk id="18" creationId="{FCC63A76-E525-46D8-B51A-7A759607D471}"/>
          </ac:spMkLst>
        </pc:spChg>
        <pc:picChg chg="add mod ord">
          <ac:chgData name="Maenza, Anthony (MSFC-ES51)" userId="06305be4-8ef7-4a3e-aa66-33552fef9e00" providerId="ADAL" clId="{9DD6CC4E-88C4-47BE-A04C-A39DA976DE7C}" dt="2022-09-14T21:23:14.565" v="226" actId="1076"/>
          <ac:picMkLst>
            <pc:docMk/>
            <pc:sldMk cId="3598852572" sldId="275"/>
            <ac:picMk id="5" creationId="{5D61839B-AA1C-459E-86CF-32D269C1FDAB}"/>
          </ac:picMkLst>
        </pc:picChg>
        <pc:picChg chg="add del mod">
          <ac:chgData name="Maenza, Anthony (MSFC-ES51)" userId="06305be4-8ef7-4a3e-aa66-33552fef9e00" providerId="ADAL" clId="{9DD6CC4E-88C4-47BE-A04C-A39DA976DE7C}" dt="2022-09-14T21:21:38.405" v="207"/>
          <ac:picMkLst>
            <pc:docMk/>
            <pc:sldMk cId="3598852572" sldId="275"/>
            <ac:picMk id="11" creationId="{E64B8B84-65DB-4D26-8C37-EA8E0D2D8461}"/>
          </ac:picMkLst>
        </pc:picChg>
        <pc:picChg chg="add mod">
          <ac:chgData name="Maenza, Anthony (MSFC-ES51)" userId="06305be4-8ef7-4a3e-aa66-33552fef9e00" providerId="ADAL" clId="{9DD6CC4E-88C4-47BE-A04C-A39DA976DE7C}" dt="2022-09-14T21:23:21.777" v="227" actId="1076"/>
          <ac:picMkLst>
            <pc:docMk/>
            <pc:sldMk cId="3598852572" sldId="275"/>
            <ac:picMk id="13" creationId="{F0BEA754-2462-4701-997E-CE9BE4C23A51}"/>
          </ac:picMkLst>
        </pc:picChg>
      </pc:sldChg>
      <pc:sldChg chg="add del ord setBg">
        <pc:chgData name="Maenza, Anthony (MSFC-ES51)" userId="06305be4-8ef7-4a3e-aa66-33552fef9e00" providerId="ADAL" clId="{9DD6CC4E-88C4-47BE-A04C-A39DA976DE7C}" dt="2022-09-14T20:28:24.729" v="23" actId="47"/>
        <pc:sldMkLst>
          <pc:docMk/>
          <pc:sldMk cId="3655541245" sldId="275"/>
        </pc:sldMkLst>
      </pc:sldChg>
      <pc:sldChg chg="add del setBg">
        <pc:chgData name="Maenza, Anthony (MSFC-ES51)" userId="06305be4-8ef7-4a3e-aa66-33552fef9e00" providerId="ADAL" clId="{9DD6CC4E-88C4-47BE-A04C-A39DA976DE7C}" dt="2022-09-14T20:28:53.278" v="27"/>
        <pc:sldMkLst>
          <pc:docMk/>
          <pc:sldMk cId="2732719946" sldId="276"/>
        </pc:sldMkLst>
      </pc:sldChg>
    </pc:docChg>
  </pc:docChgLst>
  <pc:docChgLst>
    <pc:chgData name="Tashakkor, Scott B (MSFC-ES52)" userId="25a7c99a-a06e-4b6d-9de6-3675084f79a7" providerId="ADAL" clId="{571753D3-16B0-4663-B575-2819C16A5CCD}"/>
    <pc:docChg chg="custSel addSld modSld sldOrd">
      <pc:chgData name="Tashakkor, Scott B (MSFC-ES52)" userId="25a7c99a-a06e-4b6d-9de6-3675084f79a7" providerId="ADAL" clId="{571753D3-16B0-4663-B575-2819C16A5CCD}" dt="2022-09-08T14:38:07.249" v="4053" actId="1076"/>
      <pc:docMkLst>
        <pc:docMk/>
      </pc:docMkLst>
      <pc:sldChg chg="addSp delSp modSp mod ord">
        <pc:chgData name="Tashakkor, Scott B (MSFC-ES52)" userId="25a7c99a-a06e-4b6d-9de6-3675084f79a7" providerId="ADAL" clId="{571753D3-16B0-4663-B575-2819C16A5CCD}" dt="2022-09-07T18:13:51.036" v="2947" actId="20577"/>
        <pc:sldMkLst>
          <pc:docMk/>
          <pc:sldMk cId="3356608785" sldId="263"/>
        </pc:sldMkLst>
        <pc:spChg chg="mod">
          <ac:chgData name="Tashakkor, Scott B (MSFC-ES52)" userId="25a7c99a-a06e-4b6d-9de6-3675084f79a7" providerId="ADAL" clId="{571753D3-16B0-4663-B575-2819C16A5CCD}" dt="2022-09-07T18:13:51.036" v="2947" actId="20577"/>
          <ac:spMkLst>
            <pc:docMk/>
            <pc:sldMk cId="3356608785" sldId="263"/>
            <ac:spMk id="2" creationId="{EBA9DD8A-06F6-4AFD-A9F1-029A76BEB43A}"/>
          </ac:spMkLst>
        </pc:spChg>
        <pc:spChg chg="del">
          <ac:chgData name="Tashakkor, Scott B (MSFC-ES52)" userId="25a7c99a-a06e-4b6d-9de6-3675084f79a7" providerId="ADAL" clId="{571753D3-16B0-4663-B575-2819C16A5CCD}" dt="2022-09-07T17:20:57.787" v="2827"/>
          <ac:spMkLst>
            <pc:docMk/>
            <pc:sldMk cId="3356608785" sldId="263"/>
            <ac:spMk id="3" creationId="{10C97E28-6F14-4A8B-8561-74CCCA657F61}"/>
          </ac:spMkLst>
        </pc:spChg>
        <pc:spChg chg="add mod">
          <ac:chgData name="Tashakkor, Scott B (MSFC-ES52)" userId="25a7c99a-a06e-4b6d-9de6-3675084f79a7" providerId="ADAL" clId="{571753D3-16B0-4663-B575-2819C16A5CCD}" dt="2022-09-07T18:02:20.156" v="2898" actId="1076"/>
          <ac:spMkLst>
            <pc:docMk/>
            <pc:sldMk cId="3356608785" sldId="263"/>
            <ac:spMk id="8" creationId="{ECAF73A0-15C5-4820-B451-BCDE79D010A3}"/>
          </ac:spMkLst>
        </pc:spChg>
        <pc:spChg chg="add del mod">
          <ac:chgData name="Tashakkor, Scott B (MSFC-ES52)" userId="25a7c99a-a06e-4b6d-9de6-3675084f79a7" providerId="ADAL" clId="{571753D3-16B0-4663-B575-2819C16A5CCD}" dt="2022-09-07T18:02:06.482" v="2893" actId="478"/>
          <ac:spMkLst>
            <pc:docMk/>
            <pc:sldMk cId="3356608785" sldId="263"/>
            <ac:spMk id="9" creationId="{8C6B76AC-9AEB-497B-A33F-8F738C143B0B}"/>
          </ac:spMkLst>
        </pc:spChg>
        <pc:spChg chg="add del mod">
          <ac:chgData name="Tashakkor, Scott B (MSFC-ES52)" userId="25a7c99a-a06e-4b6d-9de6-3675084f79a7" providerId="ADAL" clId="{571753D3-16B0-4663-B575-2819C16A5CCD}" dt="2022-09-07T18:04:32.079" v="2906" actId="478"/>
          <ac:spMkLst>
            <pc:docMk/>
            <pc:sldMk cId="3356608785" sldId="263"/>
            <ac:spMk id="12" creationId="{A296248F-A284-4731-9BAA-E9DEEEA3CEF4}"/>
          </ac:spMkLst>
        </pc:spChg>
        <pc:graphicFrameChg chg="add mod">
          <ac:chgData name="Tashakkor, Scott B (MSFC-ES52)" userId="25a7c99a-a06e-4b6d-9de6-3675084f79a7" providerId="ADAL" clId="{571753D3-16B0-4663-B575-2819C16A5CCD}" dt="2022-09-07T18:02:16.451" v="2896" actId="1076"/>
          <ac:graphicFrameMkLst>
            <pc:docMk/>
            <pc:sldMk cId="3356608785" sldId="263"/>
            <ac:graphicFrameMk id="10" creationId="{53ED88EB-6640-4830-84C1-0C5A23149393}"/>
          </ac:graphicFrameMkLst>
        </pc:graphicFrameChg>
        <pc:graphicFrameChg chg="add mod">
          <ac:chgData name="Tashakkor, Scott B (MSFC-ES52)" userId="25a7c99a-a06e-4b6d-9de6-3675084f79a7" providerId="ADAL" clId="{571753D3-16B0-4663-B575-2819C16A5CCD}" dt="2022-09-07T18:04:16.891" v="2904" actId="14100"/>
          <ac:graphicFrameMkLst>
            <pc:docMk/>
            <pc:sldMk cId="3356608785" sldId="263"/>
            <ac:graphicFrameMk id="11" creationId="{928B1EF0-80E0-4AA3-BB11-C454F59D8DED}"/>
          </ac:graphicFrameMkLst>
        </pc:graphicFrameChg>
        <pc:picChg chg="add del mod">
          <ac:chgData name="Tashakkor, Scott B (MSFC-ES52)" userId="25a7c99a-a06e-4b6d-9de6-3675084f79a7" providerId="ADAL" clId="{571753D3-16B0-4663-B575-2819C16A5CCD}" dt="2022-09-07T17:20:47.567" v="2826" actId="478"/>
          <ac:picMkLst>
            <pc:docMk/>
            <pc:sldMk cId="3356608785" sldId="263"/>
            <ac:picMk id="5" creationId="{634B9BA9-9EA4-4A08-9609-9390E9D11C9D}"/>
          </ac:picMkLst>
        </pc:picChg>
        <pc:picChg chg="add mod">
          <ac:chgData name="Tashakkor, Scott B (MSFC-ES52)" userId="25a7c99a-a06e-4b6d-9de6-3675084f79a7" providerId="ADAL" clId="{571753D3-16B0-4663-B575-2819C16A5CCD}" dt="2022-09-07T18:02:26.732" v="2899" actId="1076"/>
          <ac:picMkLst>
            <pc:docMk/>
            <pc:sldMk cId="3356608785" sldId="263"/>
            <ac:picMk id="6" creationId="{BC192E02-DB5F-43FC-A160-0D5792B722E3}"/>
          </ac:picMkLst>
        </pc:picChg>
        <pc:picChg chg="add del mod">
          <ac:chgData name="Tashakkor, Scott B (MSFC-ES52)" userId="25a7c99a-a06e-4b6d-9de6-3675084f79a7" providerId="ADAL" clId="{571753D3-16B0-4663-B575-2819C16A5CCD}" dt="2022-09-07T17:21:08.574" v="2829"/>
          <ac:picMkLst>
            <pc:docMk/>
            <pc:sldMk cId="3356608785" sldId="263"/>
            <ac:picMk id="7" creationId="{570BA6A4-EAC6-48F5-82BE-50C13E4EFE50}"/>
          </ac:picMkLst>
        </pc:picChg>
      </pc:sldChg>
      <pc:sldChg chg="addSp modSp mod">
        <pc:chgData name="Tashakkor, Scott B (MSFC-ES52)" userId="25a7c99a-a06e-4b6d-9de6-3675084f79a7" providerId="ADAL" clId="{571753D3-16B0-4663-B575-2819C16A5CCD}" dt="2022-09-07T16:16:52.343" v="2823" actId="20577"/>
        <pc:sldMkLst>
          <pc:docMk/>
          <pc:sldMk cId="336314030" sldId="264"/>
        </pc:sldMkLst>
        <pc:spChg chg="mod">
          <ac:chgData name="Tashakkor, Scott B (MSFC-ES52)" userId="25a7c99a-a06e-4b6d-9de6-3675084f79a7" providerId="ADAL" clId="{571753D3-16B0-4663-B575-2819C16A5CCD}" dt="2022-09-07T16:16:52.343" v="2823" actId="20577"/>
          <ac:spMkLst>
            <pc:docMk/>
            <pc:sldMk cId="336314030" sldId="264"/>
            <ac:spMk id="3" creationId="{4A4549F1-D8D1-4FA6-AE7D-EFF3BE1D4DDB}"/>
          </ac:spMkLst>
        </pc:spChg>
        <pc:spChg chg="add mod">
          <ac:chgData name="Tashakkor, Scott B (MSFC-ES52)" userId="25a7c99a-a06e-4b6d-9de6-3675084f79a7" providerId="ADAL" clId="{571753D3-16B0-4663-B575-2819C16A5CCD}" dt="2022-09-06T21:54:23.642" v="2595" actId="20577"/>
          <ac:spMkLst>
            <pc:docMk/>
            <pc:sldMk cId="336314030" sldId="264"/>
            <ac:spMk id="5" creationId="{DB0F2CA8-C9BA-403B-9010-6AE20A74291B}"/>
          </ac:spMkLst>
        </pc:spChg>
      </pc:sldChg>
      <pc:sldChg chg="addSp modSp add mod setBg">
        <pc:chgData name="Tashakkor, Scott B (MSFC-ES52)" userId="25a7c99a-a06e-4b6d-9de6-3675084f79a7" providerId="ADAL" clId="{571753D3-16B0-4663-B575-2819C16A5CCD}" dt="2022-09-06T21:35:04.222" v="1593" actId="1076"/>
        <pc:sldMkLst>
          <pc:docMk/>
          <pc:sldMk cId="1134899924" sldId="266"/>
        </pc:sldMkLst>
        <pc:spChg chg="mod">
          <ac:chgData name="Tashakkor, Scott B (MSFC-ES52)" userId="25a7c99a-a06e-4b6d-9de6-3675084f79a7" providerId="ADAL" clId="{571753D3-16B0-4663-B575-2819C16A5CCD}" dt="2022-09-06T21:03:19.013" v="14" actId="20577"/>
          <ac:spMkLst>
            <pc:docMk/>
            <pc:sldMk cId="1134899924" sldId="266"/>
            <ac:spMk id="2" creationId="{F99D2248-FAE0-4CE3-B875-CCE538B76BB2}"/>
          </ac:spMkLst>
        </pc:spChg>
        <pc:spChg chg="mod">
          <ac:chgData name="Tashakkor, Scott B (MSFC-ES52)" userId="25a7c99a-a06e-4b6d-9de6-3675084f79a7" providerId="ADAL" clId="{571753D3-16B0-4663-B575-2819C16A5CCD}" dt="2022-09-06T21:34:32.901" v="1589" actId="1076"/>
          <ac:spMkLst>
            <pc:docMk/>
            <pc:sldMk cId="1134899924" sldId="266"/>
            <ac:spMk id="3" creationId="{4A4549F1-D8D1-4FA6-AE7D-EFF3BE1D4DDB}"/>
          </ac:spMkLst>
        </pc:spChg>
        <pc:picChg chg="add mod">
          <ac:chgData name="Tashakkor, Scott B (MSFC-ES52)" userId="25a7c99a-a06e-4b6d-9de6-3675084f79a7" providerId="ADAL" clId="{571753D3-16B0-4663-B575-2819C16A5CCD}" dt="2022-09-06T21:35:04.222" v="1593" actId="1076"/>
          <ac:picMkLst>
            <pc:docMk/>
            <pc:sldMk cId="1134899924" sldId="266"/>
            <ac:picMk id="1026" creationId="{45474549-4D38-40BC-A103-7C22B78C6FC6}"/>
          </ac:picMkLst>
        </pc:picChg>
      </pc:sldChg>
      <pc:sldChg chg="addSp delSp modSp new mod setBg modClrScheme chgLayout">
        <pc:chgData name="Tashakkor, Scott B (MSFC-ES52)" userId="25a7c99a-a06e-4b6d-9de6-3675084f79a7" providerId="ADAL" clId="{571753D3-16B0-4663-B575-2819C16A5CCD}" dt="2022-09-07T18:15:12.852" v="3043" actId="1076"/>
        <pc:sldMkLst>
          <pc:docMk/>
          <pc:sldMk cId="4008196836" sldId="267"/>
        </pc:sldMkLst>
        <pc:spChg chg="mod ord">
          <ac:chgData name="Tashakkor, Scott B (MSFC-ES52)" userId="25a7c99a-a06e-4b6d-9de6-3675084f79a7" providerId="ADAL" clId="{571753D3-16B0-4663-B575-2819C16A5CCD}" dt="2022-09-07T18:13:40.556" v="2937" actId="20577"/>
          <ac:spMkLst>
            <pc:docMk/>
            <pc:sldMk cId="4008196836" sldId="267"/>
            <ac:spMk id="2" creationId="{D986EFA5-DFB9-4A41-9FEB-C1347BA71C11}"/>
          </ac:spMkLst>
        </pc:spChg>
        <pc:spChg chg="del mod ord">
          <ac:chgData name="Tashakkor, Scott B (MSFC-ES52)" userId="25a7c99a-a06e-4b6d-9de6-3675084f79a7" providerId="ADAL" clId="{571753D3-16B0-4663-B575-2819C16A5CCD}" dt="2022-09-07T18:09:53.960" v="2907" actId="700"/>
          <ac:spMkLst>
            <pc:docMk/>
            <pc:sldMk cId="4008196836" sldId="267"/>
            <ac:spMk id="3" creationId="{5E0F15B0-5786-45AE-A2B4-465F0616DFF2}"/>
          </ac:spMkLst>
        </pc:spChg>
        <pc:spChg chg="mod ord">
          <ac:chgData name="Tashakkor, Scott B (MSFC-ES52)" userId="25a7c99a-a06e-4b6d-9de6-3675084f79a7" providerId="ADAL" clId="{571753D3-16B0-4663-B575-2819C16A5CCD}" dt="2022-09-07T18:09:53.960" v="2907" actId="700"/>
          <ac:spMkLst>
            <pc:docMk/>
            <pc:sldMk cId="4008196836" sldId="267"/>
            <ac:spMk id="4" creationId="{0F59A7DB-F61F-4FD4-A20C-04310839BE70}"/>
          </ac:spMkLst>
        </pc:spChg>
        <pc:spChg chg="add del mod ord">
          <ac:chgData name="Tashakkor, Scott B (MSFC-ES52)" userId="25a7c99a-a06e-4b6d-9de6-3675084f79a7" providerId="ADAL" clId="{571753D3-16B0-4663-B575-2819C16A5CCD}" dt="2022-09-07T18:12:18.499" v="2908"/>
          <ac:spMkLst>
            <pc:docMk/>
            <pc:sldMk cId="4008196836" sldId="267"/>
            <ac:spMk id="5" creationId="{3EB1584E-D62A-4D5B-B382-DB23A5D0AE0A}"/>
          </ac:spMkLst>
        </pc:spChg>
        <pc:spChg chg="add del mod ord">
          <ac:chgData name="Tashakkor, Scott B (MSFC-ES52)" userId="25a7c99a-a06e-4b6d-9de6-3675084f79a7" providerId="ADAL" clId="{571753D3-16B0-4663-B575-2819C16A5CCD}" dt="2022-09-07T18:12:34.377" v="2909"/>
          <ac:spMkLst>
            <pc:docMk/>
            <pc:sldMk cId="4008196836" sldId="267"/>
            <ac:spMk id="6" creationId="{D37A37DA-FB72-4A57-A17E-2000A4357DF7}"/>
          </ac:spMkLst>
        </pc:spChg>
        <pc:spChg chg="add mod">
          <ac:chgData name="Tashakkor, Scott B (MSFC-ES52)" userId="25a7c99a-a06e-4b6d-9de6-3675084f79a7" providerId="ADAL" clId="{571753D3-16B0-4663-B575-2819C16A5CCD}" dt="2022-09-07T18:12:46.157" v="2911" actId="1076"/>
          <ac:spMkLst>
            <pc:docMk/>
            <pc:sldMk cId="4008196836" sldId="267"/>
            <ac:spMk id="9" creationId="{CB8D695A-BEBE-4111-8135-F3B2D679B323}"/>
          </ac:spMkLst>
        </pc:spChg>
        <pc:spChg chg="add mod">
          <ac:chgData name="Tashakkor, Scott B (MSFC-ES52)" userId="25a7c99a-a06e-4b6d-9de6-3675084f79a7" providerId="ADAL" clId="{571753D3-16B0-4663-B575-2819C16A5CCD}" dt="2022-09-07T18:15:12.852" v="3043" actId="1076"/>
          <ac:spMkLst>
            <pc:docMk/>
            <pc:sldMk cId="4008196836" sldId="267"/>
            <ac:spMk id="10" creationId="{6FC2DD7F-0A80-40E6-9FC3-677A3F745DAD}"/>
          </ac:spMkLst>
        </pc:spChg>
        <pc:spChg chg="add mod">
          <ac:chgData name="Tashakkor, Scott B (MSFC-ES52)" userId="25a7c99a-a06e-4b6d-9de6-3675084f79a7" providerId="ADAL" clId="{571753D3-16B0-4663-B575-2819C16A5CCD}" dt="2022-09-07T18:13:35.788" v="2926" actId="1076"/>
          <ac:spMkLst>
            <pc:docMk/>
            <pc:sldMk cId="4008196836" sldId="267"/>
            <ac:spMk id="11" creationId="{96D50BBA-12C2-45B2-9781-3079BAA04632}"/>
          </ac:spMkLst>
        </pc:spChg>
        <pc:spChg chg="add mod">
          <ac:chgData name="Tashakkor, Scott B (MSFC-ES52)" userId="25a7c99a-a06e-4b6d-9de6-3675084f79a7" providerId="ADAL" clId="{571753D3-16B0-4663-B575-2819C16A5CCD}" dt="2022-09-07T18:15:07.851" v="3042" actId="1076"/>
          <ac:spMkLst>
            <pc:docMk/>
            <pc:sldMk cId="4008196836" sldId="267"/>
            <ac:spMk id="12" creationId="{76A71263-4B0A-4514-9DB2-6BF56BDCFF3D}"/>
          </ac:spMkLst>
        </pc:spChg>
        <pc:picChg chg="add mod">
          <ac:chgData name="Tashakkor, Scott B (MSFC-ES52)" userId="25a7c99a-a06e-4b6d-9de6-3675084f79a7" providerId="ADAL" clId="{571753D3-16B0-4663-B575-2819C16A5CCD}" dt="2022-09-07T18:12:18.499" v="2908"/>
          <ac:picMkLst>
            <pc:docMk/>
            <pc:sldMk cId="4008196836" sldId="267"/>
            <ac:picMk id="7" creationId="{2474C651-46B2-4172-AAAA-FF03CF9FD367}"/>
          </ac:picMkLst>
        </pc:picChg>
        <pc:picChg chg="add mod">
          <ac:chgData name="Tashakkor, Scott B (MSFC-ES52)" userId="25a7c99a-a06e-4b6d-9de6-3675084f79a7" providerId="ADAL" clId="{571753D3-16B0-4663-B575-2819C16A5CCD}" dt="2022-09-07T18:12:34.377" v="2909"/>
          <ac:picMkLst>
            <pc:docMk/>
            <pc:sldMk cId="4008196836" sldId="267"/>
            <ac:picMk id="8" creationId="{4B5DDF9F-8D50-4156-8A42-88AFB11DD0BB}"/>
          </ac:picMkLst>
        </pc:picChg>
      </pc:sldChg>
      <pc:sldChg chg="addSp delSp modSp new mod setBg modClrScheme chgLayout modNotesTx">
        <pc:chgData name="Tashakkor, Scott B (MSFC-ES52)" userId="25a7c99a-a06e-4b6d-9de6-3675084f79a7" providerId="ADAL" clId="{571753D3-16B0-4663-B575-2819C16A5CCD}" dt="2022-09-07T18:25:44.895" v="3184" actId="20577"/>
        <pc:sldMkLst>
          <pc:docMk/>
          <pc:sldMk cId="4150492413" sldId="268"/>
        </pc:sldMkLst>
        <pc:spChg chg="del mod ord">
          <ac:chgData name="Tashakkor, Scott B (MSFC-ES52)" userId="25a7c99a-a06e-4b6d-9de6-3675084f79a7" providerId="ADAL" clId="{571753D3-16B0-4663-B575-2819C16A5CCD}" dt="2022-09-07T18:19:28.101" v="3045" actId="700"/>
          <ac:spMkLst>
            <pc:docMk/>
            <pc:sldMk cId="4150492413" sldId="268"/>
            <ac:spMk id="2" creationId="{8C06D7CD-EE06-41C8-B5CB-D89C6B97CA18}"/>
          </ac:spMkLst>
        </pc:spChg>
        <pc:spChg chg="del">
          <ac:chgData name="Tashakkor, Scott B (MSFC-ES52)" userId="25a7c99a-a06e-4b6d-9de6-3675084f79a7" providerId="ADAL" clId="{571753D3-16B0-4663-B575-2819C16A5CCD}" dt="2022-09-07T18:19:28.101" v="3045" actId="700"/>
          <ac:spMkLst>
            <pc:docMk/>
            <pc:sldMk cId="4150492413" sldId="268"/>
            <ac:spMk id="3" creationId="{99240DA4-E80E-4498-9313-157E2EF4A230}"/>
          </ac:spMkLst>
        </pc:spChg>
        <pc:spChg chg="del">
          <ac:chgData name="Tashakkor, Scott B (MSFC-ES52)" userId="25a7c99a-a06e-4b6d-9de6-3675084f79a7" providerId="ADAL" clId="{571753D3-16B0-4663-B575-2819C16A5CCD}" dt="2022-09-07T18:19:28.101" v="3045" actId="700"/>
          <ac:spMkLst>
            <pc:docMk/>
            <pc:sldMk cId="4150492413" sldId="268"/>
            <ac:spMk id="4" creationId="{758752C7-5F7C-473A-975D-AD1C22FA44FD}"/>
          </ac:spMkLst>
        </pc:spChg>
        <pc:spChg chg="mod ord">
          <ac:chgData name="Tashakkor, Scott B (MSFC-ES52)" userId="25a7c99a-a06e-4b6d-9de6-3675084f79a7" providerId="ADAL" clId="{571753D3-16B0-4663-B575-2819C16A5CCD}" dt="2022-09-07T18:19:28.101" v="3045" actId="700"/>
          <ac:spMkLst>
            <pc:docMk/>
            <pc:sldMk cId="4150492413" sldId="268"/>
            <ac:spMk id="5" creationId="{24759A25-725F-4BE8-AF0D-7EAC40C5D2F8}"/>
          </ac:spMkLst>
        </pc:spChg>
        <pc:spChg chg="add mod ord">
          <ac:chgData name="Tashakkor, Scott B (MSFC-ES52)" userId="25a7c99a-a06e-4b6d-9de6-3675084f79a7" providerId="ADAL" clId="{571753D3-16B0-4663-B575-2819C16A5CCD}" dt="2022-09-07T18:20:18.361" v="3112" actId="20577"/>
          <ac:spMkLst>
            <pc:docMk/>
            <pc:sldMk cId="4150492413" sldId="268"/>
            <ac:spMk id="6" creationId="{4F70E925-FB07-41FD-9A07-765A5E9C9431}"/>
          </ac:spMkLst>
        </pc:spChg>
        <pc:spChg chg="add mod">
          <ac:chgData name="Tashakkor, Scott B (MSFC-ES52)" userId="25a7c99a-a06e-4b6d-9de6-3675084f79a7" providerId="ADAL" clId="{571753D3-16B0-4663-B575-2819C16A5CCD}" dt="2022-09-07T18:19:57.962" v="3095" actId="1035"/>
          <ac:spMkLst>
            <pc:docMk/>
            <pc:sldMk cId="4150492413" sldId="268"/>
            <ac:spMk id="10" creationId="{5A82C416-9426-42E7-86F7-DCFE6EC59289}"/>
          </ac:spMkLst>
        </pc:spChg>
        <pc:spChg chg="add mod">
          <ac:chgData name="Tashakkor, Scott B (MSFC-ES52)" userId="25a7c99a-a06e-4b6d-9de6-3675084f79a7" providerId="ADAL" clId="{571753D3-16B0-4663-B575-2819C16A5CCD}" dt="2022-09-07T18:19:57.962" v="3095" actId="1035"/>
          <ac:spMkLst>
            <pc:docMk/>
            <pc:sldMk cId="4150492413" sldId="268"/>
            <ac:spMk id="11" creationId="{BF4473C6-58D5-41CE-974D-C0D7AA24E7C9}"/>
          </ac:spMkLst>
        </pc:spChg>
        <pc:spChg chg="add mod">
          <ac:chgData name="Tashakkor, Scott B (MSFC-ES52)" userId="25a7c99a-a06e-4b6d-9de6-3675084f79a7" providerId="ADAL" clId="{571753D3-16B0-4663-B575-2819C16A5CCD}" dt="2022-09-07T18:19:57.962" v="3095" actId="1035"/>
          <ac:spMkLst>
            <pc:docMk/>
            <pc:sldMk cId="4150492413" sldId="268"/>
            <ac:spMk id="12" creationId="{DD3CD9A3-A987-4C59-911D-34DE25CDF659}"/>
          </ac:spMkLst>
        </pc:spChg>
        <pc:picChg chg="add mod">
          <ac:chgData name="Tashakkor, Scott B (MSFC-ES52)" userId="25a7c99a-a06e-4b6d-9de6-3675084f79a7" providerId="ADAL" clId="{571753D3-16B0-4663-B575-2819C16A5CCD}" dt="2022-09-07T18:19:57.962" v="3095" actId="1035"/>
          <ac:picMkLst>
            <pc:docMk/>
            <pc:sldMk cId="4150492413" sldId="268"/>
            <ac:picMk id="7" creationId="{D27B4FD0-F32F-4D6A-8C3B-9BE79F075167}"/>
          </ac:picMkLst>
        </pc:picChg>
        <pc:picChg chg="add mod">
          <ac:chgData name="Tashakkor, Scott B (MSFC-ES52)" userId="25a7c99a-a06e-4b6d-9de6-3675084f79a7" providerId="ADAL" clId="{571753D3-16B0-4663-B575-2819C16A5CCD}" dt="2022-09-07T18:19:57.962" v="3095" actId="1035"/>
          <ac:picMkLst>
            <pc:docMk/>
            <pc:sldMk cId="4150492413" sldId="268"/>
            <ac:picMk id="8" creationId="{C718EF40-1859-41AB-98B9-7BE4112A3557}"/>
          </ac:picMkLst>
        </pc:picChg>
        <pc:picChg chg="add mod">
          <ac:chgData name="Tashakkor, Scott B (MSFC-ES52)" userId="25a7c99a-a06e-4b6d-9de6-3675084f79a7" providerId="ADAL" clId="{571753D3-16B0-4663-B575-2819C16A5CCD}" dt="2022-09-07T18:19:57.962" v="3095" actId="1035"/>
          <ac:picMkLst>
            <pc:docMk/>
            <pc:sldMk cId="4150492413" sldId="268"/>
            <ac:picMk id="9" creationId="{A92B58E3-F7E5-4065-9303-D8B82DEE243F}"/>
          </ac:picMkLst>
        </pc:picChg>
      </pc:sldChg>
      <pc:sldChg chg="addSp modSp new mod setBg">
        <pc:chgData name="Tashakkor, Scott B (MSFC-ES52)" userId="25a7c99a-a06e-4b6d-9de6-3675084f79a7" providerId="ADAL" clId="{571753D3-16B0-4663-B575-2819C16A5CCD}" dt="2022-09-07T18:27:00.222" v="3221" actId="1035"/>
        <pc:sldMkLst>
          <pc:docMk/>
          <pc:sldMk cId="2341977641" sldId="269"/>
        </pc:sldMkLst>
        <pc:spChg chg="mod">
          <ac:chgData name="Tashakkor, Scott B (MSFC-ES52)" userId="25a7c99a-a06e-4b6d-9de6-3675084f79a7" providerId="ADAL" clId="{571753D3-16B0-4663-B575-2819C16A5CCD}" dt="2022-09-07T18:26:50.210" v="3212"/>
          <ac:spMkLst>
            <pc:docMk/>
            <pc:sldMk cId="2341977641" sldId="269"/>
            <ac:spMk id="2" creationId="{C59A5BE9-0414-4220-B81E-9E80EA2D4120}"/>
          </ac:spMkLst>
        </pc:spChg>
        <pc:spChg chg="add mod">
          <ac:chgData name="Tashakkor, Scott B (MSFC-ES52)" userId="25a7c99a-a06e-4b6d-9de6-3675084f79a7" providerId="ADAL" clId="{571753D3-16B0-4663-B575-2819C16A5CCD}" dt="2022-09-07T18:27:00.222" v="3221" actId="1035"/>
          <ac:spMkLst>
            <pc:docMk/>
            <pc:sldMk cId="2341977641" sldId="269"/>
            <ac:spMk id="4" creationId="{C8C0C8A3-AA10-4BB8-9216-ACF172F53C5B}"/>
          </ac:spMkLst>
        </pc:spChg>
        <pc:spChg chg="add mod">
          <ac:chgData name="Tashakkor, Scott B (MSFC-ES52)" userId="25a7c99a-a06e-4b6d-9de6-3675084f79a7" providerId="ADAL" clId="{571753D3-16B0-4663-B575-2819C16A5CCD}" dt="2022-09-07T18:27:00.222" v="3221" actId="1035"/>
          <ac:spMkLst>
            <pc:docMk/>
            <pc:sldMk cId="2341977641" sldId="269"/>
            <ac:spMk id="7" creationId="{518580EE-D0A0-45B1-B3EE-AC9FA65A674E}"/>
          </ac:spMkLst>
        </pc:spChg>
        <pc:spChg chg="add mod">
          <ac:chgData name="Tashakkor, Scott B (MSFC-ES52)" userId="25a7c99a-a06e-4b6d-9de6-3675084f79a7" providerId="ADAL" clId="{571753D3-16B0-4663-B575-2819C16A5CCD}" dt="2022-09-07T18:27:00.222" v="3221" actId="1035"/>
          <ac:spMkLst>
            <pc:docMk/>
            <pc:sldMk cId="2341977641" sldId="269"/>
            <ac:spMk id="8" creationId="{E699816E-E5CB-4944-BC1C-6BA826EF8166}"/>
          </ac:spMkLst>
        </pc:spChg>
        <pc:picChg chg="add mod">
          <ac:chgData name="Tashakkor, Scott B (MSFC-ES52)" userId="25a7c99a-a06e-4b6d-9de6-3675084f79a7" providerId="ADAL" clId="{571753D3-16B0-4663-B575-2819C16A5CCD}" dt="2022-09-07T18:26:42.654" v="3211" actId="1036"/>
          <ac:picMkLst>
            <pc:docMk/>
            <pc:sldMk cId="2341977641" sldId="269"/>
            <ac:picMk id="5" creationId="{FEE532A4-3873-43BC-88AB-4C14637955CD}"/>
          </ac:picMkLst>
        </pc:picChg>
        <pc:picChg chg="add mod">
          <ac:chgData name="Tashakkor, Scott B (MSFC-ES52)" userId="25a7c99a-a06e-4b6d-9de6-3675084f79a7" providerId="ADAL" clId="{571753D3-16B0-4663-B575-2819C16A5CCD}" dt="2022-09-07T18:26:42.654" v="3211" actId="1036"/>
          <ac:picMkLst>
            <pc:docMk/>
            <pc:sldMk cId="2341977641" sldId="269"/>
            <ac:picMk id="6" creationId="{2C266C60-D2CB-4309-9303-C61800E9B099}"/>
          </ac:picMkLst>
        </pc:picChg>
        <pc:picChg chg="add mod">
          <ac:chgData name="Tashakkor, Scott B (MSFC-ES52)" userId="25a7c99a-a06e-4b6d-9de6-3675084f79a7" providerId="ADAL" clId="{571753D3-16B0-4663-B575-2819C16A5CCD}" dt="2022-09-07T18:26:42.654" v="3211" actId="1036"/>
          <ac:picMkLst>
            <pc:docMk/>
            <pc:sldMk cId="2341977641" sldId="269"/>
            <ac:picMk id="9" creationId="{9C5E6198-9637-4D9C-B036-2A051FA01FBB}"/>
          </ac:picMkLst>
        </pc:picChg>
      </pc:sldChg>
      <pc:sldChg chg="addSp modSp new mod setBg">
        <pc:chgData name="Tashakkor, Scott B (MSFC-ES52)" userId="25a7c99a-a06e-4b6d-9de6-3675084f79a7" providerId="ADAL" clId="{571753D3-16B0-4663-B575-2819C16A5CCD}" dt="2022-09-07T18:33:45.501" v="3293" actId="14100"/>
        <pc:sldMkLst>
          <pc:docMk/>
          <pc:sldMk cId="2516221345" sldId="270"/>
        </pc:sldMkLst>
        <pc:spChg chg="mod">
          <ac:chgData name="Tashakkor, Scott B (MSFC-ES52)" userId="25a7c99a-a06e-4b6d-9de6-3675084f79a7" providerId="ADAL" clId="{571753D3-16B0-4663-B575-2819C16A5CCD}" dt="2022-09-07T18:32:09.422" v="3253" actId="20577"/>
          <ac:spMkLst>
            <pc:docMk/>
            <pc:sldMk cId="2516221345" sldId="270"/>
            <ac:spMk id="2" creationId="{B5AFEEBC-68CE-4935-9303-ED19DBDCF5CB}"/>
          </ac:spMkLst>
        </pc:spChg>
        <pc:spChg chg="add mod">
          <ac:chgData name="Tashakkor, Scott B (MSFC-ES52)" userId="25a7c99a-a06e-4b6d-9de6-3675084f79a7" providerId="ADAL" clId="{571753D3-16B0-4663-B575-2819C16A5CCD}" dt="2022-09-07T18:33:19.549" v="3289" actId="14100"/>
          <ac:spMkLst>
            <pc:docMk/>
            <pc:sldMk cId="2516221345" sldId="270"/>
            <ac:spMk id="7" creationId="{90AA3C12-9204-4AB0-B76D-E82EFE2B9DDD}"/>
          </ac:spMkLst>
        </pc:spChg>
        <pc:spChg chg="add mod">
          <ac:chgData name="Tashakkor, Scott B (MSFC-ES52)" userId="25a7c99a-a06e-4b6d-9de6-3675084f79a7" providerId="ADAL" clId="{571753D3-16B0-4663-B575-2819C16A5CCD}" dt="2022-09-07T18:33:45.501" v="3293" actId="14100"/>
          <ac:spMkLst>
            <pc:docMk/>
            <pc:sldMk cId="2516221345" sldId="270"/>
            <ac:spMk id="9" creationId="{111FB938-74E1-43E3-9807-2A087ADC688F}"/>
          </ac:spMkLst>
        </pc:spChg>
        <pc:picChg chg="add mod">
          <ac:chgData name="Tashakkor, Scott B (MSFC-ES52)" userId="25a7c99a-a06e-4b6d-9de6-3675084f79a7" providerId="ADAL" clId="{571753D3-16B0-4663-B575-2819C16A5CCD}" dt="2022-09-07T18:32:44.789" v="3280" actId="1035"/>
          <ac:picMkLst>
            <pc:docMk/>
            <pc:sldMk cId="2516221345" sldId="270"/>
            <ac:picMk id="4" creationId="{1A596CC2-B08A-4E0D-B776-6567B92DDC32}"/>
          </ac:picMkLst>
        </pc:picChg>
        <pc:picChg chg="add mod">
          <ac:chgData name="Tashakkor, Scott B (MSFC-ES52)" userId="25a7c99a-a06e-4b6d-9de6-3675084f79a7" providerId="ADAL" clId="{571753D3-16B0-4663-B575-2819C16A5CCD}" dt="2022-09-07T18:32:44.789" v="3280" actId="1035"/>
          <ac:picMkLst>
            <pc:docMk/>
            <pc:sldMk cId="2516221345" sldId="270"/>
            <ac:picMk id="5" creationId="{043D0368-5FE9-49C1-AFD3-835A03EB8277}"/>
          </ac:picMkLst>
        </pc:picChg>
      </pc:sldChg>
      <pc:sldChg chg="addSp delSp modSp new mod ord setBg modClrScheme chgLayout">
        <pc:chgData name="Tashakkor, Scott B (MSFC-ES52)" userId="25a7c99a-a06e-4b6d-9de6-3675084f79a7" providerId="ADAL" clId="{571753D3-16B0-4663-B575-2819C16A5CCD}" dt="2022-09-07T18:40:20.317" v="3431"/>
        <pc:sldMkLst>
          <pc:docMk/>
          <pc:sldMk cId="3421259976" sldId="271"/>
        </pc:sldMkLst>
        <pc:spChg chg="mod ord">
          <ac:chgData name="Tashakkor, Scott B (MSFC-ES52)" userId="25a7c99a-a06e-4b6d-9de6-3675084f79a7" providerId="ADAL" clId="{571753D3-16B0-4663-B575-2819C16A5CCD}" dt="2022-09-07T18:37:40.258" v="3335" actId="700"/>
          <ac:spMkLst>
            <pc:docMk/>
            <pc:sldMk cId="3421259976" sldId="271"/>
            <ac:spMk id="2" creationId="{51AF9BDB-E87A-48F5-922C-429A85CB728C}"/>
          </ac:spMkLst>
        </pc:spChg>
        <pc:spChg chg="mod ord">
          <ac:chgData name="Tashakkor, Scott B (MSFC-ES52)" userId="25a7c99a-a06e-4b6d-9de6-3675084f79a7" providerId="ADAL" clId="{571753D3-16B0-4663-B575-2819C16A5CCD}" dt="2022-09-07T18:37:40.258" v="3335" actId="700"/>
          <ac:spMkLst>
            <pc:docMk/>
            <pc:sldMk cId="3421259976" sldId="271"/>
            <ac:spMk id="3" creationId="{DE51A4B2-ECA0-47AB-8156-1D887567687A}"/>
          </ac:spMkLst>
        </pc:spChg>
        <pc:spChg chg="del mod topLvl">
          <ac:chgData name="Tashakkor, Scott B (MSFC-ES52)" userId="25a7c99a-a06e-4b6d-9de6-3675084f79a7" providerId="ADAL" clId="{571753D3-16B0-4663-B575-2819C16A5CCD}" dt="2022-09-07T18:35:50.402" v="3331" actId="478"/>
          <ac:spMkLst>
            <pc:docMk/>
            <pc:sldMk cId="3421259976" sldId="271"/>
            <ac:spMk id="6" creationId="{82070351-B1A2-4C46-8585-C689859A7B7C}"/>
          </ac:spMkLst>
        </pc:spChg>
        <pc:spChg chg="add del mod ord">
          <ac:chgData name="Tashakkor, Scott B (MSFC-ES52)" userId="25a7c99a-a06e-4b6d-9de6-3675084f79a7" providerId="ADAL" clId="{571753D3-16B0-4663-B575-2819C16A5CCD}" dt="2022-09-07T18:37:42.316" v="3336"/>
          <ac:spMkLst>
            <pc:docMk/>
            <pc:sldMk cId="3421259976" sldId="271"/>
            <ac:spMk id="8" creationId="{DDBFF365-D9CF-4A39-88F6-14BED8E0F38B}"/>
          </ac:spMkLst>
        </pc:spChg>
        <pc:spChg chg="add del mod ord">
          <ac:chgData name="Tashakkor, Scott B (MSFC-ES52)" userId="25a7c99a-a06e-4b6d-9de6-3675084f79a7" providerId="ADAL" clId="{571753D3-16B0-4663-B575-2819C16A5CCD}" dt="2022-09-07T18:37:50.246" v="3337"/>
          <ac:spMkLst>
            <pc:docMk/>
            <pc:sldMk cId="3421259976" sldId="271"/>
            <ac:spMk id="9" creationId="{73C0AC78-F27D-40D8-A053-854ECFFE62C0}"/>
          </ac:spMkLst>
        </pc:spChg>
        <pc:spChg chg="add mod">
          <ac:chgData name="Tashakkor, Scott B (MSFC-ES52)" userId="25a7c99a-a06e-4b6d-9de6-3675084f79a7" providerId="ADAL" clId="{571753D3-16B0-4663-B575-2819C16A5CCD}" dt="2022-09-07T18:38:12.944" v="3380" actId="20577"/>
          <ac:spMkLst>
            <pc:docMk/>
            <pc:sldMk cId="3421259976" sldId="271"/>
            <ac:spMk id="14" creationId="{8B6F0DFA-4354-4C96-BD45-703E771A56F1}"/>
          </ac:spMkLst>
        </pc:spChg>
        <pc:grpChg chg="add del mod">
          <ac:chgData name="Tashakkor, Scott B (MSFC-ES52)" userId="25a7c99a-a06e-4b6d-9de6-3675084f79a7" providerId="ADAL" clId="{571753D3-16B0-4663-B575-2819C16A5CCD}" dt="2022-09-07T18:35:50.402" v="3331" actId="478"/>
          <ac:grpSpMkLst>
            <pc:docMk/>
            <pc:sldMk cId="3421259976" sldId="271"/>
            <ac:grpSpMk id="4" creationId="{749B88B4-E685-49A1-9B31-3CB057E41586}"/>
          </ac:grpSpMkLst>
        </pc:grpChg>
        <pc:picChg chg="del mod topLvl">
          <ac:chgData name="Tashakkor, Scott B (MSFC-ES52)" userId="25a7c99a-a06e-4b6d-9de6-3675084f79a7" providerId="ADAL" clId="{571753D3-16B0-4663-B575-2819C16A5CCD}" dt="2022-09-07T18:37:06.803" v="3332" actId="478"/>
          <ac:picMkLst>
            <pc:docMk/>
            <pc:sldMk cId="3421259976" sldId="271"/>
            <ac:picMk id="5" creationId="{F1C8923C-283E-414D-9493-F65A2497E6DF}"/>
          </ac:picMkLst>
        </pc:picChg>
        <pc:picChg chg="add mod">
          <ac:chgData name="Tashakkor, Scott B (MSFC-ES52)" userId="25a7c99a-a06e-4b6d-9de6-3675084f79a7" providerId="ADAL" clId="{571753D3-16B0-4663-B575-2819C16A5CCD}" dt="2022-09-07T18:37:31.220" v="3334"/>
          <ac:picMkLst>
            <pc:docMk/>
            <pc:sldMk cId="3421259976" sldId="271"/>
            <ac:picMk id="7" creationId="{D37EB354-EBC1-4DC4-BAC3-99D59266BF22}"/>
          </ac:picMkLst>
        </pc:picChg>
        <pc:picChg chg="add mod">
          <ac:chgData name="Tashakkor, Scott B (MSFC-ES52)" userId="25a7c99a-a06e-4b6d-9de6-3675084f79a7" providerId="ADAL" clId="{571753D3-16B0-4663-B575-2819C16A5CCD}" dt="2022-09-07T18:37:54.611" v="3339" actId="14100"/>
          <ac:picMkLst>
            <pc:docMk/>
            <pc:sldMk cId="3421259976" sldId="271"/>
            <ac:picMk id="10" creationId="{DE8AFBBC-10F6-4BD4-B7B7-0BAD0B69897A}"/>
          </ac:picMkLst>
        </pc:picChg>
        <pc:picChg chg="add mod">
          <ac:chgData name="Tashakkor, Scott B (MSFC-ES52)" userId="25a7c99a-a06e-4b6d-9de6-3675084f79a7" providerId="ADAL" clId="{571753D3-16B0-4663-B575-2819C16A5CCD}" dt="2022-09-07T18:37:58.661" v="3341" actId="14100"/>
          <ac:picMkLst>
            <pc:docMk/>
            <pc:sldMk cId="3421259976" sldId="271"/>
            <ac:picMk id="13" creationId="{BD44AA70-985C-4C19-8B80-15468E987D26}"/>
          </ac:picMkLst>
        </pc:picChg>
      </pc:sldChg>
      <pc:sldChg chg="addSp modSp new mod ord setBg">
        <pc:chgData name="Tashakkor, Scott B (MSFC-ES52)" userId="25a7c99a-a06e-4b6d-9de6-3675084f79a7" providerId="ADAL" clId="{571753D3-16B0-4663-B575-2819C16A5CCD}" dt="2022-09-08T14:38:07.249" v="4053" actId="1076"/>
        <pc:sldMkLst>
          <pc:docMk/>
          <pc:sldMk cId="2289778254" sldId="272"/>
        </pc:sldMkLst>
        <pc:spChg chg="mod">
          <ac:chgData name="Tashakkor, Scott B (MSFC-ES52)" userId="25a7c99a-a06e-4b6d-9de6-3675084f79a7" providerId="ADAL" clId="{571753D3-16B0-4663-B575-2819C16A5CCD}" dt="2022-09-07T18:38:58.327" v="3401" actId="20577"/>
          <ac:spMkLst>
            <pc:docMk/>
            <pc:sldMk cId="2289778254" sldId="272"/>
            <ac:spMk id="2" creationId="{FFC70B0A-C8B7-49F8-881B-ADE56ED18AB2}"/>
          </ac:spMkLst>
        </pc:spChg>
        <pc:picChg chg="add mod">
          <ac:chgData name="Tashakkor, Scott B (MSFC-ES52)" userId="25a7c99a-a06e-4b6d-9de6-3675084f79a7" providerId="ADAL" clId="{571753D3-16B0-4663-B575-2819C16A5CCD}" dt="2022-09-08T14:38:04.601" v="4052" actId="1076"/>
          <ac:picMkLst>
            <pc:docMk/>
            <pc:sldMk cId="2289778254" sldId="272"/>
            <ac:picMk id="4" creationId="{F3CCDA05-F914-4A40-9DE0-0C12AADB7A48}"/>
          </ac:picMkLst>
        </pc:picChg>
        <pc:picChg chg="add mod">
          <ac:chgData name="Tashakkor, Scott B (MSFC-ES52)" userId="25a7c99a-a06e-4b6d-9de6-3675084f79a7" providerId="ADAL" clId="{571753D3-16B0-4663-B575-2819C16A5CCD}" dt="2022-09-08T14:38:01.981" v="4051" actId="1076"/>
          <ac:picMkLst>
            <pc:docMk/>
            <pc:sldMk cId="2289778254" sldId="272"/>
            <ac:picMk id="5" creationId="{FEA4F569-943A-4A5E-87F2-0A94C0E40D95}"/>
          </ac:picMkLst>
        </pc:picChg>
        <pc:picChg chg="add mod">
          <ac:chgData name="Tashakkor, Scott B (MSFC-ES52)" userId="25a7c99a-a06e-4b6d-9de6-3675084f79a7" providerId="ADAL" clId="{571753D3-16B0-4663-B575-2819C16A5CCD}" dt="2022-09-08T14:38:07.249" v="4053" actId="1076"/>
          <ac:picMkLst>
            <pc:docMk/>
            <pc:sldMk cId="2289778254" sldId="272"/>
            <ac:picMk id="6" creationId="{41151A62-B593-4E29-A2B4-35F59AE2963B}"/>
          </ac:picMkLst>
        </pc:picChg>
        <pc:picChg chg="add mod">
          <ac:chgData name="Tashakkor, Scott B (MSFC-ES52)" userId="25a7c99a-a06e-4b6d-9de6-3675084f79a7" providerId="ADAL" clId="{571753D3-16B0-4663-B575-2819C16A5CCD}" dt="2022-09-07T18:39:41.387" v="3408" actId="1076"/>
          <ac:picMkLst>
            <pc:docMk/>
            <pc:sldMk cId="2289778254" sldId="272"/>
            <ac:picMk id="7" creationId="{EAF02AFD-636A-40B0-9AB1-E419545262C0}"/>
          </ac:picMkLst>
        </pc:picChg>
      </pc:sldChg>
      <pc:sldChg chg="addSp modSp new mod ord setBg modClrScheme chgLayout">
        <pc:chgData name="Tashakkor, Scott B (MSFC-ES52)" userId="25a7c99a-a06e-4b6d-9de6-3675084f79a7" providerId="ADAL" clId="{571753D3-16B0-4663-B575-2819C16A5CCD}" dt="2022-09-07T19:02:17.183" v="3677" actId="14100"/>
        <pc:sldMkLst>
          <pc:docMk/>
          <pc:sldMk cId="474451764" sldId="273"/>
        </pc:sldMkLst>
        <pc:spChg chg="mod ord">
          <ac:chgData name="Tashakkor, Scott B (MSFC-ES52)" userId="25a7c99a-a06e-4b6d-9de6-3675084f79a7" providerId="ADAL" clId="{571753D3-16B0-4663-B575-2819C16A5CCD}" dt="2022-09-07T18:40:29.673" v="3432" actId="700"/>
          <ac:spMkLst>
            <pc:docMk/>
            <pc:sldMk cId="474451764" sldId="273"/>
            <ac:spMk id="2" creationId="{8141083F-7D4A-4287-A7C5-06CF46EE7DEE}"/>
          </ac:spMkLst>
        </pc:spChg>
        <pc:spChg chg="mod ord">
          <ac:chgData name="Tashakkor, Scott B (MSFC-ES52)" userId="25a7c99a-a06e-4b6d-9de6-3675084f79a7" providerId="ADAL" clId="{571753D3-16B0-4663-B575-2819C16A5CCD}" dt="2022-09-07T18:40:29.673" v="3432" actId="700"/>
          <ac:spMkLst>
            <pc:docMk/>
            <pc:sldMk cId="474451764" sldId="273"/>
            <ac:spMk id="3" creationId="{E62000BC-8467-4A25-A5BE-7D06CB0A605C}"/>
          </ac:spMkLst>
        </pc:spChg>
        <pc:spChg chg="add mod ord">
          <ac:chgData name="Tashakkor, Scott B (MSFC-ES52)" userId="25a7c99a-a06e-4b6d-9de6-3675084f79a7" providerId="ADAL" clId="{571753D3-16B0-4663-B575-2819C16A5CCD}" dt="2022-09-07T19:01:41.503" v="3665" actId="20577"/>
          <ac:spMkLst>
            <pc:docMk/>
            <pc:sldMk cId="474451764" sldId="273"/>
            <ac:spMk id="4" creationId="{4EAB7AE0-688E-4BC6-91C6-766EA28F7C00}"/>
          </ac:spMkLst>
        </pc:spChg>
        <pc:picChg chg="add mod">
          <ac:chgData name="Tashakkor, Scott B (MSFC-ES52)" userId="25a7c99a-a06e-4b6d-9de6-3675084f79a7" providerId="ADAL" clId="{571753D3-16B0-4663-B575-2819C16A5CCD}" dt="2022-09-07T19:01:59.857" v="3670" actId="1076"/>
          <ac:picMkLst>
            <pc:docMk/>
            <pc:sldMk cId="474451764" sldId="273"/>
            <ac:picMk id="6" creationId="{FE8F72EB-08B8-4B0A-BF28-B05B33C682AE}"/>
          </ac:picMkLst>
        </pc:picChg>
        <pc:picChg chg="add mod">
          <ac:chgData name="Tashakkor, Scott B (MSFC-ES52)" userId="25a7c99a-a06e-4b6d-9de6-3675084f79a7" providerId="ADAL" clId="{571753D3-16B0-4663-B575-2819C16A5CCD}" dt="2022-09-07T19:02:17.183" v="3677" actId="14100"/>
          <ac:picMkLst>
            <pc:docMk/>
            <pc:sldMk cId="474451764" sldId="273"/>
            <ac:picMk id="8" creationId="{33D410B3-A82A-421C-97A9-F08514CA05E8}"/>
          </ac:picMkLst>
        </pc:picChg>
      </pc:sldChg>
      <pc:sldChg chg="addSp delSp modSp new mod setBg modNotesTx">
        <pc:chgData name="Tashakkor, Scott B (MSFC-ES52)" userId="25a7c99a-a06e-4b6d-9de6-3675084f79a7" providerId="ADAL" clId="{571753D3-16B0-4663-B575-2819C16A5CCD}" dt="2022-09-07T19:14:12.625" v="4050" actId="20577"/>
        <pc:sldMkLst>
          <pc:docMk/>
          <pc:sldMk cId="92217623" sldId="274"/>
        </pc:sldMkLst>
        <pc:spChg chg="mod">
          <ac:chgData name="Tashakkor, Scott B (MSFC-ES52)" userId="25a7c99a-a06e-4b6d-9de6-3675084f79a7" providerId="ADAL" clId="{571753D3-16B0-4663-B575-2819C16A5CCD}" dt="2022-09-07T19:09:12.174" v="3691" actId="20577"/>
          <ac:spMkLst>
            <pc:docMk/>
            <pc:sldMk cId="92217623" sldId="274"/>
            <ac:spMk id="2" creationId="{E4A766A6-8F05-40EE-AFCE-939BF973B842}"/>
          </ac:spMkLst>
        </pc:spChg>
        <pc:spChg chg="del">
          <ac:chgData name="Tashakkor, Scott B (MSFC-ES52)" userId="25a7c99a-a06e-4b6d-9de6-3675084f79a7" providerId="ADAL" clId="{571753D3-16B0-4663-B575-2819C16A5CCD}" dt="2022-09-07T19:09:38.470" v="3692"/>
          <ac:spMkLst>
            <pc:docMk/>
            <pc:sldMk cId="92217623" sldId="274"/>
            <ac:spMk id="3" creationId="{1515E45E-4EA7-4FF4-8298-989B027B5439}"/>
          </ac:spMkLst>
        </pc:spChg>
        <pc:spChg chg="del">
          <ac:chgData name="Tashakkor, Scott B (MSFC-ES52)" userId="25a7c99a-a06e-4b6d-9de6-3675084f79a7" providerId="ADAL" clId="{571753D3-16B0-4663-B575-2819C16A5CCD}" dt="2022-09-07T19:09:50.101" v="3693"/>
          <ac:spMkLst>
            <pc:docMk/>
            <pc:sldMk cId="92217623" sldId="274"/>
            <ac:spMk id="4" creationId="{5A6E62E0-E87D-415E-806F-72FCC60AE79B}"/>
          </ac:spMkLst>
        </pc:spChg>
        <pc:spChg chg="add mod">
          <ac:chgData name="Tashakkor, Scott B (MSFC-ES52)" userId="25a7c99a-a06e-4b6d-9de6-3675084f79a7" providerId="ADAL" clId="{571753D3-16B0-4663-B575-2819C16A5CCD}" dt="2022-09-07T19:10:25.163" v="3702" actId="1037"/>
          <ac:spMkLst>
            <pc:docMk/>
            <pc:sldMk cId="92217623" sldId="274"/>
            <ac:spMk id="8" creationId="{11946A5E-26CD-40F4-9A70-38813DEDA935}"/>
          </ac:spMkLst>
        </pc:spChg>
        <pc:spChg chg="add del mod">
          <ac:chgData name="Tashakkor, Scott B (MSFC-ES52)" userId="25a7c99a-a06e-4b6d-9de6-3675084f79a7" providerId="ADAL" clId="{571753D3-16B0-4663-B575-2819C16A5CCD}" dt="2022-09-07T19:11:04.772" v="3715" actId="478"/>
          <ac:spMkLst>
            <pc:docMk/>
            <pc:sldMk cId="92217623" sldId="274"/>
            <ac:spMk id="9" creationId="{AADB5A32-2628-4453-8D85-7907A1385F59}"/>
          </ac:spMkLst>
        </pc:spChg>
        <pc:spChg chg="add mod">
          <ac:chgData name="Tashakkor, Scott B (MSFC-ES52)" userId="25a7c99a-a06e-4b6d-9de6-3675084f79a7" providerId="ADAL" clId="{571753D3-16B0-4663-B575-2819C16A5CCD}" dt="2022-09-07T19:11:34.204" v="3798" actId="20577"/>
          <ac:spMkLst>
            <pc:docMk/>
            <pc:sldMk cId="92217623" sldId="274"/>
            <ac:spMk id="10" creationId="{119AD190-AEA4-460C-A774-33855162902E}"/>
          </ac:spMkLst>
        </pc:spChg>
        <pc:spChg chg="add mod">
          <ac:chgData name="Tashakkor, Scott B (MSFC-ES52)" userId="25a7c99a-a06e-4b6d-9de6-3675084f79a7" providerId="ADAL" clId="{571753D3-16B0-4663-B575-2819C16A5CCD}" dt="2022-09-07T19:12:22.854" v="3807" actId="208"/>
          <ac:spMkLst>
            <pc:docMk/>
            <pc:sldMk cId="92217623" sldId="274"/>
            <ac:spMk id="11" creationId="{BD710914-AF29-4AEE-9D25-F8D91FB49EE2}"/>
          </ac:spMkLst>
        </pc:spChg>
        <pc:spChg chg="add mod">
          <ac:chgData name="Tashakkor, Scott B (MSFC-ES52)" userId="25a7c99a-a06e-4b6d-9de6-3675084f79a7" providerId="ADAL" clId="{571753D3-16B0-4663-B575-2819C16A5CCD}" dt="2022-09-07T19:12:54.435" v="3838" actId="14100"/>
          <ac:spMkLst>
            <pc:docMk/>
            <pc:sldMk cId="92217623" sldId="274"/>
            <ac:spMk id="12" creationId="{56C217BF-DED7-41DC-9E97-42FD7D8E7E0E}"/>
          </ac:spMkLst>
        </pc:spChg>
        <pc:spChg chg="add mod">
          <ac:chgData name="Tashakkor, Scott B (MSFC-ES52)" userId="25a7c99a-a06e-4b6d-9de6-3675084f79a7" providerId="ADAL" clId="{571753D3-16B0-4663-B575-2819C16A5CCD}" dt="2022-09-07T19:12:59.562" v="3839" actId="1076"/>
          <ac:spMkLst>
            <pc:docMk/>
            <pc:sldMk cId="92217623" sldId="274"/>
            <ac:spMk id="13" creationId="{8804E38B-9301-487E-AA3F-6DE5F998FB85}"/>
          </ac:spMkLst>
        </pc:spChg>
        <pc:spChg chg="add mod">
          <ac:chgData name="Tashakkor, Scott B (MSFC-ES52)" userId="25a7c99a-a06e-4b6d-9de6-3675084f79a7" providerId="ADAL" clId="{571753D3-16B0-4663-B575-2819C16A5CCD}" dt="2022-09-07T19:13:16.083" v="3847" actId="1076"/>
          <ac:spMkLst>
            <pc:docMk/>
            <pc:sldMk cId="92217623" sldId="274"/>
            <ac:spMk id="14" creationId="{EF923EED-5654-42CF-B75A-141228BC5F85}"/>
          </ac:spMkLst>
        </pc:spChg>
        <pc:picChg chg="add mod">
          <ac:chgData name="Tashakkor, Scott B (MSFC-ES52)" userId="25a7c99a-a06e-4b6d-9de6-3675084f79a7" providerId="ADAL" clId="{571753D3-16B0-4663-B575-2819C16A5CCD}" dt="2022-09-07T19:09:38.470" v="3692"/>
          <ac:picMkLst>
            <pc:docMk/>
            <pc:sldMk cId="92217623" sldId="274"/>
            <ac:picMk id="6" creationId="{A8A289F9-0F88-4065-9990-749F1E0ECC4B}"/>
          </ac:picMkLst>
        </pc:picChg>
        <pc:picChg chg="add mod">
          <ac:chgData name="Tashakkor, Scott B (MSFC-ES52)" userId="25a7c99a-a06e-4b6d-9de6-3675084f79a7" providerId="ADAL" clId="{571753D3-16B0-4663-B575-2819C16A5CCD}" dt="2022-09-07T19:09:50.101" v="3693"/>
          <ac:picMkLst>
            <pc:docMk/>
            <pc:sldMk cId="92217623" sldId="274"/>
            <ac:picMk id="7" creationId="{D476110E-F82D-462A-98D1-0030693EF2BE}"/>
          </ac:picMkLst>
        </pc:picChg>
      </pc:sldChg>
    </pc:docChg>
  </pc:docChgLst>
  <pc:docChgLst>
    <pc:chgData name="Tashakkor, Scott B (MSFC-ES52)" userId="25a7c99a-a06e-4b6d-9de6-3675084f79a7" providerId="ADAL" clId="{776E7038-9BD5-4DB4-8AFC-51CD62B922A6}"/>
    <pc:docChg chg="undo redo custSel modSld">
      <pc:chgData name="Tashakkor, Scott B (MSFC-ES52)" userId="25a7c99a-a06e-4b6d-9de6-3675084f79a7" providerId="ADAL" clId="{776E7038-9BD5-4DB4-8AFC-51CD62B922A6}" dt="2022-10-17T15:49:22.333" v="227" actId="478"/>
      <pc:docMkLst>
        <pc:docMk/>
      </pc:docMkLst>
      <pc:sldChg chg="delSp modSp mod">
        <pc:chgData name="Tashakkor, Scott B (MSFC-ES52)" userId="25a7c99a-a06e-4b6d-9de6-3675084f79a7" providerId="ADAL" clId="{776E7038-9BD5-4DB4-8AFC-51CD62B922A6}" dt="2022-10-17T15:49:22.333" v="227" actId="478"/>
        <pc:sldMkLst>
          <pc:docMk/>
          <pc:sldMk cId="944342992" sldId="256"/>
        </pc:sldMkLst>
        <pc:spChg chg="mod">
          <ac:chgData name="Tashakkor, Scott B (MSFC-ES52)" userId="25a7c99a-a06e-4b6d-9de6-3675084f79a7" providerId="ADAL" clId="{776E7038-9BD5-4DB4-8AFC-51CD62B922A6}" dt="2022-10-11T21:01:52.774" v="44" actId="20577"/>
          <ac:spMkLst>
            <pc:docMk/>
            <pc:sldMk cId="944342992" sldId="256"/>
            <ac:spMk id="3" creationId="{556FD9A2-7E1D-4560-BACE-1F44830B4BEC}"/>
          </ac:spMkLst>
        </pc:spChg>
        <pc:spChg chg="del">
          <ac:chgData name="Tashakkor, Scott B (MSFC-ES52)" userId="25a7c99a-a06e-4b6d-9de6-3675084f79a7" providerId="ADAL" clId="{776E7038-9BD5-4DB4-8AFC-51CD62B922A6}" dt="2022-10-17T15:49:22.333" v="227" actId="478"/>
          <ac:spMkLst>
            <pc:docMk/>
            <pc:sldMk cId="944342992" sldId="256"/>
            <ac:spMk id="9" creationId="{256CB78A-F46E-4FA9-A46C-E56215DE4029}"/>
          </ac:spMkLst>
        </pc:spChg>
      </pc:sldChg>
      <pc:sldChg chg="modSp mod">
        <pc:chgData name="Tashakkor, Scott B (MSFC-ES52)" userId="25a7c99a-a06e-4b6d-9de6-3675084f79a7" providerId="ADAL" clId="{776E7038-9BD5-4DB4-8AFC-51CD62B922A6}" dt="2022-10-11T21:15:47.404" v="115" actId="6549"/>
        <pc:sldMkLst>
          <pc:docMk/>
          <pc:sldMk cId="3161501574" sldId="259"/>
        </pc:sldMkLst>
        <pc:spChg chg="mod">
          <ac:chgData name="Tashakkor, Scott B (MSFC-ES52)" userId="25a7c99a-a06e-4b6d-9de6-3675084f79a7" providerId="ADAL" clId="{776E7038-9BD5-4DB4-8AFC-51CD62B922A6}" dt="2022-10-11T21:15:47.404" v="115" actId="6549"/>
          <ac:spMkLst>
            <pc:docMk/>
            <pc:sldMk cId="3161501574" sldId="259"/>
            <ac:spMk id="3" creationId="{C989115B-4899-4BEA-B0A5-8CAC5FFA25BC}"/>
          </ac:spMkLst>
        </pc:spChg>
      </pc:sldChg>
      <pc:sldChg chg="modSp">
        <pc:chgData name="Tashakkor, Scott B (MSFC-ES52)" userId="25a7c99a-a06e-4b6d-9de6-3675084f79a7" providerId="ADAL" clId="{776E7038-9BD5-4DB4-8AFC-51CD62B922A6}" dt="2022-10-11T21:16:03.739" v="118" actId="1076"/>
        <pc:sldMkLst>
          <pc:docMk/>
          <pc:sldMk cId="3925361248" sldId="261"/>
        </pc:sldMkLst>
        <pc:picChg chg="mod">
          <ac:chgData name="Tashakkor, Scott B (MSFC-ES52)" userId="25a7c99a-a06e-4b6d-9de6-3675084f79a7" providerId="ADAL" clId="{776E7038-9BD5-4DB4-8AFC-51CD62B922A6}" dt="2022-10-11T21:16:03.739" v="118" actId="1076"/>
          <ac:picMkLst>
            <pc:docMk/>
            <pc:sldMk cId="3925361248" sldId="261"/>
            <ac:picMk id="4" creationId="{C669FE75-0F29-4132-8BD8-C026D78F6400}"/>
          </ac:picMkLst>
        </pc:picChg>
      </pc:sldChg>
      <pc:sldChg chg="addSp delSp modSp mod">
        <pc:chgData name="Tashakkor, Scott B (MSFC-ES52)" userId="25a7c99a-a06e-4b6d-9de6-3675084f79a7" providerId="ADAL" clId="{776E7038-9BD5-4DB4-8AFC-51CD62B922A6}" dt="2022-10-11T21:27:07.283" v="157" actId="1076"/>
        <pc:sldMkLst>
          <pc:docMk/>
          <pc:sldMk cId="3356608785" sldId="263"/>
        </pc:sldMkLst>
        <pc:graphicFrameChg chg="del">
          <ac:chgData name="Tashakkor, Scott B (MSFC-ES52)" userId="25a7c99a-a06e-4b6d-9de6-3675084f79a7" providerId="ADAL" clId="{776E7038-9BD5-4DB4-8AFC-51CD62B922A6}" dt="2022-10-11T21:26:34.748" v="153" actId="478"/>
          <ac:graphicFrameMkLst>
            <pc:docMk/>
            <pc:sldMk cId="3356608785" sldId="263"/>
            <ac:graphicFrameMk id="10" creationId="{53ED88EB-6640-4830-84C1-0C5A23149393}"/>
          </ac:graphicFrameMkLst>
        </pc:graphicFrameChg>
        <pc:graphicFrameChg chg="del">
          <ac:chgData name="Tashakkor, Scott B (MSFC-ES52)" userId="25a7c99a-a06e-4b6d-9de6-3675084f79a7" providerId="ADAL" clId="{776E7038-9BD5-4DB4-8AFC-51CD62B922A6}" dt="2022-10-11T21:27:01.320" v="155" actId="478"/>
          <ac:graphicFrameMkLst>
            <pc:docMk/>
            <pc:sldMk cId="3356608785" sldId="263"/>
            <ac:graphicFrameMk id="11" creationId="{928B1EF0-80E0-4AA3-BB11-C454F59D8DED}"/>
          </ac:graphicFrameMkLst>
        </pc:graphicFrameChg>
        <pc:picChg chg="add mod">
          <ac:chgData name="Tashakkor, Scott B (MSFC-ES52)" userId="25a7c99a-a06e-4b6d-9de6-3675084f79a7" providerId="ADAL" clId="{776E7038-9BD5-4DB4-8AFC-51CD62B922A6}" dt="2022-10-11T21:26:38.322" v="154" actId="1076"/>
          <ac:picMkLst>
            <pc:docMk/>
            <pc:sldMk cId="3356608785" sldId="263"/>
            <ac:picMk id="3" creationId="{852D7E08-C059-4CE0-8EBD-251125FAF1D4}"/>
          </ac:picMkLst>
        </pc:picChg>
        <pc:picChg chg="add mod">
          <ac:chgData name="Tashakkor, Scott B (MSFC-ES52)" userId="25a7c99a-a06e-4b6d-9de6-3675084f79a7" providerId="ADAL" clId="{776E7038-9BD5-4DB4-8AFC-51CD62B922A6}" dt="2022-10-11T21:27:07.283" v="157" actId="1076"/>
          <ac:picMkLst>
            <pc:docMk/>
            <pc:sldMk cId="3356608785" sldId="263"/>
            <ac:picMk id="5" creationId="{57E46415-E5AB-4879-9988-FFBD5A8893DF}"/>
          </ac:picMkLst>
        </pc:picChg>
        <pc:picChg chg="mod modCrop">
          <ac:chgData name="Tashakkor, Scott B (MSFC-ES52)" userId="25a7c99a-a06e-4b6d-9de6-3675084f79a7" providerId="ADAL" clId="{776E7038-9BD5-4DB4-8AFC-51CD62B922A6}" dt="2022-10-11T21:25:25.240" v="150" actId="1076"/>
          <ac:picMkLst>
            <pc:docMk/>
            <pc:sldMk cId="3356608785" sldId="263"/>
            <ac:picMk id="6" creationId="{BC192E02-DB5F-43FC-A160-0D5792B722E3}"/>
          </ac:picMkLst>
        </pc:picChg>
      </pc:sldChg>
      <pc:sldChg chg="modSp mod">
        <pc:chgData name="Tashakkor, Scott B (MSFC-ES52)" userId="25a7c99a-a06e-4b6d-9de6-3675084f79a7" providerId="ADAL" clId="{776E7038-9BD5-4DB4-8AFC-51CD62B922A6}" dt="2022-10-11T21:32:29.994" v="226" actId="20577"/>
        <pc:sldMkLst>
          <pc:docMk/>
          <pc:sldMk cId="1134899924" sldId="266"/>
        </pc:sldMkLst>
        <pc:spChg chg="mod">
          <ac:chgData name="Tashakkor, Scott B (MSFC-ES52)" userId="25a7c99a-a06e-4b6d-9de6-3675084f79a7" providerId="ADAL" clId="{776E7038-9BD5-4DB4-8AFC-51CD62B922A6}" dt="2022-10-11T21:32:29.994" v="226" actId="20577"/>
          <ac:spMkLst>
            <pc:docMk/>
            <pc:sldMk cId="1134899924" sldId="266"/>
            <ac:spMk id="3" creationId="{4A4549F1-D8D1-4FA6-AE7D-EFF3BE1D4DDB}"/>
          </ac:spMkLst>
        </pc:spChg>
      </pc:sldChg>
      <pc:sldChg chg="modSp mod">
        <pc:chgData name="Tashakkor, Scott B (MSFC-ES52)" userId="25a7c99a-a06e-4b6d-9de6-3675084f79a7" providerId="ADAL" clId="{776E7038-9BD5-4DB4-8AFC-51CD62B922A6}" dt="2022-10-11T21:17:35.426" v="129" actId="732"/>
        <pc:sldMkLst>
          <pc:docMk/>
          <pc:sldMk cId="4008196836" sldId="267"/>
        </pc:sldMkLst>
        <pc:picChg chg="mod modCrop">
          <ac:chgData name="Tashakkor, Scott B (MSFC-ES52)" userId="25a7c99a-a06e-4b6d-9de6-3675084f79a7" providerId="ADAL" clId="{776E7038-9BD5-4DB4-8AFC-51CD62B922A6}" dt="2022-10-11T21:17:12.938" v="127" actId="22711"/>
          <ac:picMkLst>
            <pc:docMk/>
            <pc:sldMk cId="4008196836" sldId="267"/>
            <ac:picMk id="7" creationId="{2474C651-46B2-4172-AAAA-FF03CF9FD367}"/>
          </ac:picMkLst>
        </pc:picChg>
        <pc:picChg chg="mod modCrop">
          <ac:chgData name="Tashakkor, Scott B (MSFC-ES52)" userId="25a7c99a-a06e-4b6d-9de6-3675084f79a7" providerId="ADAL" clId="{776E7038-9BD5-4DB4-8AFC-51CD62B922A6}" dt="2022-10-11T21:17:35.426" v="129" actId="732"/>
          <ac:picMkLst>
            <pc:docMk/>
            <pc:sldMk cId="4008196836" sldId="267"/>
            <ac:picMk id="8" creationId="{4B5DDF9F-8D50-4156-8A42-88AFB11DD0BB}"/>
          </ac:picMkLst>
        </pc:picChg>
      </pc:sldChg>
      <pc:sldChg chg="modSp mod">
        <pc:chgData name="Tashakkor, Scott B (MSFC-ES52)" userId="25a7c99a-a06e-4b6d-9de6-3675084f79a7" providerId="ADAL" clId="{776E7038-9BD5-4DB4-8AFC-51CD62B922A6}" dt="2022-10-11T21:18:53.435" v="135" actId="732"/>
        <pc:sldMkLst>
          <pc:docMk/>
          <pc:sldMk cId="4150492413" sldId="268"/>
        </pc:sldMkLst>
        <pc:picChg chg="mod modCrop">
          <ac:chgData name="Tashakkor, Scott B (MSFC-ES52)" userId="25a7c99a-a06e-4b6d-9de6-3675084f79a7" providerId="ADAL" clId="{776E7038-9BD5-4DB4-8AFC-51CD62B922A6}" dt="2022-10-11T21:18:19.914" v="131" actId="732"/>
          <ac:picMkLst>
            <pc:docMk/>
            <pc:sldMk cId="4150492413" sldId="268"/>
            <ac:picMk id="7" creationId="{D27B4FD0-F32F-4D6A-8C3B-9BE79F075167}"/>
          </ac:picMkLst>
        </pc:picChg>
        <pc:picChg chg="mod modCrop">
          <ac:chgData name="Tashakkor, Scott B (MSFC-ES52)" userId="25a7c99a-a06e-4b6d-9de6-3675084f79a7" providerId="ADAL" clId="{776E7038-9BD5-4DB4-8AFC-51CD62B922A6}" dt="2022-10-11T21:18:33.922" v="133" actId="732"/>
          <ac:picMkLst>
            <pc:docMk/>
            <pc:sldMk cId="4150492413" sldId="268"/>
            <ac:picMk id="8" creationId="{C718EF40-1859-41AB-98B9-7BE4112A3557}"/>
          </ac:picMkLst>
        </pc:picChg>
        <pc:picChg chg="mod modCrop">
          <ac:chgData name="Tashakkor, Scott B (MSFC-ES52)" userId="25a7c99a-a06e-4b6d-9de6-3675084f79a7" providerId="ADAL" clId="{776E7038-9BD5-4DB4-8AFC-51CD62B922A6}" dt="2022-10-11T21:18:53.435" v="135" actId="732"/>
          <ac:picMkLst>
            <pc:docMk/>
            <pc:sldMk cId="4150492413" sldId="268"/>
            <ac:picMk id="9" creationId="{A92B58E3-F7E5-4065-9303-D8B82DEE243F}"/>
          </ac:picMkLst>
        </pc:picChg>
      </pc:sldChg>
      <pc:sldChg chg="modSp mod">
        <pc:chgData name="Tashakkor, Scott B (MSFC-ES52)" userId="25a7c99a-a06e-4b6d-9de6-3675084f79a7" providerId="ADAL" clId="{776E7038-9BD5-4DB4-8AFC-51CD62B922A6}" dt="2022-10-11T21:20:05.857" v="142" actId="732"/>
        <pc:sldMkLst>
          <pc:docMk/>
          <pc:sldMk cId="2341977641" sldId="269"/>
        </pc:sldMkLst>
        <pc:picChg chg="mod modCrop">
          <ac:chgData name="Tashakkor, Scott B (MSFC-ES52)" userId="25a7c99a-a06e-4b6d-9de6-3675084f79a7" providerId="ADAL" clId="{776E7038-9BD5-4DB4-8AFC-51CD62B922A6}" dt="2022-10-11T21:19:50.801" v="140" actId="732"/>
          <ac:picMkLst>
            <pc:docMk/>
            <pc:sldMk cId="2341977641" sldId="269"/>
            <ac:picMk id="5" creationId="{FEE532A4-3873-43BC-88AB-4C14637955CD}"/>
          </ac:picMkLst>
        </pc:picChg>
        <pc:picChg chg="mod modCrop">
          <ac:chgData name="Tashakkor, Scott B (MSFC-ES52)" userId="25a7c99a-a06e-4b6d-9de6-3675084f79a7" providerId="ADAL" clId="{776E7038-9BD5-4DB4-8AFC-51CD62B922A6}" dt="2022-10-11T21:20:05.857" v="142" actId="732"/>
          <ac:picMkLst>
            <pc:docMk/>
            <pc:sldMk cId="2341977641" sldId="269"/>
            <ac:picMk id="6" creationId="{2C266C60-D2CB-4309-9303-C61800E9B099}"/>
          </ac:picMkLst>
        </pc:picChg>
        <pc:picChg chg="mod modCrop">
          <ac:chgData name="Tashakkor, Scott B (MSFC-ES52)" userId="25a7c99a-a06e-4b6d-9de6-3675084f79a7" providerId="ADAL" clId="{776E7038-9BD5-4DB4-8AFC-51CD62B922A6}" dt="2022-10-11T21:19:27.754" v="138" actId="732"/>
          <ac:picMkLst>
            <pc:docMk/>
            <pc:sldMk cId="2341977641" sldId="269"/>
            <ac:picMk id="9" creationId="{9C5E6198-9637-4D9C-B036-2A051FA01FBB}"/>
          </ac:picMkLst>
        </pc:picChg>
      </pc:sldChg>
      <pc:sldChg chg="modSp mod">
        <pc:chgData name="Tashakkor, Scott B (MSFC-ES52)" userId="25a7c99a-a06e-4b6d-9de6-3675084f79a7" providerId="ADAL" clId="{776E7038-9BD5-4DB4-8AFC-51CD62B922A6}" dt="2022-10-11T21:21:15.369" v="146" actId="732"/>
        <pc:sldMkLst>
          <pc:docMk/>
          <pc:sldMk cId="2516221345" sldId="270"/>
        </pc:sldMkLst>
        <pc:picChg chg="mod modCrop">
          <ac:chgData name="Tashakkor, Scott B (MSFC-ES52)" userId="25a7c99a-a06e-4b6d-9de6-3675084f79a7" providerId="ADAL" clId="{776E7038-9BD5-4DB4-8AFC-51CD62B922A6}" dt="2022-10-11T21:20:54.369" v="144" actId="732"/>
          <ac:picMkLst>
            <pc:docMk/>
            <pc:sldMk cId="2516221345" sldId="270"/>
            <ac:picMk id="4" creationId="{1A596CC2-B08A-4E0D-B776-6567B92DDC32}"/>
          </ac:picMkLst>
        </pc:picChg>
        <pc:picChg chg="mod modCrop">
          <ac:chgData name="Tashakkor, Scott B (MSFC-ES52)" userId="25a7c99a-a06e-4b6d-9de6-3675084f79a7" providerId="ADAL" clId="{776E7038-9BD5-4DB4-8AFC-51CD62B922A6}" dt="2022-10-11T21:21:15.369" v="146" actId="732"/>
          <ac:picMkLst>
            <pc:docMk/>
            <pc:sldMk cId="2516221345" sldId="270"/>
            <ac:picMk id="5" creationId="{043D0368-5FE9-49C1-AFD3-835A03EB8277}"/>
          </ac:picMkLst>
        </pc:picChg>
      </pc:sldChg>
      <pc:sldChg chg="modSp mod">
        <pc:chgData name="Tashakkor, Scott B (MSFC-ES52)" userId="25a7c99a-a06e-4b6d-9de6-3675084f79a7" providerId="ADAL" clId="{776E7038-9BD5-4DB4-8AFC-51CD62B922A6}" dt="2022-10-11T21:30:29.713" v="190" actId="732"/>
        <pc:sldMkLst>
          <pc:docMk/>
          <pc:sldMk cId="3421259976" sldId="271"/>
        </pc:sldMkLst>
        <pc:picChg chg="mod modCrop">
          <ac:chgData name="Tashakkor, Scott B (MSFC-ES52)" userId="25a7c99a-a06e-4b6d-9de6-3675084f79a7" providerId="ADAL" clId="{776E7038-9BD5-4DB4-8AFC-51CD62B922A6}" dt="2022-10-11T21:30:17.400" v="188" actId="732"/>
          <ac:picMkLst>
            <pc:docMk/>
            <pc:sldMk cId="3421259976" sldId="271"/>
            <ac:picMk id="10" creationId="{DE8AFBBC-10F6-4BD4-B7B7-0BAD0B69897A}"/>
          </ac:picMkLst>
        </pc:picChg>
        <pc:picChg chg="mod modCrop">
          <ac:chgData name="Tashakkor, Scott B (MSFC-ES52)" userId="25a7c99a-a06e-4b6d-9de6-3675084f79a7" providerId="ADAL" clId="{776E7038-9BD5-4DB4-8AFC-51CD62B922A6}" dt="2022-10-11T21:30:29.713" v="190" actId="732"/>
          <ac:picMkLst>
            <pc:docMk/>
            <pc:sldMk cId="3421259976" sldId="271"/>
            <ac:picMk id="13" creationId="{BD44AA70-985C-4C19-8B80-15468E987D26}"/>
          </ac:picMkLst>
        </pc:picChg>
      </pc:sldChg>
      <pc:sldChg chg="modSp mod">
        <pc:chgData name="Tashakkor, Scott B (MSFC-ES52)" userId="25a7c99a-a06e-4b6d-9de6-3675084f79a7" providerId="ADAL" clId="{776E7038-9BD5-4DB4-8AFC-51CD62B922A6}" dt="2022-10-11T21:29:49.457" v="186" actId="732"/>
        <pc:sldMkLst>
          <pc:docMk/>
          <pc:sldMk cId="2289778254" sldId="272"/>
        </pc:sldMkLst>
        <pc:picChg chg="mod modCrop">
          <ac:chgData name="Tashakkor, Scott B (MSFC-ES52)" userId="25a7c99a-a06e-4b6d-9de6-3675084f79a7" providerId="ADAL" clId="{776E7038-9BD5-4DB4-8AFC-51CD62B922A6}" dt="2022-10-11T21:28:48.283" v="180" actId="732"/>
          <ac:picMkLst>
            <pc:docMk/>
            <pc:sldMk cId="2289778254" sldId="272"/>
            <ac:picMk id="4" creationId="{F3CCDA05-F914-4A40-9DE0-0C12AADB7A48}"/>
          </ac:picMkLst>
        </pc:picChg>
        <pc:picChg chg="mod modCrop">
          <ac:chgData name="Tashakkor, Scott B (MSFC-ES52)" userId="25a7c99a-a06e-4b6d-9de6-3675084f79a7" providerId="ADAL" clId="{776E7038-9BD5-4DB4-8AFC-51CD62B922A6}" dt="2022-10-11T21:29:36.394" v="184" actId="732"/>
          <ac:picMkLst>
            <pc:docMk/>
            <pc:sldMk cId="2289778254" sldId="272"/>
            <ac:picMk id="5" creationId="{FEA4F569-943A-4A5E-87F2-0A94C0E40D95}"/>
          </ac:picMkLst>
        </pc:picChg>
        <pc:picChg chg="mod modCrop">
          <ac:chgData name="Tashakkor, Scott B (MSFC-ES52)" userId="25a7c99a-a06e-4b6d-9de6-3675084f79a7" providerId="ADAL" clId="{776E7038-9BD5-4DB4-8AFC-51CD62B922A6}" dt="2022-10-11T21:29:18.137" v="182" actId="732"/>
          <ac:picMkLst>
            <pc:docMk/>
            <pc:sldMk cId="2289778254" sldId="272"/>
            <ac:picMk id="6" creationId="{41151A62-B593-4E29-A2B4-35F59AE2963B}"/>
          </ac:picMkLst>
        </pc:picChg>
        <pc:picChg chg="mod modCrop">
          <ac:chgData name="Tashakkor, Scott B (MSFC-ES52)" userId="25a7c99a-a06e-4b6d-9de6-3675084f79a7" providerId="ADAL" clId="{776E7038-9BD5-4DB4-8AFC-51CD62B922A6}" dt="2022-10-11T21:29:49.457" v="186" actId="732"/>
          <ac:picMkLst>
            <pc:docMk/>
            <pc:sldMk cId="2289778254" sldId="272"/>
            <ac:picMk id="7" creationId="{EAF02AFD-636A-40B0-9AB1-E419545262C0}"/>
          </ac:picMkLst>
        </pc:picChg>
      </pc:sldChg>
      <pc:sldChg chg="modSp mod">
        <pc:chgData name="Tashakkor, Scott B (MSFC-ES52)" userId="25a7c99a-a06e-4b6d-9de6-3675084f79a7" providerId="ADAL" clId="{776E7038-9BD5-4DB4-8AFC-51CD62B922A6}" dt="2022-10-11T21:28:06.890" v="178" actId="732"/>
        <pc:sldMkLst>
          <pc:docMk/>
          <pc:sldMk cId="474451764" sldId="273"/>
        </pc:sldMkLst>
        <pc:spChg chg="mod">
          <ac:chgData name="Tashakkor, Scott B (MSFC-ES52)" userId="25a7c99a-a06e-4b6d-9de6-3675084f79a7" providerId="ADAL" clId="{776E7038-9BD5-4DB4-8AFC-51CD62B922A6}" dt="2022-10-11T21:27:36.084" v="174" actId="20577"/>
          <ac:spMkLst>
            <pc:docMk/>
            <pc:sldMk cId="474451764" sldId="273"/>
            <ac:spMk id="4" creationId="{4EAB7AE0-688E-4BC6-91C6-766EA28F7C00}"/>
          </ac:spMkLst>
        </pc:spChg>
        <pc:picChg chg="mod modCrop">
          <ac:chgData name="Tashakkor, Scott B (MSFC-ES52)" userId="25a7c99a-a06e-4b6d-9de6-3675084f79a7" providerId="ADAL" clId="{776E7038-9BD5-4DB4-8AFC-51CD62B922A6}" dt="2022-10-11T21:27:46.314" v="176" actId="732"/>
          <ac:picMkLst>
            <pc:docMk/>
            <pc:sldMk cId="474451764" sldId="273"/>
            <ac:picMk id="6" creationId="{FE8F72EB-08B8-4B0A-BF28-B05B33C682AE}"/>
          </ac:picMkLst>
        </pc:picChg>
        <pc:picChg chg="mod modCrop">
          <ac:chgData name="Tashakkor, Scott B (MSFC-ES52)" userId="25a7c99a-a06e-4b6d-9de6-3675084f79a7" providerId="ADAL" clId="{776E7038-9BD5-4DB4-8AFC-51CD62B922A6}" dt="2022-10-11T21:28:06.890" v="178" actId="732"/>
          <ac:picMkLst>
            <pc:docMk/>
            <pc:sldMk cId="474451764" sldId="273"/>
            <ac:picMk id="8" creationId="{33D410B3-A82A-421C-97A9-F08514CA05E8}"/>
          </ac:picMkLst>
        </pc:picChg>
      </pc:sldChg>
      <pc:sldChg chg="modSp mod">
        <pc:chgData name="Tashakkor, Scott B (MSFC-ES52)" userId="25a7c99a-a06e-4b6d-9de6-3675084f79a7" providerId="ADAL" clId="{776E7038-9BD5-4DB4-8AFC-51CD62B922A6}" dt="2022-10-11T21:31:25.376" v="194" actId="732"/>
        <pc:sldMkLst>
          <pc:docMk/>
          <pc:sldMk cId="92217623" sldId="274"/>
        </pc:sldMkLst>
        <pc:picChg chg="mod modCrop">
          <ac:chgData name="Tashakkor, Scott B (MSFC-ES52)" userId="25a7c99a-a06e-4b6d-9de6-3675084f79a7" providerId="ADAL" clId="{776E7038-9BD5-4DB4-8AFC-51CD62B922A6}" dt="2022-10-11T21:31:05.433" v="192" actId="732"/>
          <ac:picMkLst>
            <pc:docMk/>
            <pc:sldMk cId="92217623" sldId="274"/>
            <ac:picMk id="6" creationId="{A8A289F9-0F88-4065-9990-749F1E0ECC4B}"/>
          </ac:picMkLst>
        </pc:picChg>
        <pc:picChg chg="mod modCrop">
          <ac:chgData name="Tashakkor, Scott B (MSFC-ES52)" userId="25a7c99a-a06e-4b6d-9de6-3675084f79a7" providerId="ADAL" clId="{776E7038-9BD5-4DB4-8AFC-51CD62B922A6}" dt="2022-10-11T21:31:25.376" v="194" actId="732"/>
          <ac:picMkLst>
            <pc:docMk/>
            <pc:sldMk cId="92217623" sldId="274"/>
            <ac:picMk id="7" creationId="{D476110E-F82D-462A-98D1-0030693EF2BE}"/>
          </ac:picMkLst>
        </pc:picChg>
      </pc:sldChg>
      <pc:sldChg chg="addSp delSp modSp mod">
        <pc:chgData name="Tashakkor, Scott B (MSFC-ES52)" userId="25a7c99a-a06e-4b6d-9de6-3675084f79a7" providerId="ADAL" clId="{776E7038-9BD5-4DB4-8AFC-51CD62B922A6}" dt="2022-10-11T21:05:57.005" v="107" actId="20577"/>
        <pc:sldMkLst>
          <pc:docMk/>
          <pc:sldMk cId="3598852572" sldId="275"/>
        </pc:sldMkLst>
        <pc:spChg chg="mod">
          <ac:chgData name="Tashakkor, Scott B (MSFC-ES52)" userId="25a7c99a-a06e-4b6d-9de6-3675084f79a7" providerId="ADAL" clId="{776E7038-9BD5-4DB4-8AFC-51CD62B922A6}" dt="2022-10-11T21:04:28.510" v="88" actId="20577"/>
          <ac:spMkLst>
            <pc:docMk/>
            <pc:sldMk cId="3598852572" sldId="275"/>
            <ac:spMk id="14" creationId="{074C6B4C-8055-4F7E-9CB3-F68BAD383BE1}"/>
          </ac:spMkLst>
        </pc:spChg>
        <pc:spChg chg="mod">
          <ac:chgData name="Tashakkor, Scott B (MSFC-ES52)" userId="25a7c99a-a06e-4b6d-9de6-3675084f79a7" providerId="ADAL" clId="{776E7038-9BD5-4DB4-8AFC-51CD62B922A6}" dt="2022-10-11T21:05:57.005" v="107" actId="20577"/>
          <ac:spMkLst>
            <pc:docMk/>
            <pc:sldMk cId="3598852572" sldId="275"/>
            <ac:spMk id="16" creationId="{4178DE8C-773C-4F42-8046-AABF7EA9F83B}"/>
          </ac:spMkLst>
        </pc:spChg>
        <pc:picChg chg="add mod">
          <ac:chgData name="Tashakkor, Scott B (MSFC-ES52)" userId="25a7c99a-a06e-4b6d-9de6-3675084f79a7" providerId="ADAL" clId="{776E7038-9BD5-4DB4-8AFC-51CD62B922A6}" dt="2022-10-11T21:04:12.259" v="47" actId="1076"/>
          <ac:picMkLst>
            <pc:docMk/>
            <pc:sldMk cId="3598852572" sldId="275"/>
            <ac:picMk id="3" creationId="{27908D7B-4CB0-482B-8E0C-C00C3BC12A04}"/>
          </ac:picMkLst>
        </pc:picChg>
        <pc:picChg chg="del">
          <ac:chgData name="Tashakkor, Scott B (MSFC-ES52)" userId="25a7c99a-a06e-4b6d-9de6-3675084f79a7" providerId="ADAL" clId="{776E7038-9BD5-4DB4-8AFC-51CD62B922A6}" dt="2022-10-11T21:04:08.399" v="46" actId="478"/>
          <ac:picMkLst>
            <pc:docMk/>
            <pc:sldMk cId="3598852572" sldId="275"/>
            <ac:picMk id="5" creationId="{5D61839B-AA1C-459E-86CF-32D269C1FDAB}"/>
          </ac:picMkLst>
        </pc:picChg>
        <pc:picChg chg="add mod">
          <ac:chgData name="Tashakkor, Scott B (MSFC-ES52)" userId="25a7c99a-a06e-4b6d-9de6-3675084f79a7" providerId="ADAL" clId="{776E7038-9BD5-4DB4-8AFC-51CD62B922A6}" dt="2022-10-11T21:05:30.094" v="93" actId="1076"/>
          <ac:picMkLst>
            <pc:docMk/>
            <pc:sldMk cId="3598852572" sldId="275"/>
            <ac:picMk id="6" creationId="{EA390808-67E6-4911-AEB8-F796DB52F3C8}"/>
          </ac:picMkLst>
        </pc:picChg>
        <pc:picChg chg="add del mod">
          <ac:chgData name="Tashakkor, Scott B (MSFC-ES52)" userId="25a7c99a-a06e-4b6d-9de6-3675084f79a7" providerId="ADAL" clId="{776E7038-9BD5-4DB4-8AFC-51CD62B922A6}" dt="2022-10-11T21:05:26.657" v="91"/>
          <ac:picMkLst>
            <pc:docMk/>
            <pc:sldMk cId="3598852572" sldId="275"/>
            <ac:picMk id="11" creationId="{584416EF-A8CD-4ABF-8B24-C2FD3268EA38}"/>
          </ac:picMkLst>
        </pc:picChg>
        <pc:picChg chg="del">
          <ac:chgData name="Tashakkor, Scott B (MSFC-ES52)" userId="25a7c99a-a06e-4b6d-9de6-3675084f79a7" providerId="ADAL" clId="{776E7038-9BD5-4DB4-8AFC-51CD62B922A6}" dt="2022-10-11T21:05:22.742" v="89" actId="478"/>
          <ac:picMkLst>
            <pc:docMk/>
            <pc:sldMk cId="3598852572" sldId="275"/>
            <ac:picMk id="13" creationId="{F0BEA754-2462-4701-997E-CE9BE4C23A5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E42B62-06ED-419D-95B5-C1ECF9EB99A8}" type="datetimeFigureOut">
              <a:rPr lang="en-US" smtClean="0"/>
              <a:t>10/17/2022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57733F-2AC3-4F39-8575-429FD8D0A2F4}" type="slidenum">
              <a:rPr lang="en-US" smtClean="0"/>
              <a:t>‹#›</a:t>
            </a:fld>
            <a:endParaRPr lang="en-US"/>
          </a:p>
        </p:txBody>
      </p:sp>
    </p:spTree>
    <p:extLst>
      <p:ext uri="{BB962C8B-B14F-4D97-AF65-F5344CB8AC3E}">
        <p14:creationId xmlns:p14="http://schemas.microsoft.com/office/powerpoint/2010/main" val="4027504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GRC did this because they were interested, not because they had to</a:t>
            </a:r>
          </a:p>
        </p:txBody>
      </p:sp>
      <p:sp>
        <p:nvSpPr>
          <p:cNvPr id="4" name="Slide Number Placeholder 3"/>
          <p:cNvSpPr>
            <a:spLocks noGrp="1"/>
          </p:cNvSpPr>
          <p:nvPr>
            <p:ph type="sldNum" sz="quarter" idx="5"/>
          </p:nvPr>
        </p:nvSpPr>
        <p:spPr/>
        <p:txBody>
          <a:bodyPr/>
          <a:lstStyle/>
          <a:p>
            <a:fld id="{6D57733F-2AC3-4F39-8575-429FD8D0A2F4}" type="slidenum">
              <a:rPr lang="en-US" smtClean="0"/>
              <a:t>2</a:t>
            </a:fld>
            <a:endParaRPr lang="en-US"/>
          </a:p>
        </p:txBody>
      </p:sp>
    </p:spTree>
    <p:extLst>
      <p:ext uri="{BB962C8B-B14F-4D97-AF65-F5344CB8AC3E}">
        <p14:creationId xmlns:p14="http://schemas.microsoft.com/office/powerpoint/2010/main" val="3837038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Discuss the technology</a:t>
            </a:r>
          </a:p>
          <a:p>
            <a:pPr marL="628650" lvl="1" indent="-171450">
              <a:buFont typeface="Arial" panose="020B0604020202020204" pitchFamily="34" charset="0"/>
              <a:buChar char="•"/>
            </a:pPr>
            <a:r>
              <a:rPr lang="en-US"/>
              <a:t>The dips on the right graph are example of frequencies</a:t>
            </a:r>
          </a:p>
          <a:p>
            <a:pPr marL="171450" indent="-171450">
              <a:buFont typeface="Arial" panose="020B0604020202020204" pitchFamily="34" charset="0"/>
              <a:buChar char="•"/>
            </a:pPr>
            <a:r>
              <a:rPr lang="en-US"/>
              <a:t>Highlight the simulation aspect is critical, NESC identified this as well</a:t>
            </a:r>
          </a:p>
        </p:txBody>
      </p:sp>
      <p:sp>
        <p:nvSpPr>
          <p:cNvPr id="4" name="Slide Number Placeholder 3"/>
          <p:cNvSpPr>
            <a:spLocks noGrp="1"/>
          </p:cNvSpPr>
          <p:nvPr>
            <p:ph type="sldNum" sz="quarter" idx="5"/>
          </p:nvPr>
        </p:nvSpPr>
        <p:spPr/>
        <p:txBody>
          <a:bodyPr/>
          <a:lstStyle/>
          <a:p>
            <a:fld id="{6D57733F-2AC3-4F39-8575-429FD8D0A2F4}" type="slidenum">
              <a:rPr lang="en-US" smtClean="0"/>
              <a:t>3</a:t>
            </a:fld>
            <a:endParaRPr lang="en-US"/>
          </a:p>
        </p:txBody>
      </p:sp>
    </p:spTree>
    <p:extLst>
      <p:ext uri="{BB962C8B-B14F-4D97-AF65-F5344CB8AC3E}">
        <p14:creationId xmlns:p14="http://schemas.microsoft.com/office/powerpoint/2010/main" val="3686124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57733F-2AC3-4F39-8575-429FD8D0A2F4}" type="slidenum">
              <a:rPr lang="en-US" smtClean="0"/>
              <a:t>4</a:t>
            </a:fld>
            <a:endParaRPr lang="en-US"/>
          </a:p>
        </p:txBody>
      </p:sp>
    </p:spTree>
    <p:extLst>
      <p:ext uri="{BB962C8B-B14F-4D97-AF65-F5344CB8AC3E}">
        <p14:creationId xmlns:p14="http://schemas.microsoft.com/office/powerpoint/2010/main" val="178667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Measured information did not always include true mass levels</a:t>
            </a:r>
          </a:p>
          <a:p>
            <a:pPr marL="171450" indent="-171450">
              <a:buFont typeface="Arial" panose="020B0604020202020204" pitchFamily="34" charset="0"/>
              <a:buChar char="•"/>
            </a:pPr>
            <a:r>
              <a:rPr lang="en-US" dirty="0"/>
              <a:t>Tanks have stratification (noticeable gradient) in properties from high to low end</a:t>
            </a:r>
          </a:p>
          <a:p>
            <a:pPr marL="628650" lvl="1" indent="-171450">
              <a:buFont typeface="Arial" panose="020B0604020202020204" pitchFamily="34" charset="0"/>
              <a:buChar char="•"/>
            </a:pPr>
            <a:r>
              <a:rPr lang="en-US" dirty="0"/>
              <a:t>This is same phenomenon that SLS </a:t>
            </a:r>
            <a:r>
              <a:rPr lang="en-US" dirty="0" err="1"/>
              <a:t>Cryo</a:t>
            </a:r>
            <a:r>
              <a:rPr lang="en-US" dirty="0"/>
              <a:t> Tanks have</a:t>
            </a:r>
          </a:p>
          <a:p>
            <a:pPr marL="171450" lvl="0" indent="-171450">
              <a:buFont typeface="Arial" panose="020B0604020202020204" pitchFamily="34" charset="0"/>
              <a:buChar char="•"/>
            </a:pPr>
            <a:r>
              <a:rPr lang="en-US" dirty="0"/>
              <a:t>Given only frequency peaks measured, not amplitude</a:t>
            </a:r>
          </a:p>
          <a:p>
            <a:endParaRPr lang="en-US" dirty="0"/>
          </a:p>
        </p:txBody>
      </p:sp>
      <p:sp>
        <p:nvSpPr>
          <p:cNvPr id="4" name="Slide Number Placeholder 3"/>
          <p:cNvSpPr>
            <a:spLocks noGrp="1"/>
          </p:cNvSpPr>
          <p:nvPr>
            <p:ph type="sldNum" sz="quarter" idx="5"/>
          </p:nvPr>
        </p:nvSpPr>
        <p:spPr/>
        <p:txBody>
          <a:bodyPr/>
          <a:lstStyle/>
          <a:p>
            <a:fld id="{6D57733F-2AC3-4F39-8575-429FD8D0A2F4}" type="slidenum">
              <a:rPr lang="en-US" smtClean="0"/>
              <a:t>5</a:t>
            </a:fld>
            <a:endParaRPr lang="en-US"/>
          </a:p>
        </p:txBody>
      </p:sp>
    </p:spTree>
    <p:extLst>
      <p:ext uri="{BB962C8B-B14F-4D97-AF65-F5344CB8AC3E}">
        <p14:creationId xmlns:p14="http://schemas.microsoft.com/office/powerpoint/2010/main" val="3280498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Drift is noticeable at Higher frequencies (right hand side of the graph)</a:t>
            </a:r>
          </a:p>
          <a:p>
            <a:r>
              <a:rPr lang="en-US"/>
              <a:t>Discuss challenge of varying number of peaks</a:t>
            </a:r>
          </a:p>
        </p:txBody>
      </p:sp>
      <p:sp>
        <p:nvSpPr>
          <p:cNvPr id="4" name="Slide Number Placeholder 3"/>
          <p:cNvSpPr>
            <a:spLocks noGrp="1"/>
          </p:cNvSpPr>
          <p:nvPr>
            <p:ph type="sldNum" sz="quarter" idx="5"/>
          </p:nvPr>
        </p:nvSpPr>
        <p:spPr/>
        <p:txBody>
          <a:bodyPr/>
          <a:lstStyle/>
          <a:p>
            <a:fld id="{6D57733F-2AC3-4F39-8575-429FD8D0A2F4}" type="slidenum">
              <a:rPr lang="en-US" smtClean="0"/>
              <a:t>6</a:t>
            </a:fld>
            <a:endParaRPr lang="en-US"/>
          </a:p>
        </p:txBody>
      </p:sp>
    </p:spTree>
    <p:extLst>
      <p:ext uri="{BB962C8B-B14F-4D97-AF65-F5344CB8AC3E}">
        <p14:creationId xmlns:p14="http://schemas.microsoft.com/office/powerpoint/2010/main" val="2899924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 methodology</a:t>
            </a:r>
          </a:p>
          <a:p>
            <a:pPr marL="171450" indent="-171450">
              <a:buFont typeface="Arial" panose="020B0604020202020204" pitchFamily="34" charset="0"/>
              <a:buChar char="•"/>
            </a:pPr>
            <a:r>
              <a:rPr lang="en-US" dirty="0"/>
              <a:t>can work but has resolution based on simulations</a:t>
            </a:r>
          </a:p>
          <a:p>
            <a:pPr marL="171450" indent="-171450">
              <a:buFont typeface="Arial" panose="020B0604020202020204" pitchFamily="34" charset="0"/>
              <a:buChar char="•"/>
            </a:pPr>
            <a:r>
              <a:rPr lang="en-US" dirty="0"/>
              <a:t>Does not handle unknowns well</a:t>
            </a:r>
          </a:p>
          <a:p>
            <a:pPr marL="0" indent="0">
              <a:buFont typeface="Arial" panose="020B0604020202020204" pitchFamily="34" charset="0"/>
              <a:buNone/>
            </a:pPr>
            <a:r>
              <a:rPr lang="en-US" dirty="0"/>
              <a:t>ES ML</a:t>
            </a:r>
          </a:p>
          <a:p>
            <a:pPr marL="171450" indent="-171450">
              <a:buFont typeface="Arial" panose="020B0604020202020204" pitchFamily="34" charset="0"/>
              <a:buChar char="•"/>
            </a:pPr>
            <a:r>
              <a:rPr lang="en-US" dirty="0"/>
              <a:t>Still verification issues</a:t>
            </a:r>
          </a:p>
          <a:p>
            <a:pPr marL="171450" indent="-171450">
              <a:buFont typeface="Arial" panose="020B0604020202020204" pitchFamily="34" charset="0"/>
              <a:buChar char="•"/>
            </a:pPr>
            <a:r>
              <a:rPr lang="en-US" dirty="0"/>
              <a:t>Provides fidelity between simulation points</a:t>
            </a:r>
          </a:p>
          <a:p>
            <a:pPr marL="171450" indent="-171450">
              <a:buFont typeface="Arial" panose="020B0604020202020204" pitchFamily="34" charset="0"/>
              <a:buChar char="•"/>
            </a:pPr>
            <a:r>
              <a:rPr lang="en-US" dirty="0"/>
              <a:t>Possibility of ML model (only) being model of Simulations</a:t>
            </a:r>
          </a:p>
          <a:p>
            <a:endParaRPr lang="en-US" dirty="0"/>
          </a:p>
        </p:txBody>
      </p:sp>
      <p:sp>
        <p:nvSpPr>
          <p:cNvPr id="4" name="Slide Number Placeholder 3"/>
          <p:cNvSpPr>
            <a:spLocks noGrp="1"/>
          </p:cNvSpPr>
          <p:nvPr>
            <p:ph type="sldNum" sz="quarter" idx="5"/>
          </p:nvPr>
        </p:nvSpPr>
        <p:spPr/>
        <p:txBody>
          <a:bodyPr/>
          <a:lstStyle/>
          <a:p>
            <a:fld id="{6D57733F-2AC3-4F39-8575-429FD8D0A2F4}" type="slidenum">
              <a:rPr lang="en-US" smtClean="0"/>
              <a:t>7</a:t>
            </a:fld>
            <a:endParaRPr lang="en-US"/>
          </a:p>
        </p:txBody>
      </p:sp>
    </p:spTree>
    <p:extLst>
      <p:ext uri="{BB962C8B-B14F-4D97-AF65-F5344CB8AC3E}">
        <p14:creationId xmlns:p14="http://schemas.microsoft.com/office/powerpoint/2010/main" val="1957916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DNN – each layer is connected to all previous layers</a:t>
            </a:r>
          </a:p>
          <a:p>
            <a:r>
              <a:rPr lang="en-US"/>
              <a:t>Ensemble – multiple methods working together (</a:t>
            </a:r>
            <a:r>
              <a:rPr lang="en-US" err="1"/>
              <a:t>ie</a:t>
            </a:r>
            <a:r>
              <a:rPr lang="en-US"/>
              <a:t> voting)</a:t>
            </a:r>
          </a:p>
          <a:p>
            <a:r>
              <a:rPr lang="en-US"/>
              <a:t>Gradient boosted decision trees- multiple weak decision trees that are built </a:t>
            </a:r>
            <a:r>
              <a:rPr lang="en-US" err="1"/>
              <a:t>dotegher</a:t>
            </a:r>
            <a:endParaRPr lang="en-US"/>
          </a:p>
          <a:p>
            <a:r>
              <a:rPr lang="en-US"/>
              <a:t>Regressors (from statistics) – estimate the relationships between variables (curve fitting)</a:t>
            </a:r>
          </a:p>
          <a:p>
            <a:r>
              <a:rPr lang="en-US"/>
              <a:t>Discuss images on side</a:t>
            </a:r>
          </a:p>
        </p:txBody>
      </p:sp>
      <p:sp>
        <p:nvSpPr>
          <p:cNvPr id="4" name="Slide Number Placeholder 3"/>
          <p:cNvSpPr>
            <a:spLocks noGrp="1"/>
          </p:cNvSpPr>
          <p:nvPr>
            <p:ph type="sldNum" sz="quarter" idx="5"/>
          </p:nvPr>
        </p:nvSpPr>
        <p:spPr/>
        <p:txBody>
          <a:bodyPr/>
          <a:lstStyle/>
          <a:p>
            <a:fld id="{6D57733F-2AC3-4F39-8575-429FD8D0A2F4}" type="slidenum">
              <a:rPr lang="en-US" smtClean="0"/>
              <a:t>8</a:t>
            </a:fld>
            <a:endParaRPr lang="en-US"/>
          </a:p>
        </p:txBody>
      </p:sp>
    </p:spTree>
    <p:extLst>
      <p:ext uri="{BB962C8B-B14F-4D97-AF65-F5344CB8AC3E}">
        <p14:creationId xmlns:p14="http://schemas.microsoft.com/office/powerpoint/2010/main" val="4271828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Intended to show examples of testing/ and improvement and variations</a:t>
            </a:r>
          </a:p>
        </p:txBody>
      </p:sp>
      <p:sp>
        <p:nvSpPr>
          <p:cNvPr id="4" name="Slide Number Placeholder 3"/>
          <p:cNvSpPr>
            <a:spLocks noGrp="1"/>
          </p:cNvSpPr>
          <p:nvPr>
            <p:ph type="sldNum" sz="quarter" idx="5"/>
          </p:nvPr>
        </p:nvSpPr>
        <p:spPr/>
        <p:txBody>
          <a:bodyPr/>
          <a:lstStyle/>
          <a:p>
            <a:fld id="{6D57733F-2AC3-4F39-8575-429FD8D0A2F4}" type="slidenum">
              <a:rPr lang="en-US" smtClean="0"/>
              <a:t>10</a:t>
            </a:fld>
            <a:endParaRPr lang="en-US"/>
          </a:p>
        </p:txBody>
      </p:sp>
    </p:spTree>
    <p:extLst>
      <p:ext uri="{BB962C8B-B14F-4D97-AF65-F5344CB8AC3E}">
        <p14:creationId xmlns:p14="http://schemas.microsoft.com/office/powerpoint/2010/main" val="2299229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57733F-2AC3-4F39-8575-429FD8D0A2F4}" type="slidenum">
              <a:rPr lang="en-US" smtClean="0"/>
              <a:t>11</a:t>
            </a:fld>
            <a:endParaRPr lang="en-US"/>
          </a:p>
        </p:txBody>
      </p:sp>
    </p:spTree>
    <p:extLst>
      <p:ext uri="{BB962C8B-B14F-4D97-AF65-F5344CB8AC3E}">
        <p14:creationId xmlns:p14="http://schemas.microsoft.com/office/powerpoint/2010/main" val="2705099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Imperfect results but this is by binning and surprising due to multiple configurations, one worry is ML model is trained to always output a specific value based on configuration</a:t>
            </a:r>
          </a:p>
        </p:txBody>
      </p:sp>
      <p:sp>
        <p:nvSpPr>
          <p:cNvPr id="4" name="Slide Number Placeholder 3"/>
          <p:cNvSpPr>
            <a:spLocks noGrp="1"/>
          </p:cNvSpPr>
          <p:nvPr>
            <p:ph type="sldNum" sz="quarter" idx="5"/>
          </p:nvPr>
        </p:nvSpPr>
        <p:spPr/>
        <p:txBody>
          <a:bodyPr/>
          <a:lstStyle/>
          <a:p>
            <a:fld id="{6D57733F-2AC3-4F39-8575-429FD8D0A2F4}" type="slidenum">
              <a:rPr lang="en-US" smtClean="0"/>
              <a:t>17</a:t>
            </a:fld>
            <a:endParaRPr lang="en-US"/>
          </a:p>
        </p:txBody>
      </p:sp>
    </p:spTree>
    <p:extLst>
      <p:ext uri="{BB962C8B-B14F-4D97-AF65-F5344CB8AC3E}">
        <p14:creationId xmlns:p14="http://schemas.microsoft.com/office/powerpoint/2010/main" val="2710383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76329-30E6-4447-A064-7F6D71487F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F957EB-CB6F-400F-8600-FAFEDCC2B6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9E6B62-E521-4DF9-BBA6-69F350ACE5DD}"/>
              </a:ext>
            </a:extLst>
          </p:cNvPr>
          <p:cNvSpPr>
            <a:spLocks noGrp="1"/>
          </p:cNvSpPr>
          <p:nvPr>
            <p:ph type="dt" sz="half" idx="10"/>
          </p:nvPr>
        </p:nvSpPr>
        <p:spPr/>
        <p:txBody>
          <a:bodyPr/>
          <a:lstStyle/>
          <a:p>
            <a:fld id="{ABDC471F-9EFA-42D6-9245-28229AA19851}" type="datetime1">
              <a:rPr lang="en-US" smtClean="0"/>
              <a:t>10/17/2022</a:t>
            </a:fld>
            <a:endParaRPr lang="en-US"/>
          </a:p>
        </p:txBody>
      </p:sp>
      <p:sp>
        <p:nvSpPr>
          <p:cNvPr id="5" name="Footer Placeholder 4">
            <a:extLst>
              <a:ext uri="{FF2B5EF4-FFF2-40B4-BE49-F238E27FC236}">
                <a16:creationId xmlns:a16="http://schemas.microsoft.com/office/drawing/2014/main" id="{4DD23FD4-8B67-4AE6-8992-DB8F5554E1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069E0-167B-418D-ABAB-DADD6FAFA9CB}"/>
              </a:ext>
            </a:extLst>
          </p:cNvPr>
          <p:cNvSpPr>
            <a:spLocks noGrp="1"/>
          </p:cNvSpPr>
          <p:nvPr>
            <p:ph type="sldNum" sz="quarter" idx="12"/>
          </p:nvPr>
        </p:nvSpPr>
        <p:spPr/>
        <p:txBody>
          <a:bodyPr/>
          <a:lstStyle/>
          <a:p>
            <a:fld id="{AC5CE34E-5DE8-48AE-91B3-BA4A403825D1}" type="slidenum">
              <a:rPr lang="en-US" smtClean="0"/>
              <a:t>‹#›</a:t>
            </a:fld>
            <a:endParaRPr lang="en-US"/>
          </a:p>
        </p:txBody>
      </p:sp>
    </p:spTree>
    <p:extLst>
      <p:ext uri="{BB962C8B-B14F-4D97-AF65-F5344CB8AC3E}">
        <p14:creationId xmlns:p14="http://schemas.microsoft.com/office/powerpoint/2010/main" val="1780847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A89AA-5772-4C43-857E-665F5F1F70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BB0AAE-110E-4015-AC1D-51F95CC220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C7E73F-06C2-4609-8AF9-49474F792C8B}"/>
              </a:ext>
            </a:extLst>
          </p:cNvPr>
          <p:cNvSpPr>
            <a:spLocks noGrp="1"/>
          </p:cNvSpPr>
          <p:nvPr>
            <p:ph type="dt" sz="half" idx="10"/>
          </p:nvPr>
        </p:nvSpPr>
        <p:spPr/>
        <p:txBody>
          <a:bodyPr/>
          <a:lstStyle/>
          <a:p>
            <a:fld id="{3E59147F-F5C1-4CCC-ABE9-24DBCC32E49F}" type="datetime1">
              <a:rPr lang="en-US" smtClean="0"/>
              <a:t>10/17/2022</a:t>
            </a:fld>
            <a:endParaRPr lang="en-US"/>
          </a:p>
        </p:txBody>
      </p:sp>
      <p:sp>
        <p:nvSpPr>
          <p:cNvPr id="5" name="Footer Placeholder 4">
            <a:extLst>
              <a:ext uri="{FF2B5EF4-FFF2-40B4-BE49-F238E27FC236}">
                <a16:creationId xmlns:a16="http://schemas.microsoft.com/office/drawing/2014/main" id="{E13E974C-651C-4F8F-8575-8763188E52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14B53E-EA2F-43D2-A98A-30FD9B658835}"/>
              </a:ext>
            </a:extLst>
          </p:cNvPr>
          <p:cNvSpPr>
            <a:spLocks noGrp="1"/>
          </p:cNvSpPr>
          <p:nvPr>
            <p:ph type="sldNum" sz="quarter" idx="12"/>
          </p:nvPr>
        </p:nvSpPr>
        <p:spPr/>
        <p:txBody>
          <a:bodyPr/>
          <a:lstStyle/>
          <a:p>
            <a:fld id="{AC5CE34E-5DE8-48AE-91B3-BA4A403825D1}" type="slidenum">
              <a:rPr lang="en-US" smtClean="0"/>
              <a:t>‹#›</a:t>
            </a:fld>
            <a:endParaRPr lang="en-US"/>
          </a:p>
        </p:txBody>
      </p:sp>
    </p:spTree>
    <p:extLst>
      <p:ext uri="{BB962C8B-B14F-4D97-AF65-F5344CB8AC3E}">
        <p14:creationId xmlns:p14="http://schemas.microsoft.com/office/powerpoint/2010/main" val="4100843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94494-69FC-4066-BB94-A6A2A46CF8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8285CD-0C2D-4ECE-87BF-3F149D7890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C24D05-29F6-44CD-89CE-7C18FFFC3625}"/>
              </a:ext>
            </a:extLst>
          </p:cNvPr>
          <p:cNvSpPr>
            <a:spLocks noGrp="1"/>
          </p:cNvSpPr>
          <p:nvPr>
            <p:ph type="dt" sz="half" idx="10"/>
          </p:nvPr>
        </p:nvSpPr>
        <p:spPr/>
        <p:txBody>
          <a:bodyPr/>
          <a:lstStyle/>
          <a:p>
            <a:fld id="{8569DFA1-2819-4B1A-B3C6-E9EE2086B809}" type="datetime1">
              <a:rPr lang="en-US" smtClean="0"/>
              <a:t>10/17/2022</a:t>
            </a:fld>
            <a:endParaRPr lang="en-US"/>
          </a:p>
        </p:txBody>
      </p:sp>
      <p:sp>
        <p:nvSpPr>
          <p:cNvPr id="5" name="Footer Placeholder 4">
            <a:extLst>
              <a:ext uri="{FF2B5EF4-FFF2-40B4-BE49-F238E27FC236}">
                <a16:creationId xmlns:a16="http://schemas.microsoft.com/office/drawing/2014/main" id="{00B1C727-2288-488E-9122-6355D7087C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8B55CF-4B22-44E8-B77C-4514E876B466}"/>
              </a:ext>
            </a:extLst>
          </p:cNvPr>
          <p:cNvSpPr>
            <a:spLocks noGrp="1"/>
          </p:cNvSpPr>
          <p:nvPr>
            <p:ph type="sldNum" sz="quarter" idx="12"/>
          </p:nvPr>
        </p:nvSpPr>
        <p:spPr/>
        <p:txBody>
          <a:bodyPr/>
          <a:lstStyle/>
          <a:p>
            <a:fld id="{AC5CE34E-5DE8-48AE-91B3-BA4A403825D1}" type="slidenum">
              <a:rPr lang="en-US" smtClean="0"/>
              <a:t>‹#›</a:t>
            </a:fld>
            <a:endParaRPr lang="en-US"/>
          </a:p>
        </p:txBody>
      </p:sp>
    </p:spTree>
    <p:extLst>
      <p:ext uri="{BB962C8B-B14F-4D97-AF65-F5344CB8AC3E}">
        <p14:creationId xmlns:p14="http://schemas.microsoft.com/office/powerpoint/2010/main" val="1778265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ADC7C-E72A-44C7-B4A1-D13CD9A550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374FC9-B882-4F4D-B96E-2CDFCC7CB4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6CF3C9-8495-4BC1-90AB-21423071C2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3B961B-A63C-4849-AC8D-151C84EF5F49}"/>
              </a:ext>
            </a:extLst>
          </p:cNvPr>
          <p:cNvSpPr>
            <a:spLocks noGrp="1"/>
          </p:cNvSpPr>
          <p:nvPr>
            <p:ph type="dt" sz="half" idx="10"/>
          </p:nvPr>
        </p:nvSpPr>
        <p:spPr/>
        <p:txBody>
          <a:bodyPr/>
          <a:lstStyle/>
          <a:p>
            <a:fld id="{D201D0B3-116B-4322-BD32-3D93BF203208}" type="datetime1">
              <a:rPr lang="en-US" smtClean="0"/>
              <a:t>10/17/2022</a:t>
            </a:fld>
            <a:endParaRPr lang="en-US"/>
          </a:p>
        </p:txBody>
      </p:sp>
      <p:sp>
        <p:nvSpPr>
          <p:cNvPr id="6" name="Footer Placeholder 5">
            <a:extLst>
              <a:ext uri="{FF2B5EF4-FFF2-40B4-BE49-F238E27FC236}">
                <a16:creationId xmlns:a16="http://schemas.microsoft.com/office/drawing/2014/main" id="{E1EAD6F0-6A48-4765-B375-7C2D1B9ECB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2C442A-6385-43FE-B24B-71163D1F9541}"/>
              </a:ext>
            </a:extLst>
          </p:cNvPr>
          <p:cNvSpPr>
            <a:spLocks noGrp="1"/>
          </p:cNvSpPr>
          <p:nvPr>
            <p:ph type="sldNum" sz="quarter" idx="12"/>
          </p:nvPr>
        </p:nvSpPr>
        <p:spPr/>
        <p:txBody>
          <a:bodyPr/>
          <a:lstStyle/>
          <a:p>
            <a:fld id="{AC5CE34E-5DE8-48AE-91B3-BA4A403825D1}" type="slidenum">
              <a:rPr lang="en-US" smtClean="0"/>
              <a:t>‹#›</a:t>
            </a:fld>
            <a:endParaRPr lang="en-US"/>
          </a:p>
        </p:txBody>
      </p:sp>
    </p:spTree>
    <p:extLst>
      <p:ext uri="{BB962C8B-B14F-4D97-AF65-F5344CB8AC3E}">
        <p14:creationId xmlns:p14="http://schemas.microsoft.com/office/powerpoint/2010/main" val="1922623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A526C-A162-49B6-9BE2-F1DD9703E5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754336-E7A3-48F8-982A-071B5DACAB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FA2477-D20C-4B5F-BC69-64937383AB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8D18D5-7B65-4D3C-AA62-875F3CD823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8D00F0-AE63-4886-9E22-B273E5471D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3172AB-A3A9-45E0-A88A-3120FF5E33FF}"/>
              </a:ext>
            </a:extLst>
          </p:cNvPr>
          <p:cNvSpPr>
            <a:spLocks noGrp="1"/>
          </p:cNvSpPr>
          <p:nvPr>
            <p:ph type="dt" sz="half" idx="10"/>
          </p:nvPr>
        </p:nvSpPr>
        <p:spPr/>
        <p:txBody>
          <a:bodyPr/>
          <a:lstStyle/>
          <a:p>
            <a:fld id="{E75C0FDA-7C12-4437-80E1-DB3A10EFCCCA}" type="datetime1">
              <a:rPr lang="en-US" smtClean="0"/>
              <a:t>10/17/2022</a:t>
            </a:fld>
            <a:endParaRPr lang="en-US"/>
          </a:p>
        </p:txBody>
      </p:sp>
      <p:sp>
        <p:nvSpPr>
          <p:cNvPr id="8" name="Footer Placeholder 7">
            <a:extLst>
              <a:ext uri="{FF2B5EF4-FFF2-40B4-BE49-F238E27FC236}">
                <a16:creationId xmlns:a16="http://schemas.microsoft.com/office/drawing/2014/main" id="{8317DB12-993A-4E29-B956-7832FDBA41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3F4C6C-E274-4AE6-A19B-DE5199D3B998}"/>
              </a:ext>
            </a:extLst>
          </p:cNvPr>
          <p:cNvSpPr>
            <a:spLocks noGrp="1"/>
          </p:cNvSpPr>
          <p:nvPr>
            <p:ph type="sldNum" sz="quarter" idx="12"/>
          </p:nvPr>
        </p:nvSpPr>
        <p:spPr/>
        <p:txBody>
          <a:bodyPr/>
          <a:lstStyle/>
          <a:p>
            <a:fld id="{AC5CE34E-5DE8-48AE-91B3-BA4A403825D1}" type="slidenum">
              <a:rPr lang="en-US" smtClean="0"/>
              <a:t>‹#›</a:t>
            </a:fld>
            <a:endParaRPr lang="en-US"/>
          </a:p>
        </p:txBody>
      </p:sp>
    </p:spTree>
    <p:extLst>
      <p:ext uri="{BB962C8B-B14F-4D97-AF65-F5344CB8AC3E}">
        <p14:creationId xmlns:p14="http://schemas.microsoft.com/office/powerpoint/2010/main" val="1968948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91358-8571-42FC-ADDE-91CD9C05DF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FEE948-213F-4613-893B-7ED8FF04D27A}"/>
              </a:ext>
            </a:extLst>
          </p:cNvPr>
          <p:cNvSpPr>
            <a:spLocks noGrp="1"/>
          </p:cNvSpPr>
          <p:nvPr>
            <p:ph type="dt" sz="half" idx="10"/>
          </p:nvPr>
        </p:nvSpPr>
        <p:spPr/>
        <p:txBody>
          <a:bodyPr/>
          <a:lstStyle/>
          <a:p>
            <a:fld id="{16895F9F-E29F-413E-925F-5E76E420BDCF}" type="datetime1">
              <a:rPr lang="en-US" smtClean="0"/>
              <a:t>10/17/2022</a:t>
            </a:fld>
            <a:endParaRPr lang="en-US"/>
          </a:p>
        </p:txBody>
      </p:sp>
      <p:sp>
        <p:nvSpPr>
          <p:cNvPr id="4" name="Footer Placeholder 3">
            <a:extLst>
              <a:ext uri="{FF2B5EF4-FFF2-40B4-BE49-F238E27FC236}">
                <a16:creationId xmlns:a16="http://schemas.microsoft.com/office/drawing/2014/main" id="{CC094094-1F83-418C-9E42-DFBE0D7367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C948CA-B197-42C0-9857-1365EA597B88}"/>
              </a:ext>
            </a:extLst>
          </p:cNvPr>
          <p:cNvSpPr>
            <a:spLocks noGrp="1"/>
          </p:cNvSpPr>
          <p:nvPr>
            <p:ph type="sldNum" sz="quarter" idx="12"/>
          </p:nvPr>
        </p:nvSpPr>
        <p:spPr/>
        <p:txBody>
          <a:bodyPr/>
          <a:lstStyle/>
          <a:p>
            <a:fld id="{AC5CE34E-5DE8-48AE-91B3-BA4A403825D1}" type="slidenum">
              <a:rPr lang="en-US" smtClean="0"/>
              <a:t>‹#›</a:t>
            </a:fld>
            <a:endParaRPr lang="en-US"/>
          </a:p>
        </p:txBody>
      </p:sp>
    </p:spTree>
    <p:extLst>
      <p:ext uri="{BB962C8B-B14F-4D97-AF65-F5344CB8AC3E}">
        <p14:creationId xmlns:p14="http://schemas.microsoft.com/office/powerpoint/2010/main" val="2495544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8E2202-A4A1-4E7E-AF09-A42894940A35}"/>
              </a:ext>
            </a:extLst>
          </p:cNvPr>
          <p:cNvSpPr>
            <a:spLocks noGrp="1"/>
          </p:cNvSpPr>
          <p:nvPr>
            <p:ph type="dt" sz="half" idx="10"/>
          </p:nvPr>
        </p:nvSpPr>
        <p:spPr/>
        <p:txBody>
          <a:bodyPr/>
          <a:lstStyle/>
          <a:p>
            <a:fld id="{364AF21D-8738-4F5B-BEA1-3DE0B7EA1B2B}" type="datetime1">
              <a:rPr lang="en-US" smtClean="0"/>
              <a:t>10/17/2022</a:t>
            </a:fld>
            <a:endParaRPr lang="en-US"/>
          </a:p>
        </p:txBody>
      </p:sp>
      <p:sp>
        <p:nvSpPr>
          <p:cNvPr id="3" name="Footer Placeholder 2">
            <a:extLst>
              <a:ext uri="{FF2B5EF4-FFF2-40B4-BE49-F238E27FC236}">
                <a16:creationId xmlns:a16="http://schemas.microsoft.com/office/drawing/2014/main" id="{41412F30-70A6-4BE7-9CE9-F03780018A8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9B016E-57A9-4C0C-8E9C-23D5CB4592FC}"/>
              </a:ext>
            </a:extLst>
          </p:cNvPr>
          <p:cNvSpPr>
            <a:spLocks noGrp="1"/>
          </p:cNvSpPr>
          <p:nvPr>
            <p:ph type="sldNum" sz="quarter" idx="12"/>
          </p:nvPr>
        </p:nvSpPr>
        <p:spPr/>
        <p:txBody>
          <a:bodyPr/>
          <a:lstStyle/>
          <a:p>
            <a:fld id="{AC5CE34E-5DE8-48AE-91B3-BA4A403825D1}" type="slidenum">
              <a:rPr lang="en-US" smtClean="0"/>
              <a:t>‹#›</a:t>
            </a:fld>
            <a:endParaRPr lang="en-US"/>
          </a:p>
        </p:txBody>
      </p:sp>
    </p:spTree>
    <p:extLst>
      <p:ext uri="{BB962C8B-B14F-4D97-AF65-F5344CB8AC3E}">
        <p14:creationId xmlns:p14="http://schemas.microsoft.com/office/powerpoint/2010/main" val="2188971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80254-F8C0-446A-8341-7AC18D6F29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B1F602-82DF-4540-90A6-80F03D9756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2783EF-343C-4AF5-AB3D-4096BD0F10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3C4989-EEF2-43A9-B758-0A5F4413789F}"/>
              </a:ext>
            </a:extLst>
          </p:cNvPr>
          <p:cNvSpPr>
            <a:spLocks noGrp="1"/>
          </p:cNvSpPr>
          <p:nvPr>
            <p:ph type="dt" sz="half" idx="10"/>
          </p:nvPr>
        </p:nvSpPr>
        <p:spPr/>
        <p:txBody>
          <a:bodyPr/>
          <a:lstStyle/>
          <a:p>
            <a:fld id="{AE5963D5-8F37-4826-B7B3-72A3A8C2B6E5}" type="datetime1">
              <a:rPr lang="en-US" smtClean="0"/>
              <a:t>10/17/2022</a:t>
            </a:fld>
            <a:endParaRPr lang="en-US"/>
          </a:p>
        </p:txBody>
      </p:sp>
      <p:sp>
        <p:nvSpPr>
          <p:cNvPr id="6" name="Footer Placeholder 5">
            <a:extLst>
              <a:ext uri="{FF2B5EF4-FFF2-40B4-BE49-F238E27FC236}">
                <a16:creationId xmlns:a16="http://schemas.microsoft.com/office/drawing/2014/main" id="{3F6A9942-AD1A-4BCC-9ECF-64E3D1B48E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9DCBB6-5C0D-4DB2-AEF5-19A2C51D4D6E}"/>
              </a:ext>
            </a:extLst>
          </p:cNvPr>
          <p:cNvSpPr>
            <a:spLocks noGrp="1"/>
          </p:cNvSpPr>
          <p:nvPr>
            <p:ph type="sldNum" sz="quarter" idx="12"/>
          </p:nvPr>
        </p:nvSpPr>
        <p:spPr/>
        <p:txBody>
          <a:bodyPr/>
          <a:lstStyle/>
          <a:p>
            <a:fld id="{AC5CE34E-5DE8-48AE-91B3-BA4A403825D1}" type="slidenum">
              <a:rPr lang="en-US" smtClean="0"/>
              <a:t>‹#›</a:t>
            </a:fld>
            <a:endParaRPr lang="en-US"/>
          </a:p>
        </p:txBody>
      </p:sp>
    </p:spTree>
    <p:extLst>
      <p:ext uri="{BB962C8B-B14F-4D97-AF65-F5344CB8AC3E}">
        <p14:creationId xmlns:p14="http://schemas.microsoft.com/office/powerpoint/2010/main" val="1892246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4F4C3-8062-4781-B764-62BD26728E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83C3ED-67D6-4CD5-BF05-758CD46918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DDCD436-4890-4493-9EB1-955E969343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8AD533-DB83-476D-90DC-A8DD40A5E1DE}"/>
              </a:ext>
            </a:extLst>
          </p:cNvPr>
          <p:cNvSpPr>
            <a:spLocks noGrp="1"/>
          </p:cNvSpPr>
          <p:nvPr>
            <p:ph type="dt" sz="half" idx="10"/>
          </p:nvPr>
        </p:nvSpPr>
        <p:spPr/>
        <p:txBody>
          <a:bodyPr/>
          <a:lstStyle/>
          <a:p>
            <a:fld id="{363AE078-1C2F-4B75-8E06-FBC2659A8CF9}" type="datetime1">
              <a:rPr lang="en-US" smtClean="0"/>
              <a:t>10/17/2022</a:t>
            </a:fld>
            <a:endParaRPr lang="en-US"/>
          </a:p>
        </p:txBody>
      </p:sp>
      <p:sp>
        <p:nvSpPr>
          <p:cNvPr id="6" name="Footer Placeholder 5">
            <a:extLst>
              <a:ext uri="{FF2B5EF4-FFF2-40B4-BE49-F238E27FC236}">
                <a16:creationId xmlns:a16="http://schemas.microsoft.com/office/drawing/2014/main" id="{93DFC80A-A100-4865-BCF1-4DD3DBCB52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6C658A-3256-42DB-A403-2CEA4E77E6B7}"/>
              </a:ext>
            </a:extLst>
          </p:cNvPr>
          <p:cNvSpPr>
            <a:spLocks noGrp="1"/>
          </p:cNvSpPr>
          <p:nvPr>
            <p:ph type="sldNum" sz="quarter" idx="12"/>
          </p:nvPr>
        </p:nvSpPr>
        <p:spPr/>
        <p:txBody>
          <a:bodyPr/>
          <a:lstStyle/>
          <a:p>
            <a:fld id="{AC5CE34E-5DE8-48AE-91B3-BA4A403825D1}" type="slidenum">
              <a:rPr lang="en-US" smtClean="0"/>
              <a:t>‹#›</a:t>
            </a:fld>
            <a:endParaRPr lang="en-US"/>
          </a:p>
        </p:txBody>
      </p:sp>
    </p:spTree>
    <p:extLst>
      <p:ext uri="{BB962C8B-B14F-4D97-AF65-F5344CB8AC3E}">
        <p14:creationId xmlns:p14="http://schemas.microsoft.com/office/powerpoint/2010/main" val="2455187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56F2D-02BD-464C-A1C4-6B34B0B83D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AD4503-5427-40C7-A613-02ED7E64E7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015B94-A8A8-453E-A092-67F765B7AE24}"/>
              </a:ext>
            </a:extLst>
          </p:cNvPr>
          <p:cNvSpPr>
            <a:spLocks noGrp="1"/>
          </p:cNvSpPr>
          <p:nvPr>
            <p:ph type="dt" sz="half" idx="10"/>
          </p:nvPr>
        </p:nvSpPr>
        <p:spPr/>
        <p:txBody>
          <a:bodyPr/>
          <a:lstStyle/>
          <a:p>
            <a:fld id="{385D9CB9-20AB-4A49-BBA9-1AD71A782635}" type="datetime1">
              <a:rPr lang="en-US" smtClean="0"/>
              <a:t>10/17/2022</a:t>
            </a:fld>
            <a:endParaRPr lang="en-US"/>
          </a:p>
        </p:txBody>
      </p:sp>
      <p:sp>
        <p:nvSpPr>
          <p:cNvPr id="5" name="Footer Placeholder 4">
            <a:extLst>
              <a:ext uri="{FF2B5EF4-FFF2-40B4-BE49-F238E27FC236}">
                <a16:creationId xmlns:a16="http://schemas.microsoft.com/office/drawing/2014/main" id="{FB45A41C-CD0E-4D61-A376-836BE782BD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151637-C660-4081-82A0-22ABA6A9F203}"/>
              </a:ext>
            </a:extLst>
          </p:cNvPr>
          <p:cNvSpPr>
            <a:spLocks noGrp="1"/>
          </p:cNvSpPr>
          <p:nvPr>
            <p:ph type="sldNum" sz="quarter" idx="12"/>
          </p:nvPr>
        </p:nvSpPr>
        <p:spPr/>
        <p:txBody>
          <a:bodyPr/>
          <a:lstStyle/>
          <a:p>
            <a:fld id="{AC5CE34E-5DE8-48AE-91B3-BA4A403825D1}" type="slidenum">
              <a:rPr lang="en-US" smtClean="0"/>
              <a:t>‹#›</a:t>
            </a:fld>
            <a:endParaRPr lang="en-US"/>
          </a:p>
        </p:txBody>
      </p:sp>
    </p:spTree>
    <p:extLst>
      <p:ext uri="{BB962C8B-B14F-4D97-AF65-F5344CB8AC3E}">
        <p14:creationId xmlns:p14="http://schemas.microsoft.com/office/powerpoint/2010/main" val="859845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540BB2-6353-4060-BB15-64A8920C38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DF1B6A-B923-4A51-909F-B453F4B615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CFDA28-FE58-46F3-8906-13DDE3C2E37B}"/>
              </a:ext>
            </a:extLst>
          </p:cNvPr>
          <p:cNvSpPr>
            <a:spLocks noGrp="1"/>
          </p:cNvSpPr>
          <p:nvPr>
            <p:ph type="dt" sz="half" idx="10"/>
          </p:nvPr>
        </p:nvSpPr>
        <p:spPr/>
        <p:txBody>
          <a:bodyPr/>
          <a:lstStyle/>
          <a:p>
            <a:fld id="{B7DC3771-4FC5-4A34-8677-A4522EBBC2BB}" type="datetime1">
              <a:rPr lang="en-US" smtClean="0"/>
              <a:t>10/17/2022</a:t>
            </a:fld>
            <a:endParaRPr lang="en-US"/>
          </a:p>
        </p:txBody>
      </p:sp>
      <p:sp>
        <p:nvSpPr>
          <p:cNvPr id="5" name="Footer Placeholder 4">
            <a:extLst>
              <a:ext uri="{FF2B5EF4-FFF2-40B4-BE49-F238E27FC236}">
                <a16:creationId xmlns:a16="http://schemas.microsoft.com/office/drawing/2014/main" id="{6EC33302-2D2C-412A-98DB-9A214D8085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DE8AA8-8952-4A92-A4C3-9ECF5258115D}"/>
              </a:ext>
            </a:extLst>
          </p:cNvPr>
          <p:cNvSpPr>
            <a:spLocks noGrp="1"/>
          </p:cNvSpPr>
          <p:nvPr>
            <p:ph type="sldNum" sz="quarter" idx="12"/>
          </p:nvPr>
        </p:nvSpPr>
        <p:spPr/>
        <p:txBody>
          <a:bodyPr/>
          <a:lstStyle/>
          <a:p>
            <a:fld id="{AC5CE34E-5DE8-48AE-91B3-BA4A403825D1}" type="slidenum">
              <a:rPr lang="en-US" smtClean="0"/>
              <a:t>‹#›</a:t>
            </a:fld>
            <a:endParaRPr lang="en-US"/>
          </a:p>
        </p:txBody>
      </p:sp>
    </p:spTree>
    <p:extLst>
      <p:ext uri="{BB962C8B-B14F-4D97-AF65-F5344CB8AC3E}">
        <p14:creationId xmlns:p14="http://schemas.microsoft.com/office/powerpoint/2010/main" val="4227552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BF4F37-1A89-4963-A6E8-399DA51A9C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9FE386-BB7D-4D65-BCC2-F71F954ADA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63EDB-9D50-4CD6-87C4-1FA26E8FD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CA70F0-981D-4E3D-8C6F-89CBD230B340}" type="datetime1">
              <a:rPr lang="en-US" smtClean="0"/>
              <a:t>10/17/2022</a:t>
            </a:fld>
            <a:endParaRPr lang="en-US"/>
          </a:p>
        </p:txBody>
      </p:sp>
      <p:sp>
        <p:nvSpPr>
          <p:cNvPr id="5" name="Footer Placeholder 4">
            <a:extLst>
              <a:ext uri="{FF2B5EF4-FFF2-40B4-BE49-F238E27FC236}">
                <a16:creationId xmlns:a16="http://schemas.microsoft.com/office/drawing/2014/main" id="{1502512F-6C71-4357-98BA-CE9DFDD6F9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EDDDDF-6463-4249-A45A-988B627271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5CE34E-5DE8-48AE-91B3-BA4A403825D1}" type="slidenum">
              <a:rPr lang="en-US" smtClean="0"/>
              <a:t>‹#›</a:t>
            </a:fld>
            <a:endParaRPr lang="en-US"/>
          </a:p>
        </p:txBody>
      </p:sp>
    </p:spTree>
    <p:extLst>
      <p:ext uri="{BB962C8B-B14F-4D97-AF65-F5344CB8AC3E}">
        <p14:creationId xmlns:p14="http://schemas.microsoft.com/office/powerpoint/2010/main" val="2439091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B32A67F-3598-4A13-8552-DA884FFCCE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75EF87-AFB7-41D0-AB2F-A33D7413BD60}"/>
              </a:ext>
            </a:extLst>
          </p:cNvPr>
          <p:cNvSpPr>
            <a:spLocks noGrp="1"/>
          </p:cNvSpPr>
          <p:nvPr>
            <p:ph type="ctrTitle"/>
          </p:nvPr>
        </p:nvSpPr>
        <p:spPr>
          <a:xfrm>
            <a:off x="546411" y="3320859"/>
            <a:ext cx="4920940" cy="2589287"/>
          </a:xfrm>
        </p:spPr>
        <p:txBody>
          <a:bodyPr anchor="t">
            <a:normAutofit fontScale="90000"/>
          </a:bodyPr>
          <a:lstStyle/>
          <a:p>
            <a:pPr algn="l"/>
            <a:r>
              <a:rPr lang="en-US" sz="4800" dirty="0">
                <a:solidFill>
                  <a:schemeClr val="bg1"/>
                </a:solidFill>
              </a:rPr>
              <a:t>Radio Frequency Mass Gauging (RFMG) Automation</a:t>
            </a:r>
          </a:p>
        </p:txBody>
      </p:sp>
      <p:sp>
        <p:nvSpPr>
          <p:cNvPr id="3" name="Subtitle 2">
            <a:extLst>
              <a:ext uri="{FF2B5EF4-FFF2-40B4-BE49-F238E27FC236}">
                <a16:creationId xmlns:a16="http://schemas.microsoft.com/office/drawing/2014/main" id="{556FD9A2-7E1D-4560-BACE-1F44830B4BEC}"/>
              </a:ext>
            </a:extLst>
          </p:cNvPr>
          <p:cNvSpPr>
            <a:spLocks noGrp="1"/>
          </p:cNvSpPr>
          <p:nvPr>
            <p:ph type="subTitle" idx="1"/>
          </p:nvPr>
        </p:nvSpPr>
        <p:spPr>
          <a:xfrm>
            <a:off x="546933" y="2348679"/>
            <a:ext cx="4662678" cy="972180"/>
          </a:xfrm>
        </p:spPr>
        <p:txBody>
          <a:bodyPr anchor="b">
            <a:normAutofit/>
          </a:bodyPr>
          <a:lstStyle/>
          <a:p>
            <a:pPr algn="l"/>
            <a:r>
              <a:rPr lang="en-US" sz="2000" dirty="0">
                <a:solidFill>
                  <a:schemeClr val="bg1"/>
                </a:solidFill>
              </a:rPr>
              <a:t>2022 NASA Data Science Summit</a:t>
            </a:r>
          </a:p>
          <a:p>
            <a:pPr algn="l"/>
            <a:r>
              <a:rPr lang="en-US" sz="2000" dirty="0">
                <a:solidFill>
                  <a:schemeClr val="bg1"/>
                </a:solidFill>
              </a:rPr>
              <a:t>November 15-17, 2022</a:t>
            </a:r>
          </a:p>
        </p:txBody>
      </p:sp>
      <p:sp>
        <p:nvSpPr>
          <p:cNvPr id="12" name="Freeform: Shape 11">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598EBA13-C937-430B-9523-439FE21096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1086" y="544777"/>
            <a:ext cx="6170914" cy="6313225"/>
          </a:xfrm>
          <a:custGeom>
            <a:avLst/>
            <a:gdLst>
              <a:gd name="connsiteX0" fmla="*/ 3397813 w 6170914"/>
              <a:gd name="connsiteY0" fmla="*/ 0 h 6313225"/>
              <a:gd name="connsiteX1" fmla="*/ 6019731 w 6170914"/>
              <a:gd name="connsiteY1" fmla="*/ 1236489 h 6313225"/>
              <a:gd name="connsiteX2" fmla="*/ 6170914 w 6170914"/>
              <a:gd name="connsiteY2" fmla="*/ 1438663 h 6313225"/>
              <a:gd name="connsiteX3" fmla="*/ 6170914 w 6170914"/>
              <a:gd name="connsiteY3" fmla="*/ 5356963 h 6313225"/>
              <a:gd name="connsiteX4" fmla="*/ 6019731 w 6170914"/>
              <a:gd name="connsiteY4" fmla="*/ 5559138 h 6313225"/>
              <a:gd name="connsiteX5" fmla="*/ 5194591 w 6170914"/>
              <a:gd name="connsiteY5" fmla="*/ 6282226 h 6313225"/>
              <a:gd name="connsiteX6" fmla="*/ 5141791 w 6170914"/>
              <a:gd name="connsiteY6" fmla="*/ 6313225 h 6313225"/>
              <a:gd name="connsiteX7" fmla="*/ 1659199 w 6170914"/>
              <a:gd name="connsiteY7" fmla="*/ 6313225 h 6313225"/>
              <a:gd name="connsiteX8" fmla="*/ 1498064 w 6170914"/>
              <a:gd name="connsiteY8" fmla="*/ 6215333 h 6313225"/>
              <a:gd name="connsiteX9" fmla="*/ 0 w 6170914"/>
              <a:gd name="connsiteY9" fmla="*/ 3397813 h 6313225"/>
              <a:gd name="connsiteX10" fmla="*/ 3397813 w 6170914"/>
              <a:gd name="connsiteY10" fmla="*/ 0 h 631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Gauge">
            <a:extLst>
              <a:ext uri="{FF2B5EF4-FFF2-40B4-BE49-F238E27FC236}">
                <a16:creationId xmlns:a16="http://schemas.microsoft.com/office/drawing/2014/main" id="{A96145B9-FF86-CBC2-F6AD-A9016AD97A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10424" y="1845770"/>
            <a:ext cx="4333875" cy="4333875"/>
          </a:xfrm>
          <a:prstGeom prst="rect">
            <a:avLst/>
          </a:prstGeom>
        </p:spPr>
      </p:pic>
      <p:sp>
        <p:nvSpPr>
          <p:cNvPr id="4" name="Slide Number Placeholder 3">
            <a:extLst>
              <a:ext uri="{FF2B5EF4-FFF2-40B4-BE49-F238E27FC236}">
                <a16:creationId xmlns:a16="http://schemas.microsoft.com/office/drawing/2014/main" id="{B0C4491F-B9EF-4D54-AFA5-BBF2659AAB94}"/>
              </a:ext>
            </a:extLst>
          </p:cNvPr>
          <p:cNvSpPr>
            <a:spLocks noGrp="1"/>
          </p:cNvSpPr>
          <p:nvPr>
            <p:ph type="sldNum" sz="quarter" idx="12"/>
          </p:nvPr>
        </p:nvSpPr>
        <p:spPr/>
        <p:txBody>
          <a:bodyPr/>
          <a:lstStyle/>
          <a:p>
            <a:fld id="{AC5CE34E-5DE8-48AE-91B3-BA4A403825D1}" type="slidenum">
              <a:rPr lang="en-US" smtClean="0"/>
              <a:t>1</a:t>
            </a:fld>
            <a:endParaRPr lang="en-US"/>
          </a:p>
        </p:txBody>
      </p:sp>
    </p:spTree>
    <p:extLst>
      <p:ext uri="{BB962C8B-B14F-4D97-AF65-F5344CB8AC3E}">
        <p14:creationId xmlns:p14="http://schemas.microsoft.com/office/powerpoint/2010/main" val="944342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264F718-7FAC-4056-9FA9-A603EC682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0"/>
            <a:ext cx="121904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74639F7-E3C7-4165-A83E-6386A86BA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6356349"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8B3AF0F1-707A-463E-B5EE-33C63A40CF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5979591"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E97B7EB-DF3F-41E3-A229-6F338EDD76EC}"/>
              </a:ext>
            </a:extLst>
          </p:cNvPr>
          <p:cNvSpPr>
            <a:spLocks noGrp="1"/>
          </p:cNvSpPr>
          <p:nvPr>
            <p:ph type="title"/>
          </p:nvPr>
        </p:nvSpPr>
        <p:spPr>
          <a:xfrm>
            <a:off x="838200" y="704088"/>
            <a:ext cx="3529953" cy="2980944"/>
          </a:xfrm>
        </p:spPr>
        <p:txBody>
          <a:bodyPr>
            <a:normAutofit/>
          </a:bodyPr>
          <a:lstStyle/>
          <a:p>
            <a:r>
              <a:rPr lang="en-US" sz="3400">
                <a:solidFill>
                  <a:schemeClr val="bg1"/>
                </a:solidFill>
              </a:rPr>
              <a:t>Acknowledgments</a:t>
            </a:r>
          </a:p>
        </p:txBody>
      </p:sp>
      <p:sp>
        <p:nvSpPr>
          <p:cNvPr id="3" name="Content Placeholder 2">
            <a:extLst>
              <a:ext uri="{FF2B5EF4-FFF2-40B4-BE49-F238E27FC236}">
                <a16:creationId xmlns:a16="http://schemas.microsoft.com/office/drawing/2014/main" id="{89EEB831-64B5-43BE-AE19-ABCC500DB222}"/>
              </a:ext>
            </a:extLst>
          </p:cNvPr>
          <p:cNvSpPr>
            <a:spLocks noGrp="1"/>
          </p:cNvSpPr>
          <p:nvPr>
            <p:ph idx="1"/>
          </p:nvPr>
        </p:nvSpPr>
        <p:spPr>
          <a:xfrm>
            <a:off x="6212410" y="704088"/>
            <a:ext cx="5135293" cy="5248656"/>
          </a:xfrm>
        </p:spPr>
        <p:txBody>
          <a:bodyPr anchor="ctr">
            <a:normAutofit lnSpcReduction="10000"/>
          </a:bodyPr>
          <a:lstStyle/>
          <a:p>
            <a:r>
              <a:rPr lang="en-US" sz="2400" dirty="0"/>
              <a:t>MSFC CE – Kathryn Henkel</a:t>
            </a:r>
          </a:p>
          <a:p>
            <a:r>
              <a:rPr lang="en-US" sz="2400" dirty="0"/>
              <a:t>Glenn Research Center (GRC) RFMG Team members:</a:t>
            </a:r>
          </a:p>
          <a:p>
            <a:pPr lvl="1"/>
            <a:r>
              <a:rPr lang="en-US" dirty="0"/>
              <a:t>Dr. Greg </a:t>
            </a:r>
            <a:r>
              <a:rPr lang="en-US" dirty="0" err="1"/>
              <a:t>Zimmerli</a:t>
            </a:r>
            <a:endParaRPr lang="en-US" dirty="0"/>
          </a:p>
          <a:p>
            <a:pPr lvl="1"/>
            <a:r>
              <a:rPr lang="en-US" dirty="0"/>
              <a:t>Marius </a:t>
            </a:r>
            <a:r>
              <a:rPr lang="en-US" dirty="0" err="1"/>
              <a:t>Asipauskas</a:t>
            </a:r>
            <a:endParaRPr lang="en-US" dirty="0"/>
          </a:p>
          <a:p>
            <a:pPr lvl="1"/>
            <a:r>
              <a:rPr lang="en-US" dirty="0"/>
              <a:t>Nick Lantz</a:t>
            </a:r>
          </a:p>
          <a:p>
            <a:pPr lvl="1"/>
            <a:r>
              <a:rPr lang="en-US" dirty="0"/>
              <a:t>Dr. David Fischer</a:t>
            </a:r>
          </a:p>
          <a:p>
            <a:r>
              <a:rPr lang="en-US" sz="2400" dirty="0"/>
              <a:t>MSFC EV – Dr. Brian Bae and Sanjog Gururaj (Pathways Intern)</a:t>
            </a:r>
          </a:p>
          <a:p>
            <a:r>
              <a:rPr lang="en-US" sz="2400" dirty="0"/>
              <a:t>MSFC ER – Kris </a:t>
            </a:r>
            <a:r>
              <a:rPr lang="en-US" sz="2400" dirty="0" err="1"/>
              <a:t>Mcdougal</a:t>
            </a:r>
            <a:r>
              <a:rPr lang="en-US" sz="2400" dirty="0"/>
              <a:t> and David Gillespie</a:t>
            </a:r>
          </a:p>
          <a:p>
            <a:r>
              <a:rPr lang="en-US" sz="2400" dirty="0"/>
              <a:t>MSFC ES – Scott Tashakkor, Chris Whetsel, Anthony Maenza, Bill Larson, Jason Stelly</a:t>
            </a:r>
          </a:p>
        </p:txBody>
      </p:sp>
      <p:sp>
        <p:nvSpPr>
          <p:cNvPr id="4" name="Rectangle 3">
            <a:extLst>
              <a:ext uri="{FF2B5EF4-FFF2-40B4-BE49-F238E27FC236}">
                <a16:creationId xmlns:a16="http://schemas.microsoft.com/office/drawing/2014/main" id="{49113906-D7E3-4619-B5F7-3A34984B9191}"/>
              </a:ext>
            </a:extLst>
          </p:cNvPr>
          <p:cNvSpPr/>
          <p:nvPr/>
        </p:nvSpPr>
        <p:spPr>
          <a:xfrm>
            <a:off x="605381" y="3223367"/>
            <a:ext cx="3374963"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cap="none" spc="0">
                <a:ln/>
                <a:solidFill>
                  <a:schemeClr val="accent4"/>
                </a:solidFill>
                <a:effectLst/>
              </a:rPr>
              <a:t>Thank You!</a:t>
            </a:r>
          </a:p>
        </p:txBody>
      </p:sp>
      <p:sp>
        <p:nvSpPr>
          <p:cNvPr id="5" name="Slide Number Placeholder 4">
            <a:extLst>
              <a:ext uri="{FF2B5EF4-FFF2-40B4-BE49-F238E27FC236}">
                <a16:creationId xmlns:a16="http://schemas.microsoft.com/office/drawing/2014/main" id="{53CA21EB-9DCA-4D97-9984-C9CEDA494AA9}"/>
              </a:ext>
            </a:extLst>
          </p:cNvPr>
          <p:cNvSpPr>
            <a:spLocks noGrp="1"/>
          </p:cNvSpPr>
          <p:nvPr>
            <p:ph type="sldNum" sz="quarter" idx="12"/>
          </p:nvPr>
        </p:nvSpPr>
        <p:spPr/>
        <p:txBody>
          <a:bodyPr/>
          <a:lstStyle/>
          <a:p>
            <a:fld id="{AC5CE34E-5DE8-48AE-91B3-BA4A403825D1}" type="slidenum">
              <a:rPr lang="en-US" smtClean="0"/>
              <a:t>2</a:t>
            </a:fld>
            <a:endParaRPr lang="en-US"/>
          </a:p>
        </p:txBody>
      </p:sp>
    </p:spTree>
    <p:extLst>
      <p:ext uri="{BB962C8B-B14F-4D97-AF65-F5344CB8AC3E}">
        <p14:creationId xmlns:p14="http://schemas.microsoft.com/office/powerpoint/2010/main" val="72377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A2DBD-D9C7-420D-9009-4A7A77AB89D0}"/>
              </a:ext>
            </a:extLst>
          </p:cNvPr>
          <p:cNvSpPr>
            <a:spLocks noGrp="1"/>
          </p:cNvSpPr>
          <p:nvPr>
            <p:ph type="title"/>
          </p:nvPr>
        </p:nvSpPr>
        <p:spPr/>
        <p:txBody>
          <a:bodyPr/>
          <a:lstStyle/>
          <a:p>
            <a:r>
              <a:rPr lang="en-US" dirty="0"/>
              <a:t>RFMG Overview</a:t>
            </a:r>
          </a:p>
        </p:txBody>
      </p:sp>
      <p:pic>
        <p:nvPicPr>
          <p:cNvPr id="4" name="Picture 3">
            <a:extLst>
              <a:ext uri="{FF2B5EF4-FFF2-40B4-BE49-F238E27FC236}">
                <a16:creationId xmlns:a16="http://schemas.microsoft.com/office/drawing/2014/main" id="{B1A3980F-CF55-49AE-8C8E-12892A9DE7D5}"/>
              </a:ext>
            </a:extLst>
          </p:cNvPr>
          <p:cNvPicPr>
            <a:picLocks noChangeAspect="1"/>
          </p:cNvPicPr>
          <p:nvPr/>
        </p:nvPicPr>
        <p:blipFill>
          <a:blip r:embed="rId3" cstate="print"/>
          <a:stretch>
            <a:fillRect/>
          </a:stretch>
        </p:blipFill>
        <p:spPr>
          <a:xfrm>
            <a:off x="1605079" y="1549882"/>
            <a:ext cx="3505200" cy="3053227"/>
          </a:xfrm>
          <a:prstGeom prst="rect">
            <a:avLst/>
          </a:prstGeom>
        </p:spPr>
      </p:pic>
      <p:sp>
        <p:nvSpPr>
          <p:cNvPr id="6" name="TextBox 14">
            <a:extLst>
              <a:ext uri="{FF2B5EF4-FFF2-40B4-BE49-F238E27FC236}">
                <a16:creationId xmlns:a16="http://schemas.microsoft.com/office/drawing/2014/main" id="{AB524257-5451-4FA5-BDEB-8600EEC59AEE}"/>
              </a:ext>
            </a:extLst>
          </p:cNvPr>
          <p:cNvSpPr txBox="1"/>
          <p:nvPr/>
        </p:nvSpPr>
        <p:spPr>
          <a:xfrm>
            <a:off x="823447" y="4794057"/>
            <a:ext cx="10515599" cy="203132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17475" indent="-117475">
              <a:buFont typeface="Arial" pitchFamily="34" charset="0"/>
              <a:buChar char="•"/>
              <a:defRPr/>
            </a:pPr>
            <a:r>
              <a:rPr lang="en-US" dirty="0">
                <a:solidFill>
                  <a:schemeClr val="bg1">
                    <a:lumMod val="10000"/>
                  </a:schemeClr>
                </a:solidFill>
              </a:rPr>
              <a:t>Antennas placed in the tank measure the RF spectrum, which changes with fill level since the dielectric fluid (e) slows the speed of light</a:t>
            </a:r>
          </a:p>
          <a:p>
            <a:pPr marL="117475" indent="-117475">
              <a:buFont typeface="Arial" pitchFamily="34" charset="0"/>
              <a:buChar char="•"/>
              <a:defRPr/>
            </a:pPr>
            <a:r>
              <a:rPr lang="en-US" dirty="0">
                <a:solidFill>
                  <a:schemeClr val="bg1">
                    <a:lumMod val="10000"/>
                  </a:schemeClr>
                </a:solidFill>
              </a:rPr>
              <a:t>The basis of the RFMG is that these changes can be accurately predicted via RF/fluid simulations (e.g., </a:t>
            </a:r>
            <a:r>
              <a:rPr lang="en-US" dirty="0" err="1">
                <a:solidFill>
                  <a:schemeClr val="bg1">
                    <a:lumMod val="10000"/>
                  </a:schemeClr>
                </a:solidFill>
              </a:rPr>
              <a:t>Comsol</a:t>
            </a:r>
            <a:r>
              <a:rPr lang="en-US" dirty="0">
                <a:solidFill>
                  <a:schemeClr val="bg1">
                    <a:lumMod val="10000"/>
                  </a:schemeClr>
                </a:solidFill>
              </a:rPr>
              <a:t> or CST Studio)</a:t>
            </a:r>
          </a:p>
          <a:p>
            <a:pPr marL="574675" lvl="1" indent="-117475">
              <a:buFont typeface="Arial" pitchFamily="34" charset="0"/>
              <a:buChar char="•"/>
              <a:defRPr/>
            </a:pPr>
            <a:r>
              <a:rPr lang="en-US" b="0" i="0" dirty="0">
                <a:solidFill>
                  <a:srgbClr val="000000"/>
                </a:solidFill>
                <a:effectLst/>
                <a:latin typeface="Calibri" panose="020F0502020204030204" pitchFamily="34" charset="0"/>
              </a:rPr>
              <a:t>NESC-RP-20-01603 page 50, the NASA Engineering and Safety Center (NESC) identified an area of complex development for RFMG to be “Generation of simulations for all fluid configurations expected during gauging operations”.</a:t>
            </a:r>
            <a:endParaRPr lang="en-US" dirty="0">
              <a:solidFill>
                <a:schemeClr val="bg1">
                  <a:lumMod val="10000"/>
                </a:schemeClr>
              </a:solidFill>
            </a:endParaRPr>
          </a:p>
        </p:txBody>
      </p:sp>
      <p:sp>
        <p:nvSpPr>
          <p:cNvPr id="9" name="Slide Number Placeholder 8">
            <a:extLst>
              <a:ext uri="{FF2B5EF4-FFF2-40B4-BE49-F238E27FC236}">
                <a16:creationId xmlns:a16="http://schemas.microsoft.com/office/drawing/2014/main" id="{87A42DD3-99E6-407E-8E6C-9F27F4899259}"/>
              </a:ext>
            </a:extLst>
          </p:cNvPr>
          <p:cNvSpPr>
            <a:spLocks noGrp="1"/>
          </p:cNvSpPr>
          <p:nvPr>
            <p:ph type="sldNum" sz="quarter" idx="12"/>
          </p:nvPr>
        </p:nvSpPr>
        <p:spPr/>
        <p:txBody>
          <a:bodyPr/>
          <a:lstStyle/>
          <a:p>
            <a:fld id="{AC5CE34E-5DE8-48AE-91B3-BA4A403825D1}" type="slidenum">
              <a:rPr lang="en-US" smtClean="0"/>
              <a:t>3</a:t>
            </a:fld>
            <a:endParaRPr lang="en-US"/>
          </a:p>
        </p:txBody>
      </p:sp>
      <p:pic>
        <p:nvPicPr>
          <p:cNvPr id="10" name="Picture 9">
            <a:extLst>
              <a:ext uri="{FF2B5EF4-FFF2-40B4-BE49-F238E27FC236}">
                <a16:creationId xmlns:a16="http://schemas.microsoft.com/office/drawing/2014/main" id="{85546DDD-7C2E-47A9-A214-64E529BFF1AF}"/>
              </a:ext>
            </a:extLst>
          </p:cNvPr>
          <p:cNvPicPr>
            <a:picLocks noChangeAspect="1"/>
          </p:cNvPicPr>
          <p:nvPr/>
        </p:nvPicPr>
        <p:blipFill>
          <a:blip r:embed="rId4"/>
          <a:stretch>
            <a:fillRect/>
          </a:stretch>
        </p:blipFill>
        <p:spPr>
          <a:xfrm>
            <a:off x="7081723" y="1454407"/>
            <a:ext cx="1868927" cy="3244175"/>
          </a:xfrm>
          <a:prstGeom prst="rect">
            <a:avLst/>
          </a:prstGeom>
        </p:spPr>
      </p:pic>
      <mc:AlternateContent xmlns:mc="http://schemas.openxmlformats.org/markup-compatibility/2006" xmlns:a14="http://schemas.microsoft.com/office/drawing/2010/main">
        <mc:Choice Requires="a14">
          <p:sp>
            <p:nvSpPr>
              <p:cNvPr id="11" name="TextBox 4">
                <a:extLst>
                  <a:ext uri="{FF2B5EF4-FFF2-40B4-BE49-F238E27FC236}">
                    <a16:creationId xmlns:a16="http://schemas.microsoft.com/office/drawing/2014/main" id="{4BB03257-6D47-4ECD-8C88-A66155973387}"/>
                  </a:ext>
                </a:extLst>
              </p:cNvPr>
              <p:cNvSpPr txBox="1"/>
              <p:nvPr/>
            </p:nvSpPr>
            <p:spPr>
              <a:xfrm>
                <a:off x="9635992" y="4137467"/>
                <a:ext cx="1703054" cy="5611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𝑓</m:t>
                          </m:r>
                        </m:e>
                        <m:sub>
                          <m:r>
                            <a:rPr lang="en-US" sz="1600" b="0" i="1" smtClean="0">
                              <a:latin typeface="Cambria Math" panose="02040503050406030204" pitchFamily="18" charset="0"/>
                            </a:rPr>
                            <m:t>𝑓𝑢𝑙𝑙</m:t>
                          </m:r>
                        </m:sub>
                      </m:sSub>
                      <m:r>
                        <a:rPr lang="en-US" sz="1600" b="0" i="1" smtClean="0">
                          <a:latin typeface="Cambria Math" panose="02040503050406030204" pitchFamily="18" charset="0"/>
                        </a:rPr>
                        <m:t> ~ </m:t>
                      </m:r>
                      <m:f>
                        <m:fPr>
                          <m:type m:val="skw"/>
                          <m:ctrlPr>
                            <a:rPr lang="en-US" sz="1600" b="0" i="1" smtClean="0">
                              <a:latin typeface="Cambria Math" panose="02040503050406030204" pitchFamily="18" charset="0"/>
                            </a:rPr>
                          </m:ctrlPr>
                        </m:fPr>
                        <m:num>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𝑓</m:t>
                              </m:r>
                            </m:e>
                            <m:sub>
                              <m:r>
                                <a:rPr lang="en-US" sz="1600" b="0" i="1" smtClean="0">
                                  <a:latin typeface="Cambria Math" panose="02040503050406030204" pitchFamily="18" charset="0"/>
                                </a:rPr>
                                <m:t>𝑒𝑚𝑝𝑡𝑦</m:t>
                              </m:r>
                            </m:sub>
                          </m:sSub>
                        </m:num>
                        <m:den>
                          <m:rad>
                            <m:radPr>
                              <m:degHide m:val="on"/>
                              <m:ctrlPr>
                                <a:rPr lang="en-US" sz="1600" b="0" i="1" smtClean="0">
                                  <a:latin typeface="Cambria Math" panose="02040503050406030204" pitchFamily="18" charset="0"/>
                                </a:rPr>
                              </m:ctrlPr>
                            </m:radPr>
                            <m:deg/>
                            <m:e>
                              <m:r>
                                <a:rPr lang="en-US" sz="1600" b="0" i="1" smtClean="0">
                                  <a:latin typeface="Cambria Math" panose="02040503050406030204" pitchFamily="18" charset="0"/>
                                  <a:ea typeface="Cambria Math" panose="02040503050406030204" pitchFamily="18" charset="0"/>
                                </a:rPr>
                                <m:t>𝜀</m:t>
                              </m:r>
                            </m:e>
                          </m:rad>
                        </m:den>
                      </m:f>
                    </m:oMath>
                  </m:oMathPara>
                </a14:m>
                <a:endParaRPr lang="en-US" sz="1600" dirty="0"/>
              </a:p>
            </p:txBody>
          </p:sp>
        </mc:Choice>
        <mc:Fallback xmlns="">
          <p:sp>
            <p:nvSpPr>
              <p:cNvPr id="11" name="TextBox 4">
                <a:extLst>
                  <a:ext uri="{FF2B5EF4-FFF2-40B4-BE49-F238E27FC236}">
                    <a16:creationId xmlns:a16="http://schemas.microsoft.com/office/drawing/2014/main" id="{4BB03257-6D47-4ECD-8C88-A66155973387}"/>
                  </a:ext>
                </a:extLst>
              </p:cNvPr>
              <p:cNvSpPr txBox="1">
                <a:spLocks noRot="1" noChangeAspect="1" noMove="1" noResize="1" noEditPoints="1" noAdjustHandles="1" noChangeArrowheads="1" noChangeShapeType="1" noTextEdit="1"/>
              </p:cNvSpPr>
              <p:nvPr/>
            </p:nvSpPr>
            <p:spPr>
              <a:xfrm>
                <a:off x="9635992" y="4137467"/>
                <a:ext cx="1703054" cy="561116"/>
              </a:xfrm>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35985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5532B-6D47-4EDD-B4D9-B50DA26FA756}"/>
              </a:ext>
            </a:extLst>
          </p:cNvPr>
          <p:cNvSpPr>
            <a:spLocks noGrp="1"/>
          </p:cNvSpPr>
          <p:nvPr>
            <p:ph type="title"/>
          </p:nvPr>
        </p:nvSpPr>
        <p:spPr/>
        <p:txBody>
          <a:bodyPr/>
          <a:lstStyle/>
          <a:p>
            <a:r>
              <a:rPr lang="en-US" dirty="0"/>
              <a:t>Data Analysis </a:t>
            </a:r>
          </a:p>
        </p:txBody>
      </p:sp>
      <p:sp>
        <p:nvSpPr>
          <p:cNvPr id="12" name="Content Placeholder 11">
            <a:extLst>
              <a:ext uri="{FF2B5EF4-FFF2-40B4-BE49-F238E27FC236}">
                <a16:creationId xmlns:a16="http://schemas.microsoft.com/office/drawing/2014/main" id="{C60253B8-4FF8-4839-9110-E0B7E4CFC01D}"/>
              </a:ext>
            </a:extLst>
          </p:cNvPr>
          <p:cNvSpPr>
            <a:spLocks noGrp="1"/>
          </p:cNvSpPr>
          <p:nvPr>
            <p:ph idx="1"/>
          </p:nvPr>
        </p:nvSpPr>
        <p:spPr>
          <a:xfrm>
            <a:off x="838200" y="4574810"/>
            <a:ext cx="10515600" cy="2237329"/>
          </a:xfrm>
        </p:spPr>
        <p:txBody>
          <a:bodyPr>
            <a:normAutofit fontScale="85000" lnSpcReduction="10000"/>
          </a:bodyPr>
          <a:lstStyle/>
          <a:p>
            <a:pPr marL="117475" indent="-117475">
              <a:buFont typeface="Arial" pitchFamily="34" charset="0"/>
              <a:buChar char="•"/>
            </a:pPr>
            <a:r>
              <a:rPr lang="en-US" dirty="0">
                <a:solidFill>
                  <a:schemeClr val="bg1">
                    <a:lumMod val="10000"/>
                  </a:schemeClr>
                </a:solidFill>
              </a:rPr>
              <a:t> Data is generated through “sweeps” during which the antenna emits a range of signals, from lower to higher frequencies, then measures the response</a:t>
            </a:r>
            <a:endParaRPr lang="en-US" dirty="0">
              <a:solidFill>
                <a:schemeClr val="bg1">
                  <a:lumMod val="10000"/>
                </a:schemeClr>
              </a:solidFill>
              <a:latin typeface="+mn-lt"/>
            </a:endParaRPr>
          </a:p>
          <a:p>
            <a:pPr marL="117475" indent="-117475"/>
            <a:r>
              <a:rPr lang="en-US" dirty="0">
                <a:solidFill>
                  <a:schemeClr val="bg1">
                    <a:lumMod val="10000"/>
                  </a:schemeClr>
                </a:solidFill>
              </a:rPr>
              <a:t> Dips in response frequencies occur at resonant frequencies based on the tank dimensions and the fluid</a:t>
            </a:r>
          </a:p>
          <a:p>
            <a:pPr marL="117475" indent="-117475"/>
            <a:r>
              <a:rPr lang="en-US" dirty="0">
                <a:solidFill>
                  <a:schemeClr val="bg1">
                    <a:lumMod val="10000"/>
                  </a:schemeClr>
                </a:solidFill>
              </a:rPr>
              <a:t> By tracking the resonant frequencies (also referred to as peaks or eigenfrequencies), the entire sweep can be reduced into a few dozen datapoints</a:t>
            </a:r>
          </a:p>
          <a:p>
            <a:pPr marL="117475" indent="-117475"/>
            <a:endParaRPr lang="en-US" dirty="0">
              <a:solidFill>
                <a:schemeClr val="bg1">
                  <a:lumMod val="10000"/>
                </a:schemeClr>
              </a:solidFill>
            </a:endParaRPr>
          </a:p>
          <a:p>
            <a:pPr marL="117475" indent="-117475"/>
            <a:endParaRPr lang="en-US" dirty="0">
              <a:solidFill>
                <a:schemeClr val="bg1">
                  <a:lumMod val="10000"/>
                </a:schemeClr>
              </a:solidFill>
            </a:endParaRPr>
          </a:p>
          <a:p>
            <a:pPr marL="117475" indent="-117475"/>
            <a:endParaRPr lang="en-US" dirty="0">
              <a:solidFill>
                <a:schemeClr val="bg1">
                  <a:lumMod val="10000"/>
                </a:schemeClr>
              </a:solidFill>
              <a:latin typeface="+mn-lt"/>
            </a:endParaRPr>
          </a:p>
          <a:p>
            <a:pPr marL="0" indent="0">
              <a:buNone/>
            </a:pPr>
            <a:endParaRPr lang="en-US" dirty="0"/>
          </a:p>
        </p:txBody>
      </p:sp>
      <p:sp>
        <p:nvSpPr>
          <p:cNvPr id="4" name="Slide Number Placeholder 3">
            <a:extLst>
              <a:ext uri="{FF2B5EF4-FFF2-40B4-BE49-F238E27FC236}">
                <a16:creationId xmlns:a16="http://schemas.microsoft.com/office/drawing/2014/main" id="{1EC0D0A7-7B0C-408E-8E30-8C8FD4183586}"/>
              </a:ext>
            </a:extLst>
          </p:cNvPr>
          <p:cNvSpPr>
            <a:spLocks noGrp="1"/>
          </p:cNvSpPr>
          <p:nvPr>
            <p:ph type="sldNum" sz="quarter" idx="12"/>
          </p:nvPr>
        </p:nvSpPr>
        <p:spPr/>
        <p:txBody>
          <a:bodyPr/>
          <a:lstStyle/>
          <a:p>
            <a:fld id="{AC5CE34E-5DE8-48AE-91B3-BA4A403825D1}" type="slidenum">
              <a:rPr lang="en-US" smtClean="0"/>
              <a:t>4</a:t>
            </a:fld>
            <a:endParaRPr lang="en-US"/>
          </a:p>
        </p:txBody>
      </p:sp>
      <p:sp>
        <p:nvSpPr>
          <p:cNvPr id="14" name="TextBox 13">
            <a:extLst>
              <a:ext uri="{FF2B5EF4-FFF2-40B4-BE49-F238E27FC236}">
                <a16:creationId xmlns:a16="http://schemas.microsoft.com/office/drawing/2014/main" id="{074C6B4C-8055-4F7E-9CB3-F68BAD383BE1}"/>
              </a:ext>
            </a:extLst>
          </p:cNvPr>
          <p:cNvSpPr txBox="1"/>
          <p:nvPr/>
        </p:nvSpPr>
        <p:spPr>
          <a:xfrm>
            <a:off x="1132838" y="4160874"/>
            <a:ext cx="3813117" cy="369332"/>
          </a:xfrm>
          <a:prstGeom prst="rect">
            <a:avLst/>
          </a:prstGeom>
          <a:noFill/>
        </p:spPr>
        <p:txBody>
          <a:bodyPr wrap="square" rtlCol="0">
            <a:spAutoFit/>
          </a:bodyPr>
          <a:lstStyle/>
          <a:p>
            <a:pPr algn="ctr"/>
            <a:r>
              <a:rPr lang="en-US" dirty="0"/>
              <a:t>Sweep Data (representative)</a:t>
            </a:r>
          </a:p>
        </p:txBody>
      </p:sp>
      <p:sp>
        <p:nvSpPr>
          <p:cNvPr id="16" name="TextBox 15">
            <a:extLst>
              <a:ext uri="{FF2B5EF4-FFF2-40B4-BE49-F238E27FC236}">
                <a16:creationId xmlns:a16="http://schemas.microsoft.com/office/drawing/2014/main" id="{4178DE8C-773C-4F42-8046-AABF7EA9F83B}"/>
              </a:ext>
            </a:extLst>
          </p:cNvPr>
          <p:cNvSpPr txBox="1"/>
          <p:nvPr/>
        </p:nvSpPr>
        <p:spPr>
          <a:xfrm>
            <a:off x="6666719" y="4160874"/>
            <a:ext cx="4981719" cy="369332"/>
          </a:xfrm>
          <a:prstGeom prst="rect">
            <a:avLst/>
          </a:prstGeom>
          <a:noFill/>
        </p:spPr>
        <p:txBody>
          <a:bodyPr wrap="square" rtlCol="0">
            <a:spAutoFit/>
          </a:bodyPr>
          <a:lstStyle/>
          <a:p>
            <a:r>
              <a:rPr lang="en-US" dirty="0"/>
              <a:t>Resonant Frequencies (representative)</a:t>
            </a:r>
          </a:p>
        </p:txBody>
      </p:sp>
      <p:sp>
        <p:nvSpPr>
          <p:cNvPr id="18" name="Arrow: Right 17">
            <a:extLst>
              <a:ext uri="{FF2B5EF4-FFF2-40B4-BE49-F238E27FC236}">
                <a16:creationId xmlns:a16="http://schemas.microsoft.com/office/drawing/2014/main" id="{FCC63A76-E525-46D8-B51A-7A759607D471}"/>
              </a:ext>
            </a:extLst>
          </p:cNvPr>
          <p:cNvSpPr/>
          <p:nvPr/>
        </p:nvSpPr>
        <p:spPr>
          <a:xfrm>
            <a:off x="5488259" y="2711451"/>
            <a:ext cx="1215483" cy="4777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7908D7B-4CB0-482B-8E0C-C00C3BC12A04}"/>
              </a:ext>
            </a:extLst>
          </p:cNvPr>
          <p:cNvPicPr>
            <a:picLocks noChangeAspect="1"/>
          </p:cNvPicPr>
          <p:nvPr/>
        </p:nvPicPr>
        <p:blipFill>
          <a:blip r:embed="rId4"/>
          <a:stretch>
            <a:fillRect/>
          </a:stretch>
        </p:blipFill>
        <p:spPr>
          <a:xfrm>
            <a:off x="1132838" y="1772630"/>
            <a:ext cx="4157832" cy="2109399"/>
          </a:xfrm>
          <a:prstGeom prst="rect">
            <a:avLst/>
          </a:prstGeom>
        </p:spPr>
      </p:pic>
      <p:pic>
        <p:nvPicPr>
          <p:cNvPr id="6" name="Picture 5">
            <a:extLst>
              <a:ext uri="{FF2B5EF4-FFF2-40B4-BE49-F238E27FC236}">
                <a16:creationId xmlns:a16="http://schemas.microsoft.com/office/drawing/2014/main" id="{EA390808-67E6-4911-AEB8-F796DB52F3C8}"/>
              </a:ext>
            </a:extLst>
          </p:cNvPr>
          <p:cNvPicPr>
            <a:picLocks noChangeAspect="1"/>
          </p:cNvPicPr>
          <p:nvPr/>
        </p:nvPicPr>
        <p:blipFill>
          <a:blip r:embed="rId5"/>
          <a:stretch>
            <a:fillRect/>
          </a:stretch>
        </p:blipFill>
        <p:spPr>
          <a:xfrm>
            <a:off x="7110854" y="1782063"/>
            <a:ext cx="2999492" cy="2219136"/>
          </a:xfrm>
          <a:prstGeom prst="rect">
            <a:avLst/>
          </a:prstGeom>
        </p:spPr>
      </p:pic>
    </p:spTree>
    <p:extLst>
      <p:ext uri="{BB962C8B-B14F-4D97-AF65-F5344CB8AC3E}">
        <p14:creationId xmlns:p14="http://schemas.microsoft.com/office/powerpoint/2010/main" val="3598852572"/>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E6DA7-4C8A-4CA4-9E92-746C1D0CC8DF}"/>
              </a:ext>
            </a:extLst>
          </p:cNvPr>
          <p:cNvSpPr>
            <a:spLocks noGrp="1"/>
          </p:cNvSpPr>
          <p:nvPr>
            <p:ph type="title"/>
          </p:nvPr>
        </p:nvSpPr>
        <p:spPr/>
        <p:txBody>
          <a:bodyPr/>
          <a:lstStyle/>
          <a:p>
            <a:r>
              <a:rPr lang="en-US" dirty="0"/>
              <a:t>Data Analysis (Cont.)</a:t>
            </a:r>
          </a:p>
        </p:txBody>
      </p:sp>
      <p:sp>
        <p:nvSpPr>
          <p:cNvPr id="3" name="Content Placeholder 2">
            <a:extLst>
              <a:ext uri="{FF2B5EF4-FFF2-40B4-BE49-F238E27FC236}">
                <a16:creationId xmlns:a16="http://schemas.microsoft.com/office/drawing/2014/main" id="{427C8534-740A-43D3-81CE-F5D2F9D85DDB}"/>
              </a:ext>
            </a:extLst>
          </p:cNvPr>
          <p:cNvSpPr>
            <a:spLocks noGrp="1"/>
          </p:cNvSpPr>
          <p:nvPr>
            <p:ph idx="1"/>
          </p:nvPr>
        </p:nvSpPr>
        <p:spPr/>
        <p:txBody>
          <a:bodyPr>
            <a:normAutofit fontScale="92500" lnSpcReduction="10000"/>
          </a:bodyPr>
          <a:lstStyle/>
          <a:p>
            <a:r>
              <a:rPr lang="en-US" dirty="0"/>
              <a:t>Structural Heat Intercept, Insulation and Vibration Evaluation Rig (SHIIVER)</a:t>
            </a:r>
          </a:p>
          <a:p>
            <a:pPr lvl="1"/>
            <a:r>
              <a:rPr lang="en-US" dirty="0"/>
              <a:t>Ground data, two different fluid tests (Hydrogen and Nitrogen)</a:t>
            </a:r>
          </a:p>
          <a:p>
            <a:r>
              <a:rPr lang="en-US" dirty="0"/>
              <a:t>Robotic Refueling Mission 3 (RRM3)</a:t>
            </a:r>
          </a:p>
          <a:p>
            <a:pPr lvl="1"/>
            <a:r>
              <a:rPr lang="en-US" dirty="0"/>
              <a:t>Ground and Micro-gravity Data from ISS</a:t>
            </a:r>
          </a:p>
          <a:p>
            <a:pPr lvl="1"/>
            <a:r>
              <a:rPr lang="en-US" dirty="0"/>
              <a:t>Fluid is CH4 (Methane)</a:t>
            </a:r>
          </a:p>
          <a:p>
            <a:pPr lvl="1"/>
            <a:r>
              <a:rPr lang="en-US" dirty="0"/>
              <a:t>Multiple configurations of fluid in Micro-gravity</a:t>
            </a:r>
          </a:p>
          <a:p>
            <a:r>
              <a:rPr lang="en-US" dirty="0"/>
              <a:t>Truth data considered to be simulations</a:t>
            </a:r>
          </a:p>
          <a:p>
            <a:pPr lvl="1"/>
            <a:r>
              <a:rPr lang="en-US" dirty="0"/>
              <a:t>No new simulations run</a:t>
            </a:r>
          </a:p>
          <a:p>
            <a:r>
              <a:rPr lang="en-US" dirty="0"/>
              <a:t>Not all information was measured during experiments</a:t>
            </a:r>
          </a:p>
          <a:p>
            <a:r>
              <a:rPr lang="en-US" dirty="0"/>
              <a:t>ML models work best training on the same data set they’ll predict on</a:t>
            </a:r>
          </a:p>
          <a:p>
            <a:pPr lvl="1"/>
            <a:r>
              <a:rPr lang="en-US" dirty="0"/>
              <a:t>Models will introduce some error, but if sims already have error this will be captured</a:t>
            </a:r>
          </a:p>
          <a:p>
            <a:pPr lvl="1"/>
            <a:endParaRPr lang="en-US" dirty="0"/>
          </a:p>
        </p:txBody>
      </p:sp>
      <p:sp>
        <p:nvSpPr>
          <p:cNvPr id="4" name="Slide Number Placeholder 3">
            <a:extLst>
              <a:ext uri="{FF2B5EF4-FFF2-40B4-BE49-F238E27FC236}">
                <a16:creationId xmlns:a16="http://schemas.microsoft.com/office/drawing/2014/main" id="{43A508B4-0351-4175-A511-24CE383FB4DE}"/>
              </a:ext>
            </a:extLst>
          </p:cNvPr>
          <p:cNvSpPr>
            <a:spLocks noGrp="1"/>
          </p:cNvSpPr>
          <p:nvPr>
            <p:ph type="sldNum" sz="quarter" idx="12"/>
          </p:nvPr>
        </p:nvSpPr>
        <p:spPr/>
        <p:txBody>
          <a:bodyPr/>
          <a:lstStyle/>
          <a:p>
            <a:fld id="{AC5CE34E-5DE8-48AE-91B3-BA4A403825D1}" type="slidenum">
              <a:rPr lang="en-US" smtClean="0"/>
              <a:t>5</a:t>
            </a:fld>
            <a:endParaRPr lang="en-US"/>
          </a:p>
        </p:txBody>
      </p:sp>
    </p:spTree>
    <p:extLst>
      <p:ext uri="{BB962C8B-B14F-4D97-AF65-F5344CB8AC3E}">
        <p14:creationId xmlns:p14="http://schemas.microsoft.com/office/powerpoint/2010/main" val="572247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F16DD-E21F-4224-9579-814A8A044689}"/>
              </a:ext>
            </a:extLst>
          </p:cNvPr>
          <p:cNvSpPr>
            <a:spLocks noGrp="1"/>
          </p:cNvSpPr>
          <p:nvPr>
            <p:ph type="title"/>
          </p:nvPr>
        </p:nvSpPr>
        <p:spPr/>
        <p:txBody>
          <a:bodyPr/>
          <a:lstStyle/>
          <a:p>
            <a:r>
              <a:rPr lang="en-US"/>
              <a:t>Example of Simulation vs Real</a:t>
            </a:r>
          </a:p>
        </p:txBody>
      </p:sp>
      <p:sp>
        <p:nvSpPr>
          <p:cNvPr id="3" name="Content Placeholder 2">
            <a:extLst>
              <a:ext uri="{FF2B5EF4-FFF2-40B4-BE49-F238E27FC236}">
                <a16:creationId xmlns:a16="http://schemas.microsoft.com/office/drawing/2014/main" id="{B47CFFDA-1623-423A-BCFC-F5223FC41087}"/>
              </a:ext>
            </a:extLst>
          </p:cNvPr>
          <p:cNvSpPr>
            <a:spLocks noGrp="1"/>
          </p:cNvSpPr>
          <p:nvPr>
            <p:ph idx="1"/>
          </p:nvPr>
        </p:nvSpPr>
        <p:spPr>
          <a:xfrm>
            <a:off x="342030" y="1825625"/>
            <a:ext cx="4566239" cy="4351338"/>
          </a:xfrm>
        </p:spPr>
        <p:txBody>
          <a:bodyPr>
            <a:normAutofit fontScale="92500"/>
          </a:bodyPr>
          <a:lstStyle/>
          <a:p>
            <a:r>
              <a:rPr lang="en-US" dirty="0"/>
              <a:t>Not all simulated peaks will be measured</a:t>
            </a:r>
          </a:p>
          <a:p>
            <a:r>
              <a:rPr lang="en-US" dirty="0"/>
              <a:t>Peaks can be present but simulation and measurement error show differences</a:t>
            </a:r>
          </a:p>
          <a:p>
            <a:pPr lvl="1"/>
            <a:r>
              <a:rPr lang="en-US" dirty="0"/>
              <a:t>Some drift in measured data</a:t>
            </a:r>
          </a:p>
          <a:p>
            <a:pPr lvl="1"/>
            <a:r>
              <a:rPr lang="en-US" dirty="0"/>
              <a:t>Amplitudes different (not given)</a:t>
            </a:r>
          </a:p>
          <a:p>
            <a:r>
              <a:rPr lang="en-US" dirty="0"/>
              <a:t>Time is not considered</a:t>
            </a:r>
          </a:p>
          <a:p>
            <a:pPr lvl="1"/>
            <a:r>
              <a:rPr lang="en-US" dirty="0"/>
              <a:t>No linking from point to point only snapshots</a:t>
            </a:r>
          </a:p>
        </p:txBody>
      </p:sp>
      <p:pic>
        <p:nvPicPr>
          <p:cNvPr id="4" name="Picture 3">
            <a:extLst>
              <a:ext uri="{FF2B5EF4-FFF2-40B4-BE49-F238E27FC236}">
                <a16:creationId xmlns:a16="http://schemas.microsoft.com/office/drawing/2014/main" id="{C669FE75-0F29-4132-8BD8-C026D78F640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p:blipFill>
        <p:spPr bwMode="auto">
          <a:xfrm>
            <a:off x="5722905" y="2122477"/>
            <a:ext cx="6267667" cy="4233873"/>
          </a:xfrm>
          <a:prstGeom prst="rect">
            <a:avLst/>
          </a:prstGeom>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4B105156-BC4C-4977-B50D-64F14EA77520}"/>
              </a:ext>
            </a:extLst>
          </p:cNvPr>
          <p:cNvCxnSpPr>
            <a:cxnSpLocks/>
          </p:cNvCxnSpPr>
          <p:nvPr/>
        </p:nvCxnSpPr>
        <p:spPr>
          <a:xfrm flipV="1">
            <a:off x="6754092" y="2888674"/>
            <a:ext cx="0" cy="1662544"/>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D92D6CA-1A7B-4276-9AEC-37CB64ADDD1E}"/>
              </a:ext>
            </a:extLst>
          </p:cNvPr>
          <p:cNvSpPr txBox="1"/>
          <p:nvPr/>
        </p:nvSpPr>
        <p:spPr>
          <a:xfrm>
            <a:off x="6587834" y="4551218"/>
            <a:ext cx="1448633" cy="1200329"/>
          </a:xfrm>
          <a:prstGeom prst="rect">
            <a:avLst/>
          </a:prstGeom>
          <a:noFill/>
        </p:spPr>
        <p:txBody>
          <a:bodyPr wrap="square" rtlCol="0">
            <a:spAutoFit/>
          </a:bodyPr>
          <a:lstStyle/>
          <a:p>
            <a:r>
              <a:rPr lang="en-US">
                <a:solidFill>
                  <a:srgbClr val="7030A0"/>
                </a:solidFill>
              </a:rPr>
              <a:t>Peak Simulated but not measured</a:t>
            </a:r>
          </a:p>
        </p:txBody>
      </p:sp>
      <p:sp>
        <p:nvSpPr>
          <p:cNvPr id="13" name="Right Brace 12">
            <a:extLst>
              <a:ext uri="{FF2B5EF4-FFF2-40B4-BE49-F238E27FC236}">
                <a16:creationId xmlns:a16="http://schemas.microsoft.com/office/drawing/2014/main" id="{314AB920-84C8-4708-9A06-8A8872AD8BA6}"/>
              </a:ext>
            </a:extLst>
          </p:cNvPr>
          <p:cNvSpPr/>
          <p:nvPr/>
        </p:nvSpPr>
        <p:spPr>
          <a:xfrm rot="2847531">
            <a:off x="7247196" y="3097452"/>
            <a:ext cx="650299" cy="663098"/>
          </a:xfrm>
          <a:prstGeom prst="rightBrace">
            <a:avLst>
              <a:gd name="adj1" fmla="val 8333"/>
              <a:gd name="adj2" fmla="val 33442"/>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5D50866-AB13-4278-8A3D-E416BAD0E0F9}"/>
              </a:ext>
            </a:extLst>
          </p:cNvPr>
          <p:cNvSpPr txBox="1"/>
          <p:nvPr/>
        </p:nvSpPr>
        <p:spPr>
          <a:xfrm>
            <a:off x="7873831" y="3170461"/>
            <a:ext cx="1246909" cy="646331"/>
          </a:xfrm>
          <a:prstGeom prst="rect">
            <a:avLst/>
          </a:prstGeom>
          <a:noFill/>
        </p:spPr>
        <p:txBody>
          <a:bodyPr wrap="square" rtlCol="0">
            <a:spAutoFit/>
          </a:bodyPr>
          <a:lstStyle/>
          <a:p>
            <a:r>
              <a:rPr lang="en-US">
                <a:solidFill>
                  <a:srgbClr val="7030A0"/>
                </a:solidFill>
              </a:rPr>
              <a:t>Amplitude difference</a:t>
            </a:r>
          </a:p>
        </p:txBody>
      </p:sp>
      <p:sp>
        <p:nvSpPr>
          <p:cNvPr id="15" name="Slide Number Placeholder 14">
            <a:extLst>
              <a:ext uri="{FF2B5EF4-FFF2-40B4-BE49-F238E27FC236}">
                <a16:creationId xmlns:a16="http://schemas.microsoft.com/office/drawing/2014/main" id="{DCD74683-082C-4019-82A7-E70A14B86D8F}"/>
              </a:ext>
            </a:extLst>
          </p:cNvPr>
          <p:cNvSpPr>
            <a:spLocks noGrp="1"/>
          </p:cNvSpPr>
          <p:nvPr>
            <p:ph type="sldNum" sz="quarter" idx="12"/>
          </p:nvPr>
        </p:nvSpPr>
        <p:spPr/>
        <p:txBody>
          <a:bodyPr/>
          <a:lstStyle/>
          <a:p>
            <a:fld id="{AC5CE34E-5DE8-48AE-91B3-BA4A403825D1}" type="slidenum">
              <a:rPr lang="en-US" smtClean="0"/>
              <a:t>6</a:t>
            </a:fld>
            <a:endParaRPr lang="en-US"/>
          </a:p>
        </p:txBody>
      </p:sp>
    </p:spTree>
    <p:extLst>
      <p:ext uri="{BB962C8B-B14F-4D97-AF65-F5344CB8AC3E}">
        <p14:creationId xmlns:p14="http://schemas.microsoft.com/office/powerpoint/2010/main" val="3925361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D3042-0519-4A89-B911-CEFDC24A97EF}"/>
              </a:ext>
            </a:extLst>
          </p:cNvPr>
          <p:cNvSpPr>
            <a:spLocks noGrp="1"/>
          </p:cNvSpPr>
          <p:nvPr>
            <p:ph type="title"/>
          </p:nvPr>
        </p:nvSpPr>
        <p:spPr/>
        <p:txBody>
          <a:bodyPr/>
          <a:lstStyle/>
          <a:p>
            <a:r>
              <a:rPr lang="en-US"/>
              <a:t>Methodology</a:t>
            </a:r>
          </a:p>
        </p:txBody>
      </p:sp>
      <p:sp>
        <p:nvSpPr>
          <p:cNvPr id="3" name="Content Placeholder 2">
            <a:extLst>
              <a:ext uri="{FF2B5EF4-FFF2-40B4-BE49-F238E27FC236}">
                <a16:creationId xmlns:a16="http://schemas.microsoft.com/office/drawing/2014/main" id="{C989115B-4899-4BEA-B0A5-8CAC5FFA25BC}"/>
              </a:ext>
            </a:extLst>
          </p:cNvPr>
          <p:cNvSpPr>
            <a:spLocks noGrp="1"/>
          </p:cNvSpPr>
          <p:nvPr>
            <p:ph idx="1"/>
          </p:nvPr>
        </p:nvSpPr>
        <p:spPr/>
        <p:txBody>
          <a:bodyPr>
            <a:normAutofit lnSpcReduction="10000"/>
          </a:bodyPr>
          <a:lstStyle/>
          <a:p>
            <a:r>
              <a:rPr lang="en-US" dirty="0"/>
              <a:t>Original (GRC)</a:t>
            </a:r>
          </a:p>
          <a:p>
            <a:pPr lvl="1"/>
            <a:r>
              <a:rPr lang="en-US" dirty="0"/>
              <a:t>RFMG analysis software finds the peaks, compares the frequencies to a database of simulations, and returns the best match %fill-level information</a:t>
            </a:r>
          </a:p>
          <a:p>
            <a:pPr lvl="2"/>
            <a:r>
              <a:rPr lang="en-US" dirty="0"/>
              <a:t>This is a “bucket” methodology while automated, looks for nearest neighbor matches</a:t>
            </a:r>
          </a:p>
          <a:p>
            <a:pPr lvl="2"/>
            <a:r>
              <a:rPr lang="en-US" dirty="0"/>
              <a:t>Low computational need but large amount of data</a:t>
            </a:r>
          </a:p>
          <a:p>
            <a:pPr lvl="2"/>
            <a:r>
              <a:rPr lang="en-US" dirty="0"/>
              <a:t>Deterministic</a:t>
            </a:r>
          </a:p>
          <a:p>
            <a:r>
              <a:rPr lang="en-US" dirty="0"/>
              <a:t>Machine Learning (ML) technique</a:t>
            </a:r>
          </a:p>
          <a:p>
            <a:pPr lvl="1"/>
            <a:r>
              <a:rPr lang="en-US" dirty="0"/>
              <a:t>Let the computer learn from the simulation results</a:t>
            </a:r>
          </a:p>
          <a:p>
            <a:pPr lvl="2"/>
            <a:r>
              <a:rPr lang="en-US" dirty="0"/>
              <a:t>Simulations already being run</a:t>
            </a:r>
          </a:p>
          <a:p>
            <a:pPr lvl="2"/>
            <a:r>
              <a:rPr lang="en-US" dirty="0"/>
              <a:t>Interpolation between simulations</a:t>
            </a:r>
          </a:p>
          <a:p>
            <a:pPr lvl="1"/>
            <a:r>
              <a:rPr lang="en-US" dirty="0"/>
              <a:t>Higher computational load, but lower memory need</a:t>
            </a:r>
          </a:p>
          <a:p>
            <a:pPr lvl="1"/>
            <a:r>
              <a:rPr lang="en-US" dirty="0"/>
              <a:t>Non-deterministic (Statistical) </a:t>
            </a:r>
          </a:p>
          <a:p>
            <a:endParaRPr lang="en-US" dirty="0"/>
          </a:p>
        </p:txBody>
      </p:sp>
      <p:sp>
        <p:nvSpPr>
          <p:cNvPr id="6" name="Slide Number Placeholder 5">
            <a:extLst>
              <a:ext uri="{FF2B5EF4-FFF2-40B4-BE49-F238E27FC236}">
                <a16:creationId xmlns:a16="http://schemas.microsoft.com/office/drawing/2014/main" id="{4FD74C1C-CAD3-47F2-A558-50AE98842A83}"/>
              </a:ext>
            </a:extLst>
          </p:cNvPr>
          <p:cNvSpPr>
            <a:spLocks noGrp="1"/>
          </p:cNvSpPr>
          <p:nvPr>
            <p:ph type="sldNum" sz="quarter" idx="12"/>
          </p:nvPr>
        </p:nvSpPr>
        <p:spPr/>
        <p:txBody>
          <a:bodyPr/>
          <a:lstStyle/>
          <a:p>
            <a:fld id="{AC5CE34E-5DE8-48AE-91B3-BA4A403825D1}" type="slidenum">
              <a:rPr lang="en-US" smtClean="0"/>
              <a:t>7</a:t>
            </a:fld>
            <a:endParaRPr lang="en-US"/>
          </a:p>
        </p:txBody>
      </p:sp>
    </p:spTree>
    <p:extLst>
      <p:ext uri="{BB962C8B-B14F-4D97-AF65-F5344CB8AC3E}">
        <p14:creationId xmlns:p14="http://schemas.microsoft.com/office/powerpoint/2010/main" val="3161501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7454F-953A-4EC4-B40C-3D3CC4AFA503}"/>
              </a:ext>
            </a:extLst>
          </p:cNvPr>
          <p:cNvSpPr>
            <a:spLocks noGrp="1"/>
          </p:cNvSpPr>
          <p:nvPr>
            <p:ph type="title"/>
          </p:nvPr>
        </p:nvSpPr>
        <p:spPr/>
        <p:txBody>
          <a:bodyPr/>
          <a:lstStyle/>
          <a:p>
            <a:r>
              <a:rPr lang="en-US" dirty="0"/>
              <a:t>Machine Learning Philosophy</a:t>
            </a:r>
          </a:p>
        </p:txBody>
      </p:sp>
      <p:sp>
        <p:nvSpPr>
          <p:cNvPr id="3" name="Content Placeholder 2">
            <a:extLst>
              <a:ext uri="{FF2B5EF4-FFF2-40B4-BE49-F238E27FC236}">
                <a16:creationId xmlns:a16="http://schemas.microsoft.com/office/drawing/2014/main" id="{28ECC7C7-DC2B-4053-B514-B7B03B32CDCE}"/>
              </a:ext>
            </a:extLst>
          </p:cNvPr>
          <p:cNvSpPr>
            <a:spLocks noGrp="1"/>
          </p:cNvSpPr>
          <p:nvPr>
            <p:ph idx="1"/>
          </p:nvPr>
        </p:nvSpPr>
        <p:spPr>
          <a:xfrm>
            <a:off x="838200" y="1825625"/>
            <a:ext cx="7477897" cy="4351338"/>
          </a:xfrm>
          <a:noFill/>
        </p:spPr>
        <p:txBody>
          <a:bodyPr/>
          <a:lstStyle/>
          <a:p>
            <a:r>
              <a:rPr lang="en-US" dirty="0"/>
              <a:t>Unknown which ML model will work best for this scenario</a:t>
            </a:r>
          </a:p>
          <a:p>
            <a:pPr lvl="1"/>
            <a:r>
              <a:rPr lang="en-US" dirty="0"/>
              <a:t>Dense Neural Network</a:t>
            </a:r>
          </a:p>
          <a:p>
            <a:pPr lvl="1"/>
            <a:r>
              <a:rPr lang="en-US" dirty="0"/>
              <a:t>Ensemble methods</a:t>
            </a:r>
          </a:p>
          <a:p>
            <a:pPr lvl="2"/>
            <a:r>
              <a:rPr lang="en-US" dirty="0"/>
              <a:t>Multiple gradient boosted decision Trees</a:t>
            </a:r>
          </a:p>
          <a:p>
            <a:pPr lvl="1"/>
            <a:r>
              <a:rPr lang="en-US" dirty="0"/>
              <a:t>Multiple Regressors</a:t>
            </a:r>
          </a:p>
          <a:p>
            <a:pPr lvl="2"/>
            <a:r>
              <a:rPr lang="en-US" dirty="0"/>
              <a:t>Decision Tree, </a:t>
            </a:r>
            <a:r>
              <a:rPr lang="en-US" dirty="0" err="1"/>
              <a:t>Kernal</a:t>
            </a:r>
            <a:r>
              <a:rPr lang="en-US" dirty="0"/>
              <a:t> Ridge, k-Nearest Neighbor …</a:t>
            </a:r>
          </a:p>
          <a:p>
            <a:pPr lvl="1"/>
            <a:r>
              <a:rPr lang="en-US" dirty="0"/>
              <a:t>Test Tuning of the models to see better results</a:t>
            </a:r>
          </a:p>
          <a:p>
            <a:pPr lvl="2"/>
            <a:r>
              <a:rPr lang="en-US" dirty="0"/>
              <a:t>Ensure independence of model to outcome</a:t>
            </a:r>
          </a:p>
          <a:p>
            <a:pPr lvl="1"/>
            <a:endParaRPr lang="en-US" dirty="0"/>
          </a:p>
        </p:txBody>
      </p:sp>
      <p:pic>
        <p:nvPicPr>
          <p:cNvPr id="5" name="Picture 4" descr="Diagram&#10;&#10;Description automatically generated">
            <a:extLst>
              <a:ext uri="{FF2B5EF4-FFF2-40B4-BE49-F238E27FC236}">
                <a16:creationId xmlns:a16="http://schemas.microsoft.com/office/drawing/2014/main" id="{C4F58AAA-C7FA-49A4-849E-C14AD5A06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0463" y="962373"/>
            <a:ext cx="3287324" cy="2335532"/>
          </a:xfrm>
          <a:prstGeom prst="rect">
            <a:avLst/>
          </a:prstGeom>
          <a:solidFill>
            <a:schemeClr val="bg1"/>
          </a:solidFill>
        </p:spPr>
      </p:pic>
      <p:pic>
        <p:nvPicPr>
          <p:cNvPr id="7" name="Picture 6" descr="Diagram&#10;&#10;Description automatically generated">
            <a:extLst>
              <a:ext uri="{FF2B5EF4-FFF2-40B4-BE49-F238E27FC236}">
                <a16:creationId xmlns:a16="http://schemas.microsoft.com/office/drawing/2014/main" id="{A1BA982D-9F00-44FC-9B11-A6791064E7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9965" y="3560096"/>
            <a:ext cx="4247822" cy="2788570"/>
          </a:xfrm>
          <a:prstGeom prst="rect">
            <a:avLst/>
          </a:prstGeom>
        </p:spPr>
      </p:pic>
      <p:sp>
        <p:nvSpPr>
          <p:cNvPr id="8" name="Slide Number Placeholder 7">
            <a:extLst>
              <a:ext uri="{FF2B5EF4-FFF2-40B4-BE49-F238E27FC236}">
                <a16:creationId xmlns:a16="http://schemas.microsoft.com/office/drawing/2014/main" id="{F1429605-D8B6-4D15-9B92-8F24D71A90A9}"/>
              </a:ext>
            </a:extLst>
          </p:cNvPr>
          <p:cNvSpPr>
            <a:spLocks noGrp="1"/>
          </p:cNvSpPr>
          <p:nvPr>
            <p:ph type="sldNum" sz="quarter" idx="12"/>
          </p:nvPr>
        </p:nvSpPr>
        <p:spPr/>
        <p:txBody>
          <a:bodyPr/>
          <a:lstStyle/>
          <a:p>
            <a:fld id="{AC5CE34E-5DE8-48AE-91B3-BA4A403825D1}" type="slidenum">
              <a:rPr lang="en-US" smtClean="0"/>
              <a:t>8</a:t>
            </a:fld>
            <a:endParaRPr lang="en-US"/>
          </a:p>
        </p:txBody>
      </p:sp>
    </p:spTree>
    <p:extLst>
      <p:ext uri="{BB962C8B-B14F-4D97-AF65-F5344CB8AC3E}">
        <p14:creationId xmlns:p14="http://schemas.microsoft.com/office/powerpoint/2010/main" val="510514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6EFA5-DFB9-4A41-9FEB-C1347BA71C11}"/>
              </a:ext>
            </a:extLst>
          </p:cNvPr>
          <p:cNvSpPr>
            <a:spLocks noGrp="1"/>
          </p:cNvSpPr>
          <p:nvPr>
            <p:ph type="title"/>
          </p:nvPr>
        </p:nvSpPr>
        <p:spPr/>
        <p:txBody>
          <a:bodyPr/>
          <a:lstStyle/>
          <a:p>
            <a:r>
              <a:rPr lang="en-US" dirty="0"/>
              <a:t>Results (SHIIVER)</a:t>
            </a:r>
          </a:p>
        </p:txBody>
      </p:sp>
      <p:sp>
        <p:nvSpPr>
          <p:cNvPr id="4" name="Slide Number Placeholder 3">
            <a:extLst>
              <a:ext uri="{FF2B5EF4-FFF2-40B4-BE49-F238E27FC236}">
                <a16:creationId xmlns:a16="http://schemas.microsoft.com/office/drawing/2014/main" id="{0F59A7DB-F61F-4FD4-A20C-04310839BE70}"/>
              </a:ext>
            </a:extLst>
          </p:cNvPr>
          <p:cNvSpPr>
            <a:spLocks noGrp="1"/>
          </p:cNvSpPr>
          <p:nvPr>
            <p:ph type="sldNum" sz="quarter" idx="12"/>
          </p:nvPr>
        </p:nvSpPr>
        <p:spPr/>
        <p:txBody>
          <a:bodyPr/>
          <a:lstStyle/>
          <a:p>
            <a:fld id="{AC5CE34E-5DE8-48AE-91B3-BA4A403825D1}" type="slidenum">
              <a:rPr lang="en-US" smtClean="0"/>
              <a:t>9</a:t>
            </a:fld>
            <a:endParaRPr lang="en-US"/>
          </a:p>
        </p:txBody>
      </p:sp>
      <p:pic>
        <p:nvPicPr>
          <p:cNvPr id="7" name="Content Placeholder 6" descr="Chart, scatter chart&#10;&#10;Description automatically generated">
            <a:extLst>
              <a:ext uri="{FF2B5EF4-FFF2-40B4-BE49-F238E27FC236}">
                <a16:creationId xmlns:a16="http://schemas.microsoft.com/office/drawing/2014/main" id="{2474C651-46B2-4172-AAAA-FF03CF9FD367}"/>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a:stretch/>
        </p:blipFill>
        <p:spPr>
          <a:xfrm>
            <a:off x="1749287" y="1825625"/>
            <a:ext cx="4082627" cy="3819801"/>
          </a:xfrm>
          <a:prstGeom prst="rect">
            <a:avLst/>
          </a:prstGeom>
        </p:spPr>
      </p:pic>
      <p:pic>
        <p:nvPicPr>
          <p:cNvPr id="8" name="Content Placeholder 7" descr="Chart, scatter chart&#10;&#10;Description automatically generated">
            <a:extLst>
              <a:ext uri="{FF2B5EF4-FFF2-40B4-BE49-F238E27FC236}">
                <a16:creationId xmlns:a16="http://schemas.microsoft.com/office/drawing/2014/main" id="{4B5DDF9F-8D50-4156-8A42-88AFB11DD0BB}"/>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a:stretch/>
        </p:blipFill>
        <p:spPr>
          <a:xfrm>
            <a:off x="7023652" y="1825625"/>
            <a:ext cx="4186975" cy="3819801"/>
          </a:xfrm>
          <a:prstGeom prst="rect">
            <a:avLst/>
          </a:prstGeom>
        </p:spPr>
      </p:pic>
      <p:sp>
        <p:nvSpPr>
          <p:cNvPr id="9" name="TextBox 8">
            <a:extLst>
              <a:ext uri="{FF2B5EF4-FFF2-40B4-BE49-F238E27FC236}">
                <a16:creationId xmlns:a16="http://schemas.microsoft.com/office/drawing/2014/main" id="{CB8D695A-BEBE-4111-8135-F3B2D679B323}"/>
              </a:ext>
            </a:extLst>
          </p:cNvPr>
          <p:cNvSpPr txBox="1"/>
          <p:nvPr/>
        </p:nvSpPr>
        <p:spPr>
          <a:xfrm>
            <a:off x="911821" y="1388825"/>
            <a:ext cx="5034355" cy="369332"/>
          </a:xfrm>
          <a:prstGeom prst="rect">
            <a:avLst/>
          </a:prstGeom>
          <a:noFill/>
        </p:spPr>
        <p:txBody>
          <a:bodyPr wrap="square" rtlCol="0">
            <a:spAutoFit/>
          </a:bodyPr>
          <a:lstStyle/>
          <a:p>
            <a:r>
              <a:rPr lang="en-US" b="1" u="sng"/>
              <a:t>#1 Trained only on full data, predicting on full data</a:t>
            </a:r>
          </a:p>
        </p:txBody>
      </p:sp>
      <p:sp>
        <p:nvSpPr>
          <p:cNvPr id="10" name="TextBox 9">
            <a:extLst>
              <a:ext uri="{FF2B5EF4-FFF2-40B4-BE49-F238E27FC236}">
                <a16:creationId xmlns:a16="http://schemas.microsoft.com/office/drawing/2014/main" id="{6FC2DD7F-0A80-40E6-9FC3-677A3F745DAD}"/>
              </a:ext>
            </a:extLst>
          </p:cNvPr>
          <p:cNvSpPr txBox="1"/>
          <p:nvPr/>
        </p:nvSpPr>
        <p:spPr>
          <a:xfrm>
            <a:off x="1485900" y="6308209"/>
            <a:ext cx="3345873" cy="369332"/>
          </a:xfrm>
          <a:prstGeom prst="rect">
            <a:avLst/>
          </a:prstGeom>
          <a:noFill/>
        </p:spPr>
        <p:txBody>
          <a:bodyPr wrap="square" rtlCol="0">
            <a:spAutoFit/>
          </a:bodyPr>
          <a:lstStyle/>
          <a:p>
            <a:pPr algn="ctr"/>
            <a:r>
              <a:rPr lang="en-US"/>
              <a:t>Sanity check</a:t>
            </a:r>
          </a:p>
        </p:txBody>
      </p:sp>
      <p:sp>
        <p:nvSpPr>
          <p:cNvPr id="11" name="TextBox 10">
            <a:extLst>
              <a:ext uri="{FF2B5EF4-FFF2-40B4-BE49-F238E27FC236}">
                <a16:creationId xmlns:a16="http://schemas.microsoft.com/office/drawing/2014/main" id="{96D50BBA-12C2-45B2-9781-3079BAA04632}"/>
              </a:ext>
            </a:extLst>
          </p:cNvPr>
          <p:cNvSpPr txBox="1"/>
          <p:nvPr/>
        </p:nvSpPr>
        <p:spPr>
          <a:xfrm>
            <a:off x="6019797" y="1044357"/>
            <a:ext cx="5943775" cy="646331"/>
          </a:xfrm>
          <a:prstGeom prst="rect">
            <a:avLst/>
          </a:prstGeom>
          <a:noFill/>
        </p:spPr>
        <p:txBody>
          <a:bodyPr wrap="square" rtlCol="0">
            <a:spAutoFit/>
          </a:bodyPr>
          <a:lstStyle/>
          <a:p>
            <a:r>
              <a:rPr lang="en-US" b="1" u="sng"/>
              <a:t>#2 Trained with random dropped frequencies and full data, plotting predictions on data with dropped frequencies only </a:t>
            </a:r>
          </a:p>
        </p:txBody>
      </p:sp>
      <p:sp>
        <p:nvSpPr>
          <p:cNvPr id="12" name="TextBox 11">
            <a:extLst>
              <a:ext uri="{FF2B5EF4-FFF2-40B4-BE49-F238E27FC236}">
                <a16:creationId xmlns:a16="http://schemas.microsoft.com/office/drawing/2014/main" id="{76A71263-4B0A-4514-9DB2-6BF56BDCFF3D}"/>
              </a:ext>
            </a:extLst>
          </p:cNvPr>
          <p:cNvSpPr txBox="1"/>
          <p:nvPr/>
        </p:nvSpPr>
        <p:spPr>
          <a:xfrm>
            <a:off x="6315372" y="6308209"/>
            <a:ext cx="4895255" cy="369332"/>
          </a:xfrm>
          <a:prstGeom prst="rect">
            <a:avLst/>
          </a:prstGeom>
          <a:noFill/>
        </p:spPr>
        <p:txBody>
          <a:bodyPr wrap="square" rtlCol="0">
            <a:spAutoFit/>
          </a:bodyPr>
          <a:lstStyle/>
          <a:p>
            <a:r>
              <a:rPr lang="en-US"/>
              <a:t>Simulation perfect but real measurements missing</a:t>
            </a:r>
          </a:p>
        </p:txBody>
      </p:sp>
    </p:spTree>
    <p:extLst>
      <p:ext uri="{BB962C8B-B14F-4D97-AF65-F5344CB8AC3E}">
        <p14:creationId xmlns:p14="http://schemas.microsoft.com/office/powerpoint/2010/main" val="4008196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F70E925-FB07-41FD-9A07-765A5E9C9431}"/>
              </a:ext>
            </a:extLst>
          </p:cNvPr>
          <p:cNvSpPr>
            <a:spLocks noGrp="1"/>
          </p:cNvSpPr>
          <p:nvPr>
            <p:ph type="title"/>
          </p:nvPr>
        </p:nvSpPr>
        <p:spPr/>
        <p:txBody>
          <a:bodyPr/>
          <a:lstStyle/>
          <a:p>
            <a:r>
              <a:rPr lang="en-US"/>
              <a:t>Results (SHIIVER)</a:t>
            </a:r>
          </a:p>
        </p:txBody>
      </p:sp>
      <p:sp>
        <p:nvSpPr>
          <p:cNvPr id="5" name="Slide Number Placeholder 4">
            <a:extLst>
              <a:ext uri="{FF2B5EF4-FFF2-40B4-BE49-F238E27FC236}">
                <a16:creationId xmlns:a16="http://schemas.microsoft.com/office/drawing/2014/main" id="{24759A25-725F-4BE8-AF0D-7EAC40C5D2F8}"/>
              </a:ext>
            </a:extLst>
          </p:cNvPr>
          <p:cNvSpPr>
            <a:spLocks noGrp="1"/>
          </p:cNvSpPr>
          <p:nvPr>
            <p:ph type="sldNum" sz="quarter" idx="12"/>
          </p:nvPr>
        </p:nvSpPr>
        <p:spPr/>
        <p:txBody>
          <a:bodyPr/>
          <a:lstStyle/>
          <a:p>
            <a:fld id="{AC5CE34E-5DE8-48AE-91B3-BA4A403825D1}" type="slidenum">
              <a:rPr lang="en-US" smtClean="0"/>
              <a:t>10</a:t>
            </a:fld>
            <a:endParaRPr lang="en-US"/>
          </a:p>
        </p:txBody>
      </p:sp>
      <p:pic>
        <p:nvPicPr>
          <p:cNvPr id="7" name="Picture 6" descr="Chart, scatter chart&#10;&#10;Description automatically generated">
            <a:extLst>
              <a:ext uri="{FF2B5EF4-FFF2-40B4-BE49-F238E27FC236}">
                <a16:creationId xmlns:a16="http://schemas.microsoft.com/office/drawing/2014/main" id="{D27B4FD0-F32F-4D6A-8C3B-9BE79F07516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11200" y="2484754"/>
            <a:ext cx="3273974" cy="3077846"/>
          </a:xfrm>
          <a:prstGeom prst="rect">
            <a:avLst/>
          </a:prstGeom>
        </p:spPr>
      </p:pic>
      <p:pic>
        <p:nvPicPr>
          <p:cNvPr id="8" name="Picture 7" descr="Chart, scatter chart&#10;&#10;Description automatically generated">
            <a:extLst>
              <a:ext uri="{FF2B5EF4-FFF2-40B4-BE49-F238E27FC236}">
                <a16:creationId xmlns:a16="http://schemas.microsoft.com/office/drawing/2014/main" id="{C718EF40-1859-41AB-98B9-7BE4112A3557}"/>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4953000" y="2529347"/>
            <a:ext cx="3136648" cy="2944353"/>
          </a:xfrm>
          <a:prstGeom prst="rect">
            <a:avLst/>
          </a:prstGeom>
        </p:spPr>
      </p:pic>
      <p:pic>
        <p:nvPicPr>
          <p:cNvPr id="9" name="Picture 8" descr="Chart, scatter chart&#10;&#10;Description automatically generated">
            <a:extLst>
              <a:ext uri="{FF2B5EF4-FFF2-40B4-BE49-F238E27FC236}">
                <a16:creationId xmlns:a16="http://schemas.microsoft.com/office/drawing/2014/main" id="{A92B58E3-F7E5-4065-9303-D8B82DEE243F}"/>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8911505" y="2484755"/>
            <a:ext cx="3136648" cy="2988946"/>
          </a:xfrm>
          <a:prstGeom prst="rect">
            <a:avLst/>
          </a:prstGeom>
        </p:spPr>
      </p:pic>
      <p:sp>
        <p:nvSpPr>
          <p:cNvPr id="10" name="TextBox 9">
            <a:extLst>
              <a:ext uri="{FF2B5EF4-FFF2-40B4-BE49-F238E27FC236}">
                <a16:creationId xmlns:a16="http://schemas.microsoft.com/office/drawing/2014/main" id="{5A82C416-9426-42E7-86F7-DCFE6EC59289}"/>
              </a:ext>
            </a:extLst>
          </p:cNvPr>
          <p:cNvSpPr txBox="1"/>
          <p:nvPr/>
        </p:nvSpPr>
        <p:spPr>
          <a:xfrm>
            <a:off x="0" y="2090201"/>
            <a:ext cx="4700655" cy="369332"/>
          </a:xfrm>
          <a:prstGeom prst="rect">
            <a:avLst/>
          </a:prstGeom>
          <a:noFill/>
        </p:spPr>
        <p:txBody>
          <a:bodyPr wrap="square" rtlCol="0">
            <a:spAutoFit/>
          </a:bodyPr>
          <a:lstStyle/>
          <a:p>
            <a:r>
              <a:rPr lang="en-US" b="1" u="sng"/>
              <a:t>#2 Trained with random zeros and full data</a:t>
            </a:r>
          </a:p>
        </p:txBody>
      </p:sp>
      <p:sp>
        <p:nvSpPr>
          <p:cNvPr id="11" name="TextBox 10">
            <a:extLst>
              <a:ext uri="{FF2B5EF4-FFF2-40B4-BE49-F238E27FC236}">
                <a16:creationId xmlns:a16="http://schemas.microsoft.com/office/drawing/2014/main" id="{BF4473C6-58D5-41CE-974D-C0D7AA24E7C9}"/>
              </a:ext>
            </a:extLst>
          </p:cNvPr>
          <p:cNvSpPr txBox="1"/>
          <p:nvPr/>
        </p:nvSpPr>
        <p:spPr>
          <a:xfrm>
            <a:off x="4173173" y="2102812"/>
            <a:ext cx="4259029" cy="369332"/>
          </a:xfrm>
          <a:prstGeom prst="rect">
            <a:avLst/>
          </a:prstGeom>
          <a:noFill/>
        </p:spPr>
        <p:txBody>
          <a:bodyPr wrap="square" rtlCol="0">
            <a:spAutoFit/>
          </a:bodyPr>
          <a:lstStyle/>
          <a:p>
            <a:r>
              <a:rPr lang="en-US" b="1" u="sng"/>
              <a:t>#3 Trained with padding zeros and full data</a:t>
            </a:r>
          </a:p>
        </p:txBody>
      </p:sp>
      <p:sp>
        <p:nvSpPr>
          <p:cNvPr id="12" name="TextBox 11">
            <a:extLst>
              <a:ext uri="{FF2B5EF4-FFF2-40B4-BE49-F238E27FC236}">
                <a16:creationId xmlns:a16="http://schemas.microsoft.com/office/drawing/2014/main" id="{DD3CD9A3-A987-4C59-911D-34DE25CDF659}"/>
              </a:ext>
            </a:extLst>
          </p:cNvPr>
          <p:cNvSpPr txBox="1"/>
          <p:nvPr/>
        </p:nvSpPr>
        <p:spPr>
          <a:xfrm>
            <a:off x="8432202" y="2102812"/>
            <a:ext cx="3876723" cy="369332"/>
          </a:xfrm>
          <a:prstGeom prst="rect">
            <a:avLst/>
          </a:prstGeom>
          <a:noFill/>
        </p:spPr>
        <p:txBody>
          <a:bodyPr wrap="square" rtlCol="0">
            <a:spAutoFit/>
          </a:bodyPr>
          <a:lstStyle/>
          <a:p>
            <a:r>
              <a:rPr lang="en-US" b="1" u="sng"/>
              <a:t>#4 Trained with padding zero data only</a:t>
            </a:r>
          </a:p>
        </p:txBody>
      </p:sp>
    </p:spTree>
    <p:extLst>
      <p:ext uri="{BB962C8B-B14F-4D97-AF65-F5344CB8AC3E}">
        <p14:creationId xmlns:p14="http://schemas.microsoft.com/office/powerpoint/2010/main" val="4150492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A5BE9-0414-4220-B81E-9E80EA2D4120}"/>
              </a:ext>
            </a:extLst>
          </p:cNvPr>
          <p:cNvSpPr>
            <a:spLocks noGrp="1"/>
          </p:cNvSpPr>
          <p:nvPr>
            <p:ph type="title"/>
          </p:nvPr>
        </p:nvSpPr>
        <p:spPr/>
        <p:txBody>
          <a:bodyPr/>
          <a:lstStyle/>
          <a:p>
            <a:r>
              <a:rPr lang="en-US"/>
              <a:t>Results (SHIIVER)</a:t>
            </a:r>
          </a:p>
        </p:txBody>
      </p:sp>
      <p:sp>
        <p:nvSpPr>
          <p:cNvPr id="3" name="Slide Number Placeholder 2">
            <a:extLst>
              <a:ext uri="{FF2B5EF4-FFF2-40B4-BE49-F238E27FC236}">
                <a16:creationId xmlns:a16="http://schemas.microsoft.com/office/drawing/2014/main" id="{AC6E5715-B70A-4E5B-8BD1-ED4E072783F4}"/>
              </a:ext>
            </a:extLst>
          </p:cNvPr>
          <p:cNvSpPr>
            <a:spLocks noGrp="1"/>
          </p:cNvSpPr>
          <p:nvPr>
            <p:ph type="sldNum" sz="quarter" idx="12"/>
          </p:nvPr>
        </p:nvSpPr>
        <p:spPr/>
        <p:txBody>
          <a:bodyPr/>
          <a:lstStyle/>
          <a:p>
            <a:fld id="{AC5CE34E-5DE8-48AE-91B3-BA4A403825D1}" type="slidenum">
              <a:rPr lang="en-US" smtClean="0"/>
              <a:t>11</a:t>
            </a:fld>
            <a:endParaRPr lang="en-US"/>
          </a:p>
        </p:txBody>
      </p:sp>
      <p:sp>
        <p:nvSpPr>
          <p:cNvPr id="4" name="TextBox 3">
            <a:extLst>
              <a:ext uri="{FF2B5EF4-FFF2-40B4-BE49-F238E27FC236}">
                <a16:creationId xmlns:a16="http://schemas.microsoft.com/office/drawing/2014/main" id="{C8C0C8A3-AA10-4BB8-9216-ACF172F53C5B}"/>
              </a:ext>
            </a:extLst>
          </p:cNvPr>
          <p:cNvSpPr txBox="1"/>
          <p:nvPr/>
        </p:nvSpPr>
        <p:spPr>
          <a:xfrm>
            <a:off x="0" y="1767840"/>
            <a:ext cx="4259029" cy="646331"/>
          </a:xfrm>
          <a:prstGeom prst="rect">
            <a:avLst/>
          </a:prstGeom>
          <a:noFill/>
        </p:spPr>
        <p:txBody>
          <a:bodyPr wrap="square" rtlCol="0">
            <a:spAutoFit/>
          </a:bodyPr>
          <a:lstStyle/>
          <a:p>
            <a:r>
              <a:rPr lang="en-US" b="1" u="sng"/>
              <a:t>#7 Pre-normalized (overall mean and std) data with padding zeros </a:t>
            </a:r>
          </a:p>
        </p:txBody>
      </p:sp>
      <p:pic>
        <p:nvPicPr>
          <p:cNvPr id="5" name="Picture 4" descr="Chart, scatter chart&#10;&#10;Description automatically generated">
            <a:extLst>
              <a:ext uri="{FF2B5EF4-FFF2-40B4-BE49-F238E27FC236}">
                <a16:creationId xmlns:a16="http://schemas.microsoft.com/office/drawing/2014/main" id="{FEE532A4-3873-43BC-88AB-4C14637955C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917440" y="2441465"/>
            <a:ext cx="3284697" cy="3083035"/>
          </a:xfrm>
          <a:prstGeom prst="rect">
            <a:avLst/>
          </a:prstGeom>
        </p:spPr>
      </p:pic>
      <p:pic>
        <p:nvPicPr>
          <p:cNvPr id="6" name="Picture 5" descr="Chart, scatter chart&#10;&#10;Description automatically generated">
            <a:extLst>
              <a:ext uri="{FF2B5EF4-FFF2-40B4-BE49-F238E27FC236}">
                <a16:creationId xmlns:a16="http://schemas.microsoft.com/office/drawing/2014/main" id="{2C266C60-D2CB-4309-9303-C61800E9B099}"/>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8868772" y="2356935"/>
            <a:ext cx="3284697" cy="3167566"/>
          </a:xfrm>
          <a:prstGeom prst="rect">
            <a:avLst/>
          </a:prstGeom>
        </p:spPr>
      </p:pic>
      <p:sp>
        <p:nvSpPr>
          <p:cNvPr id="7" name="TextBox 6">
            <a:extLst>
              <a:ext uri="{FF2B5EF4-FFF2-40B4-BE49-F238E27FC236}">
                <a16:creationId xmlns:a16="http://schemas.microsoft.com/office/drawing/2014/main" id="{518580EE-D0A0-45B1-B3EE-AC9FA65A674E}"/>
              </a:ext>
            </a:extLst>
          </p:cNvPr>
          <p:cNvSpPr txBox="1"/>
          <p:nvPr/>
        </p:nvSpPr>
        <p:spPr>
          <a:xfrm>
            <a:off x="4190210" y="1756579"/>
            <a:ext cx="4259029" cy="646331"/>
          </a:xfrm>
          <a:prstGeom prst="rect">
            <a:avLst/>
          </a:prstGeom>
          <a:noFill/>
        </p:spPr>
        <p:txBody>
          <a:bodyPr wrap="square" rtlCol="0">
            <a:spAutoFit/>
          </a:bodyPr>
          <a:lstStyle/>
          <a:p>
            <a:r>
              <a:rPr lang="en-US" b="1" u="sng"/>
              <a:t>#5 Pre-normalized (per frequency min-max) data with padding zeros </a:t>
            </a:r>
          </a:p>
        </p:txBody>
      </p:sp>
      <p:sp>
        <p:nvSpPr>
          <p:cNvPr id="8" name="TextBox 7">
            <a:extLst>
              <a:ext uri="{FF2B5EF4-FFF2-40B4-BE49-F238E27FC236}">
                <a16:creationId xmlns:a16="http://schemas.microsoft.com/office/drawing/2014/main" id="{E699816E-E5CB-4944-BC1C-6BA826EF8166}"/>
              </a:ext>
            </a:extLst>
          </p:cNvPr>
          <p:cNvSpPr txBox="1"/>
          <p:nvPr/>
        </p:nvSpPr>
        <p:spPr>
          <a:xfrm>
            <a:off x="8341888" y="1745318"/>
            <a:ext cx="3811581" cy="646331"/>
          </a:xfrm>
          <a:prstGeom prst="rect">
            <a:avLst/>
          </a:prstGeom>
          <a:noFill/>
        </p:spPr>
        <p:txBody>
          <a:bodyPr wrap="square" rtlCol="0">
            <a:spAutoFit/>
          </a:bodyPr>
          <a:lstStyle/>
          <a:p>
            <a:r>
              <a:rPr lang="en-US" b="1" u="sng"/>
              <a:t>#6 Pre-normalized (overall min-max) data with padding zeros </a:t>
            </a:r>
          </a:p>
        </p:txBody>
      </p:sp>
      <p:pic>
        <p:nvPicPr>
          <p:cNvPr id="9" name="Picture 8">
            <a:extLst>
              <a:ext uri="{FF2B5EF4-FFF2-40B4-BE49-F238E27FC236}">
                <a16:creationId xmlns:a16="http://schemas.microsoft.com/office/drawing/2014/main" id="{9C5E6198-9637-4D9C-B036-2A051FA01FBB}"/>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87400" y="2498579"/>
            <a:ext cx="3155165" cy="3025921"/>
          </a:xfrm>
          <a:prstGeom prst="rect">
            <a:avLst/>
          </a:prstGeom>
        </p:spPr>
      </p:pic>
    </p:spTree>
    <p:extLst>
      <p:ext uri="{BB962C8B-B14F-4D97-AF65-F5344CB8AC3E}">
        <p14:creationId xmlns:p14="http://schemas.microsoft.com/office/powerpoint/2010/main" val="2341977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FEEBC-68CE-4935-9303-ED19DBDCF5CB}"/>
              </a:ext>
            </a:extLst>
          </p:cNvPr>
          <p:cNvSpPr>
            <a:spLocks noGrp="1"/>
          </p:cNvSpPr>
          <p:nvPr>
            <p:ph type="title"/>
          </p:nvPr>
        </p:nvSpPr>
        <p:spPr/>
        <p:txBody>
          <a:bodyPr/>
          <a:lstStyle/>
          <a:p>
            <a:r>
              <a:rPr lang="en-US"/>
              <a:t>Results (SHIIVER)</a:t>
            </a:r>
          </a:p>
        </p:txBody>
      </p:sp>
      <p:sp>
        <p:nvSpPr>
          <p:cNvPr id="3" name="Slide Number Placeholder 2">
            <a:extLst>
              <a:ext uri="{FF2B5EF4-FFF2-40B4-BE49-F238E27FC236}">
                <a16:creationId xmlns:a16="http://schemas.microsoft.com/office/drawing/2014/main" id="{F3790382-FA2D-4AF0-9B31-2656FEB72356}"/>
              </a:ext>
            </a:extLst>
          </p:cNvPr>
          <p:cNvSpPr>
            <a:spLocks noGrp="1"/>
          </p:cNvSpPr>
          <p:nvPr>
            <p:ph type="sldNum" sz="quarter" idx="12"/>
          </p:nvPr>
        </p:nvSpPr>
        <p:spPr/>
        <p:txBody>
          <a:bodyPr/>
          <a:lstStyle/>
          <a:p>
            <a:fld id="{AC5CE34E-5DE8-48AE-91B3-BA4A403825D1}" type="slidenum">
              <a:rPr lang="en-US" smtClean="0"/>
              <a:t>12</a:t>
            </a:fld>
            <a:endParaRPr lang="en-US"/>
          </a:p>
        </p:txBody>
      </p:sp>
      <p:pic>
        <p:nvPicPr>
          <p:cNvPr id="4" name="Picture 3">
            <a:extLst>
              <a:ext uri="{FF2B5EF4-FFF2-40B4-BE49-F238E27FC236}">
                <a16:creationId xmlns:a16="http://schemas.microsoft.com/office/drawing/2014/main" id="{1A596CC2-B08A-4E0D-B776-6567B92DDC3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51280" y="1557179"/>
            <a:ext cx="3990650" cy="2994501"/>
          </a:xfrm>
          <a:prstGeom prst="rect">
            <a:avLst/>
          </a:prstGeom>
        </p:spPr>
      </p:pic>
      <p:pic>
        <p:nvPicPr>
          <p:cNvPr id="5" name="Picture 4">
            <a:extLst>
              <a:ext uri="{FF2B5EF4-FFF2-40B4-BE49-F238E27FC236}">
                <a16:creationId xmlns:a16="http://schemas.microsoft.com/office/drawing/2014/main" id="{043D0368-5FE9-49C1-AFD3-835A03EB8277}"/>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406639" y="1596569"/>
            <a:ext cx="3900663" cy="2994501"/>
          </a:xfrm>
          <a:prstGeom prst="rect">
            <a:avLst/>
          </a:prstGeom>
        </p:spPr>
      </p:pic>
      <p:sp>
        <p:nvSpPr>
          <p:cNvPr id="7" name="TextBox 6">
            <a:extLst>
              <a:ext uri="{FF2B5EF4-FFF2-40B4-BE49-F238E27FC236}">
                <a16:creationId xmlns:a16="http://schemas.microsoft.com/office/drawing/2014/main" id="{90AA3C12-9204-4AB0-B76D-E82EFE2B9DDD}"/>
              </a:ext>
            </a:extLst>
          </p:cNvPr>
          <p:cNvSpPr txBox="1"/>
          <p:nvPr/>
        </p:nvSpPr>
        <p:spPr>
          <a:xfrm>
            <a:off x="613974" y="5292546"/>
            <a:ext cx="5319466" cy="1477328"/>
          </a:xfrm>
          <a:prstGeom prst="rect">
            <a:avLst/>
          </a:prstGeom>
          <a:noFill/>
        </p:spPr>
        <p:txBody>
          <a:bodyPr wrap="square">
            <a:spAutoFit/>
          </a:bodyPr>
          <a:lstStyle/>
          <a:p>
            <a:r>
              <a:rPr lang="en-US"/>
              <a:t>M</a:t>
            </a:r>
            <a:r>
              <a:rPr lang="en-US" sz="1800"/>
              <a:t>odel #6 trained using the overall max and min frequency of the training data and predicted the combined peaks LN2 experimental SHIIVER data by normalizing it using the overall max and min of the experimental data</a:t>
            </a:r>
            <a:endParaRPr lang="en-US"/>
          </a:p>
        </p:txBody>
      </p:sp>
      <p:sp>
        <p:nvSpPr>
          <p:cNvPr id="9" name="TextBox 8">
            <a:extLst>
              <a:ext uri="{FF2B5EF4-FFF2-40B4-BE49-F238E27FC236}">
                <a16:creationId xmlns:a16="http://schemas.microsoft.com/office/drawing/2014/main" id="{111FB938-74E1-43E3-9807-2A087ADC688F}"/>
              </a:ext>
            </a:extLst>
          </p:cNvPr>
          <p:cNvSpPr txBox="1"/>
          <p:nvPr/>
        </p:nvSpPr>
        <p:spPr>
          <a:xfrm>
            <a:off x="6583680" y="5156021"/>
            <a:ext cx="4723623" cy="1477328"/>
          </a:xfrm>
          <a:prstGeom prst="rect">
            <a:avLst/>
          </a:prstGeom>
          <a:noFill/>
        </p:spPr>
        <p:txBody>
          <a:bodyPr wrap="square">
            <a:spAutoFit/>
          </a:bodyPr>
          <a:lstStyle/>
          <a:p>
            <a:r>
              <a:rPr lang="en-US" sz="1800"/>
              <a:t>Model #7 on the right normalized the training data using the overall mean and std of all frequencies of the training data and predicted LN2 data by normalizing it using training mean and std.</a:t>
            </a:r>
            <a:endParaRPr lang="en-US"/>
          </a:p>
        </p:txBody>
      </p:sp>
    </p:spTree>
    <p:extLst>
      <p:ext uri="{BB962C8B-B14F-4D97-AF65-F5344CB8AC3E}">
        <p14:creationId xmlns:p14="http://schemas.microsoft.com/office/powerpoint/2010/main" val="2516221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9DD8A-06F6-4AFD-A9F1-029A76BEB43A}"/>
              </a:ext>
            </a:extLst>
          </p:cNvPr>
          <p:cNvSpPr>
            <a:spLocks noGrp="1"/>
          </p:cNvSpPr>
          <p:nvPr>
            <p:ph type="title"/>
          </p:nvPr>
        </p:nvSpPr>
        <p:spPr/>
        <p:txBody>
          <a:bodyPr/>
          <a:lstStyle/>
          <a:p>
            <a:r>
              <a:rPr lang="en-US" dirty="0"/>
              <a:t>Results (SHIIVER)</a:t>
            </a:r>
          </a:p>
        </p:txBody>
      </p:sp>
      <p:sp>
        <p:nvSpPr>
          <p:cNvPr id="4" name="Slide Number Placeholder 3">
            <a:extLst>
              <a:ext uri="{FF2B5EF4-FFF2-40B4-BE49-F238E27FC236}">
                <a16:creationId xmlns:a16="http://schemas.microsoft.com/office/drawing/2014/main" id="{198D0B8E-8658-4882-975A-7E1BCF9C5FE9}"/>
              </a:ext>
            </a:extLst>
          </p:cNvPr>
          <p:cNvSpPr>
            <a:spLocks noGrp="1"/>
          </p:cNvSpPr>
          <p:nvPr>
            <p:ph type="sldNum" sz="quarter" idx="12"/>
          </p:nvPr>
        </p:nvSpPr>
        <p:spPr/>
        <p:txBody>
          <a:bodyPr/>
          <a:lstStyle/>
          <a:p>
            <a:fld id="{AC5CE34E-5DE8-48AE-91B3-BA4A403825D1}" type="slidenum">
              <a:rPr lang="en-US" smtClean="0"/>
              <a:t>13</a:t>
            </a:fld>
            <a:endParaRPr lang="en-US"/>
          </a:p>
        </p:txBody>
      </p:sp>
      <p:pic>
        <p:nvPicPr>
          <p:cNvPr id="6" name="Content Placeholder 5">
            <a:extLst>
              <a:ext uri="{FF2B5EF4-FFF2-40B4-BE49-F238E27FC236}">
                <a16:creationId xmlns:a16="http://schemas.microsoft.com/office/drawing/2014/main" id="{BC192E02-DB5F-43FC-A160-0D5792B722E3}"/>
              </a:ext>
            </a:extLst>
          </p:cNvPr>
          <p:cNvPicPr>
            <a:picLocks noGrp="1"/>
          </p:cNvPicPr>
          <p:nvPr>
            <p:ph idx="1"/>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2755" b="2755"/>
          <a:stretch/>
        </p:blipFill>
        <p:spPr bwMode="auto">
          <a:xfrm>
            <a:off x="838200" y="1857131"/>
            <a:ext cx="10598728" cy="2096514"/>
          </a:xfrm>
          <a:prstGeom prst="rect">
            <a:avLst/>
          </a:prstGeom>
          <a:noFill/>
          <a:ln>
            <a:noFill/>
          </a:ln>
        </p:spPr>
      </p:pic>
      <p:sp>
        <p:nvSpPr>
          <p:cNvPr id="8" name="TextBox 7">
            <a:extLst>
              <a:ext uri="{FF2B5EF4-FFF2-40B4-BE49-F238E27FC236}">
                <a16:creationId xmlns:a16="http://schemas.microsoft.com/office/drawing/2014/main" id="{ECAF73A0-15C5-4820-B451-BCDE79D010A3}"/>
              </a:ext>
            </a:extLst>
          </p:cNvPr>
          <p:cNvSpPr txBox="1"/>
          <p:nvPr/>
        </p:nvSpPr>
        <p:spPr>
          <a:xfrm>
            <a:off x="1049482" y="1465118"/>
            <a:ext cx="9237518" cy="646331"/>
          </a:xfrm>
          <a:prstGeom prst="rect">
            <a:avLst/>
          </a:prstGeom>
          <a:noFill/>
        </p:spPr>
        <p:txBody>
          <a:bodyPr wrap="square" rtlCol="0">
            <a:spAutoFit/>
          </a:bodyPr>
          <a:lstStyle/>
          <a:p>
            <a:pPr marL="285750" indent="-285750">
              <a:buFont typeface="Arial" panose="020B0604020202020204" pitchFamily="34" charset="0"/>
              <a:buChar char="•"/>
            </a:pPr>
            <a:r>
              <a:rPr lang="en-US" dirty="0" err="1"/>
              <a:t>XGBoost</a:t>
            </a:r>
            <a:r>
              <a:rPr lang="en-US" dirty="0"/>
              <a:t> – Gradient Boosted Decision Trees Ensemble Method</a:t>
            </a:r>
          </a:p>
          <a:p>
            <a:endParaRPr lang="en-US" dirty="0"/>
          </a:p>
        </p:txBody>
      </p:sp>
      <p:pic>
        <p:nvPicPr>
          <p:cNvPr id="3" name="Picture 2">
            <a:extLst>
              <a:ext uri="{FF2B5EF4-FFF2-40B4-BE49-F238E27FC236}">
                <a16:creationId xmlns:a16="http://schemas.microsoft.com/office/drawing/2014/main" id="{852D7E08-C059-4CE0-8EBD-251125FAF1D4}"/>
              </a:ext>
            </a:extLst>
          </p:cNvPr>
          <p:cNvPicPr>
            <a:picLocks noChangeAspect="1"/>
          </p:cNvPicPr>
          <p:nvPr/>
        </p:nvPicPr>
        <p:blipFill>
          <a:blip r:embed="rId4"/>
          <a:stretch>
            <a:fillRect/>
          </a:stretch>
        </p:blipFill>
        <p:spPr>
          <a:xfrm>
            <a:off x="1049482" y="4252831"/>
            <a:ext cx="4121253" cy="2280102"/>
          </a:xfrm>
          <a:prstGeom prst="rect">
            <a:avLst/>
          </a:prstGeom>
        </p:spPr>
      </p:pic>
      <p:pic>
        <p:nvPicPr>
          <p:cNvPr id="5" name="Picture 4">
            <a:extLst>
              <a:ext uri="{FF2B5EF4-FFF2-40B4-BE49-F238E27FC236}">
                <a16:creationId xmlns:a16="http://schemas.microsoft.com/office/drawing/2014/main" id="{57E46415-E5AB-4879-9988-FFBD5A8893DF}"/>
              </a:ext>
            </a:extLst>
          </p:cNvPr>
          <p:cNvPicPr>
            <a:picLocks noChangeAspect="1"/>
          </p:cNvPicPr>
          <p:nvPr/>
        </p:nvPicPr>
        <p:blipFill>
          <a:blip r:embed="rId5"/>
          <a:stretch>
            <a:fillRect/>
          </a:stretch>
        </p:blipFill>
        <p:spPr>
          <a:xfrm>
            <a:off x="6473767" y="4252831"/>
            <a:ext cx="4273666" cy="2182557"/>
          </a:xfrm>
          <a:prstGeom prst="rect">
            <a:avLst/>
          </a:prstGeom>
        </p:spPr>
      </p:pic>
    </p:spTree>
    <p:extLst>
      <p:ext uri="{BB962C8B-B14F-4D97-AF65-F5344CB8AC3E}">
        <p14:creationId xmlns:p14="http://schemas.microsoft.com/office/powerpoint/2010/main" val="3356608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1083F-7D4A-4287-A7C5-06CF46EE7DEE}"/>
              </a:ext>
            </a:extLst>
          </p:cNvPr>
          <p:cNvSpPr>
            <a:spLocks noGrp="1"/>
          </p:cNvSpPr>
          <p:nvPr>
            <p:ph type="title"/>
          </p:nvPr>
        </p:nvSpPr>
        <p:spPr/>
        <p:txBody>
          <a:bodyPr/>
          <a:lstStyle/>
          <a:p>
            <a:r>
              <a:rPr lang="en-US"/>
              <a:t>Results (SHIIVER)</a:t>
            </a:r>
          </a:p>
        </p:txBody>
      </p:sp>
      <p:sp>
        <p:nvSpPr>
          <p:cNvPr id="4" name="Content Placeholder 3">
            <a:extLst>
              <a:ext uri="{FF2B5EF4-FFF2-40B4-BE49-F238E27FC236}">
                <a16:creationId xmlns:a16="http://schemas.microsoft.com/office/drawing/2014/main" id="{4EAB7AE0-688E-4BC6-91C6-766EA28F7C00}"/>
              </a:ext>
            </a:extLst>
          </p:cNvPr>
          <p:cNvSpPr>
            <a:spLocks noGrp="1"/>
          </p:cNvSpPr>
          <p:nvPr>
            <p:ph idx="1"/>
          </p:nvPr>
        </p:nvSpPr>
        <p:spPr/>
        <p:txBody>
          <a:bodyPr/>
          <a:lstStyle/>
          <a:p>
            <a:r>
              <a:rPr lang="en-US" dirty="0"/>
              <a:t>Consistent problem with data offset and understanding…</a:t>
            </a:r>
          </a:p>
          <a:p>
            <a:r>
              <a:rPr lang="en-US" dirty="0"/>
              <a:t>Spent time with GRC understanding data and limitations</a:t>
            </a:r>
          </a:p>
          <a:p>
            <a:pPr lvl="1"/>
            <a:r>
              <a:rPr lang="en-US" dirty="0"/>
              <a:t>Discovered that we should only consider a certain frequency response range</a:t>
            </a:r>
          </a:p>
          <a:p>
            <a:pPr lvl="1"/>
            <a:endParaRPr lang="en-US" dirty="0"/>
          </a:p>
        </p:txBody>
      </p:sp>
      <p:sp>
        <p:nvSpPr>
          <p:cNvPr id="3" name="Slide Number Placeholder 2">
            <a:extLst>
              <a:ext uri="{FF2B5EF4-FFF2-40B4-BE49-F238E27FC236}">
                <a16:creationId xmlns:a16="http://schemas.microsoft.com/office/drawing/2014/main" id="{E62000BC-8467-4A25-A5BE-7D06CB0A605C}"/>
              </a:ext>
            </a:extLst>
          </p:cNvPr>
          <p:cNvSpPr>
            <a:spLocks noGrp="1"/>
          </p:cNvSpPr>
          <p:nvPr>
            <p:ph type="sldNum" sz="quarter" idx="12"/>
          </p:nvPr>
        </p:nvSpPr>
        <p:spPr/>
        <p:txBody>
          <a:bodyPr/>
          <a:lstStyle/>
          <a:p>
            <a:fld id="{AC5CE34E-5DE8-48AE-91B3-BA4A403825D1}" type="slidenum">
              <a:rPr lang="en-US" smtClean="0"/>
              <a:t>14</a:t>
            </a:fld>
            <a:endParaRPr lang="en-US"/>
          </a:p>
        </p:txBody>
      </p:sp>
      <p:pic>
        <p:nvPicPr>
          <p:cNvPr id="6" name="Picture 5" descr="Chart, line chart&#10;&#10;Description automatically generated">
            <a:extLst>
              <a:ext uri="{FF2B5EF4-FFF2-40B4-BE49-F238E27FC236}">
                <a16:creationId xmlns:a16="http://schemas.microsoft.com/office/drawing/2014/main" id="{FE8F72EB-08B8-4B0A-BF28-B05B33C682A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849120" y="3538215"/>
            <a:ext cx="3230886" cy="2466345"/>
          </a:xfrm>
          <a:prstGeom prst="rect">
            <a:avLst/>
          </a:prstGeom>
        </p:spPr>
      </p:pic>
      <p:pic>
        <p:nvPicPr>
          <p:cNvPr id="8" name="Picture 7" descr="Chart, line chart&#10;&#10;Description automatically generated">
            <a:extLst>
              <a:ext uri="{FF2B5EF4-FFF2-40B4-BE49-F238E27FC236}">
                <a16:creationId xmlns:a16="http://schemas.microsoft.com/office/drawing/2014/main" id="{33D410B3-A82A-421C-97A9-F08514CA05E8}"/>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6194428" y="3538215"/>
            <a:ext cx="3230886" cy="2466345"/>
          </a:xfrm>
          <a:prstGeom prst="rect">
            <a:avLst/>
          </a:prstGeom>
        </p:spPr>
      </p:pic>
    </p:spTree>
    <p:extLst>
      <p:ext uri="{BB962C8B-B14F-4D97-AF65-F5344CB8AC3E}">
        <p14:creationId xmlns:p14="http://schemas.microsoft.com/office/powerpoint/2010/main" val="474451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70B0A-C8B7-49F8-881B-ADE56ED18AB2}"/>
              </a:ext>
            </a:extLst>
          </p:cNvPr>
          <p:cNvSpPr>
            <a:spLocks noGrp="1"/>
          </p:cNvSpPr>
          <p:nvPr>
            <p:ph type="title"/>
          </p:nvPr>
        </p:nvSpPr>
        <p:spPr/>
        <p:txBody>
          <a:bodyPr/>
          <a:lstStyle/>
          <a:p>
            <a:r>
              <a:rPr lang="en-US"/>
              <a:t>Results (SHIIVER)</a:t>
            </a:r>
          </a:p>
        </p:txBody>
      </p:sp>
      <p:sp>
        <p:nvSpPr>
          <p:cNvPr id="3" name="Slide Number Placeholder 2">
            <a:extLst>
              <a:ext uri="{FF2B5EF4-FFF2-40B4-BE49-F238E27FC236}">
                <a16:creationId xmlns:a16="http://schemas.microsoft.com/office/drawing/2014/main" id="{AB7C2DF2-B551-4895-B06B-81272AD47032}"/>
              </a:ext>
            </a:extLst>
          </p:cNvPr>
          <p:cNvSpPr>
            <a:spLocks noGrp="1"/>
          </p:cNvSpPr>
          <p:nvPr>
            <p:ph type="sldNum" sz="quarter" idx="12"/>
          </p:nvPr>
        </p:nvSpPr>
        <p:spPr/>
        <p:txBody>
          <a:bodyPr/>
          <a:lstStyle/>
          <a:p>
            <a:fld id="{AC5CE34E-5DE8-48AE-91B3-BA4A403825D1}" type="slidenum">
              <a:rPr lang="en-US" smtClean="0"/>
              <a:t>15</a:t>
            </a:fld>
            <a:endParaRPr lang="en-US"/>
          </a:p>
        </p:txBody>
      </p:sp>
      <p:pic>
        <p:nvPicPr>
          <p:cNvPr id="4" name="Picture 3">
            <a:extLst>
              <a:ext uri="{FF2B5EF4-FFF2-40B4-BE49-F238E27FC236}">
                <a16:creationId xmlns:a16="http://schemas.microsoft.com/office/drawing/2014/main" id="{F3CCDA05-F914-4A40-9DE0-0C12AADB7A48}"/>
              </a:ext>
            </a:extLst>
          </p:cNvPr>
          <p:cNvPicPr/>
          <p:nvPr/>
        </p:nvPicPr>
        <p:blipFill rotWithShape="1">
          <a:blip r:embed="rId2">
            <a:extLst>
              <a:ext uri="{28A0092B-C50C-407E-A947-70E740481C1C}">
                <a14:useLocalDpi xmlns:a14="http://schemas.microsoft.com/office/drawing/2010/main" val="0"/>
              </a:ext>
            </a:extLst>
          </a:blip>
          <a:srcRect/>
          <a:stretch/>
        </p:blipFill>
        <p:spPr>
          <a:xfrm>
            <a:off x="2184399" y="1280319"/>
            <a:ext cx="3087687" cy="2417921"/>
          </a:xfrm>
          <a:prstGeom prst="rect">
            <a:avLst/>
          </a:prstGeom>
        </p:spPr>
      </p:pic>
      <p:pic>
        <p:nvPicPr>
          <p:cNvPr id="5" name="Picture 4">
            <a:extLst>
              <a:ext uri="{FF2B5EF4-FFF2-40B4-BE49-F238E27FC236}">
                <a16:creationId xmlns:a16="http://schemas.microsoft.com/office/drawing/2014/main" id="{FEA4F569-943A-4A5E-87F2-0A94C0E40D95}"/>
              </a:ext>
            </a:extLst>
          </p:cNvPr>
          <p:cNvPicPr/>
          <p:nvPr/>
        </p:nvPicPr>
        <p:blipFill rotWithShape="1">
          <a:blip r:embed="rId3">
            <a:extLst>
              <a:ext uri="{28A0092B-C50C-407E-A947-70E740481C1C}">
                <a14:useLocalDpi xmlns:a14="http://schemas.microsoft.com/office/drawing/2010/main" val="0"/>
              </a:ext>
            </a:extLst>
          </a:blip>
          <a:srcRect/>
          <a:stretch/>
        </p:blipFill>
        <p:spPr>
          <a:xfrm>
            <a:off x="1361440" y="3846036"/>
            <a:ext cx="3591560" cy="2417921"/>
          </a:xfrm>
          <a:prstGeom prst="rect">
            <a:avLst/>
          </a:prstGeom>
        </p:spPr>
      </p:pic>
      <p:pic>
        <p:nvPicPr>
          <p:cNvPr id="6" name="Picture 5">
            <a:extLst>
              <a:ext uri="{FF2B5EF4-FFF2-40B4-BE49-F238E27FC236}">
                <a16:creationId xmlns:a16="http://schemas.microsoft.com/office/drawing/2014/main" id="{41151A62-B593-4E29-A2B4-35F59AE2963B}"/>
              </a:ext>
            </a:extLst>
          </p:cNvPr>
          <p:cNvPicPr/>
          <p:nvPr/>
        </p:nvPicPr>
        <p:blipFill rotWithShape="1">
          <a:blip r:embed="rId4">
            <a:extLst>
              <a:ext uri="{28A0092B-C50C-407E-A947-70E740481C1C}">
                <a14:useLocalDpi xmlns:a14="http://schemas.microsoft.com/office/drawing/2010/main" val="0"/>
              </a:ext>
            </a:extLst>
          </a:blip>
          <a:srcRect/>
          <a:stretch/>
        </p:blipFill>
        <p:spPr>
          <a:xfrm>
            <a:off x="7833360" y="1247054"/>
            <a:ext cx="2691765" cy="2308946"/>
          </a:xfrm>
          <a:prstGeom prst="rect">
            <a:avLst/>
          </a:prstGeom>
        </p:spPr>
      </p:pic>
      <p:pic>
        <p:nvPicPr>
          <p:cNvPr id="7" name="Picture 6">
            <a:extLst>
              <a:ext uri="{FF2B5EF4-FFF2-40B4-BE49-F238E27FC236}">
                <a16:creationId xmlns:a16="http://schemas.microsoft.com/office/drawing/2014/main" id="{EAF02AFD-636A-40B0-9AB1-E419545262C0}"/>
              </a:ext>
            </a:extLst>
          </p:cNvPr>
          <p:cNvPicPr/>
          <p:nvPr/>
        </p:nvPicPr>
        <p:blipFill rotWithShape="1">
          <a:blip r:embed="rId5">
            <a:extLst>
              <a:ext uri="{28A0092B-C50C-407E-A947-70E740481C1C}">
                <a14:useLocalDpi xmlns:a14="http://schemas.microsoft.com/office/drawing/2010/main" val="0"/>
              </a:ext>
            </a:extLst>
          </a:blip>
          <a:srcRect/>
          <a:stretch/>
        </p:blipFill>
        <p:spPr>
          <a:xfrm>
            <a:off x="7426960" y="3941286"/>
            <a:ext cx="3288666" cy="2308946"/>
          </a:xfrm>
          <a:prstGeom prst="rect">
            <a:avLst/>
          </a:prstGeom>
        </p:spPr>
      </p:pic>
    </p:spTree>
    <p:extLst>
      <p:ext uri="{BB962C8B-B14F-4D97-AF65-F5344CB8AC3E}">
        <p14:creationId xmlns:p14="http://schemas.microsoft.com/office/powerpoint/2010/main" val="2289778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F9BDB-E87A-48F5-922C-429A85CB728C}"/>
              </a:ext>
            </a:extLst>
          </p:cNvPr>
          <p:cNvSpPr>
            <a:spLocks noGrp="1"/>
          </p:cNvSpPr>
          <p:nvPr>
            <p:ph type="title"/>
          </p:nvPr>
        </p:nvSpPr>
        <p:spPr>
          <a:noFill/>
        </p:spPr>
        <p:txBody>
          <a:bodyPr/>
          <a:lstStyle/>
          <a:p>
            <a:r>
              <a:rPr lang="en-US" dirty="0"/>
              <a:t>Results (SHIIVER)</a:t>
            </a:r>
          </a:p>
        </p:txBody>
      </p:sp>
      <p:sp>
        <p:nvSpPr>
          <p:cNvPr id="3" name="Slide Number Placeholder 2">
            <a:extLst>
              <a:ext uri="{FF2B5EF4-FFF2-40B4-BE49-F238E27FC236}">
                <a16:creationId xmlns:a16="http://schemas.microsoft.com/office/drawing/2014/main" id="{DE51A4B2-ECA0-47AB-8156-1D887567687A}"/>
              </a:ext>
            </a:extLst>
          </p:cNvPr>
          <p:cNvSpPr>
            <a:spLocks noGrp="1"/>
          </p:cNvSpPr>
          <p:nvPr>
            <p:ph type="sldNum" sz="quarter" idx="12"/>
          </p:nvPr>
        </p:nvSpPr>
        <p:spPr/>
        <p:txBody>
          <a:bodyPr/>
          <a:lstStyle/>
          <a:p>
            <a:fld id="{AC5CE34E-5DE8-48AE-91B3-BA4A403825D1}" type="slidenum">
              <a:rPr lang="en-US" smtClean="0"/>
              <a:t>16</a:t>
            </a:fld>
            <a:endParaRPr lang="en-US"/>
          </a:p>
        </p:txBody>
      </p:sp>
      <p:pic>
        <p:nvPicPr>
          <p:cNvPr id="10" name="Content Placeholder 9">
            <a:extLst>
              <a:ext uri="{FF2B5EF4-FFF2-40B4-BE49-F238E27FC236}">
                <a16:creationId xmlns:a16="http://schemas.microsoft.com/office/drawing/2014/main" id="{DE8AFBBC-10F6-4BD4-B7B7-0BAD0B69897A}"/>
              </a:ext>
            </a:extLst>
          </p:cNvPr>
          <p:cNvPicPr>
            <a:picLocks noGrp="1"/>
          </p:cNvPicPr>
          <p:nvPr>
            <p:ph sz="half" idx="1"/>
          </p:nvPr>
        </p:nvPicPr>
        <p:blipFill rotWithShape="1">
          <a:blip r:embed="rId2">
            <a:extLst>
              <a:ext uri="{28A0092B-C50C-407E-A947-70E740481C1C}">
                <a14:useLocalDpi xmlns:a14="http://schemas.microsoft.com/office/drawing/2010/main" val="0"/>
              </a:ext>
            </a:extLst>
          </a:blip>
          <a:srcRect/>
          <a:stretch/>
        </p:blipFill>
        <p:spPr>
          <a:xfrm>
            <a:off x="1696720" y="1690688"/>
            <a:ext cx="3830319" cy="3622992"/>
          </a:xfrm>
          <a:prstGeom prst="rect">
            <a:avLst/>
          </a:prstGeom>
        </p:spPr>
      </p:pic>
      <p:pic>
        <p:nvPicPr>
          <p:cNvPr id="13" name="Content Placeholder 12">
            <a:extLst>
              <a:ext uri="{FF2B5EF4-FFF2-40B4-BE49-F238E27FC236}">
                <a16:creationId xmlns:a16="http://schemas.microsoft.com/office/drawing/2014/main" id="{BD44AA70-985C-4C19-8B80-15468E987D26}"/>
              </a:ext>
            </a:extLst>
          </p:cNvPr>
          <p:cNvPicPr>
            <a:picLocks noGrp="1"/>
          </p:cNvPicPr>
          <p:nvPr>
            <p:ph sz="half" idx="2"/>
          </p:nvPr>
        </p:nvPicPr>
        <p:blipFill rotWithShape="1">
          <a:blip r:embed="rId3">
            <a:extLst>
              <a:ext uri="{28A0092B-C50C-407E-A947-70E740481C1C}">
                <a14:useLocalDpi xmlns:a14="http://schemas.microsoft.com/office/drawing/2010/main" val="0"/>
              </a:ext>
            </a:extLst>
          </a:blip>
          <a:srcRect/>
          <a:stretch/>
        </p:blipFill>
        <p:spPr>
          <a:xfrm>
            <a:off x="6492240" y="1690688"/>
            <a:ext cx="4437379" cy="3622992"/>
          </a:xfrm>
          <a:prstGeom prst="rect">
            <a:avLst/>
          </a:prstGeom>
        </p:spPr>
      </p:pic>
      <p:sp>
        <p:nvSpPr>
          <p:cNvPr id="14" name="TextBox 13">
            <a:extLst>
              <a:ext uri="{FF2B5EF4-FFF2-40B4-BE49-F238E27FC236}">
                <a16:creationId xmlns:a16="http://schemas.microsoft.com/office/drawing/2014/main" id="{8B6F0DFA-4354-4C96-BD45-703E771A56F1}"/>
              </a:ext>
            </a:extLst>
          </p:cNvPr>
          <p:cNvSpPr txBox="1"/>
          <p:nvPr/>
        </p:nvSpPr>
        <p:spPr>
          <a:xfrm>
            <a:off x="3982720" y="6075680"/>
            <a:ext cx="4226560" cy="369332"/>
          </a:xfrm>
          <a:prstGeom prst="rect">
            <a:avLst/>
          </a:prstGeom>
          <a:noFill/>
        </p:spPr>
        <p:txBody>
          <a:bodyPr wrap="square" rtlCol="0">
            <a:spAutoFit/>
          </a:bodyPr>
          <a:lstStyle/>
          <a:p>
            <a:pPr algn="ctr"/>
            <a:r>
              <a:rPr lang="en-US" dirty="0"/>
              <a:t>Best results </a:t>
            </a:r>
            <a:r>
              <a:rPr lang="en-US"/>
              <a:t>after tuning</a:t>
            </a:r>
            <a:endParaRPr lang="en-US" dirty="0"/>
          </a:p>
        </p:txBody>
      </p:sp>
    </p:spTree>
    <p:extLst>
      <p:ext uri="{BB962C8B-B14F-4D97-AF65-F5344CB8AC3E}">
        <p14:creationId xmlns:p14="http://schemas.microsoft.com/office/powerpoint/2010/main" val="3421259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766A6-8F05-40EE-AFCE-939BF973B842}"/>
              </a:ext>
            </a:extLst>
          </p:cNvPr>
          <p:cNvSpPr>
            <a:spLocks noGrp="1"/>
          </p:cNvSpPr>
          <p:nvPr>
            <p:ph type="title"/>
          </p:nvPr>
        </p:nvSpPr>
        <p:spPr/>
        <p:txBody>
          <a:bodyPr/>
          <a:lstStyle/>
          <a:p>
            <a:r>
              <a:rPr lang="en-US" dirty="0"/>
              <a:t>Results (RRM3)</a:t>
            </a:r>
          </a:p>
        </p:txBody>
      </p:sp>
      <p:sp>
        <p:nvSpPr>
          <p:cNvPr id="5" name="Slide Number Placeholder 4">
            <a:extLst>
              <a:ext uri="{FF2B5EF4-FFF2-40B4-BE49-F238E27FC236}">
                <a16:creationId xmlns:a16="http://schemas.microsoft.com/office/drawing/2014/main" id="{EAE8FF09-B4B8-4745-BA09-9DDC550677FC}"/>
              </a:ext>
            </a:extLst>
          </p:cNvPr>
          <p:cNvSpPr>
            <a:spLocks noGrp="1"/>
          </p:cNvSpPr>
          <p:nvPr>
            <p:ph type="sldNum" sz="quarter" idx="12"/>
          </p:nvPr>
        </p:nvSpPr>
        <p:spPr/>
        <p:txBody>
          <a:bodyPr/>
          <a:lstStyle/>
          <a:p>
            <a:fld id="{AC5CE34E-5DE8-48AE-91B3-BA4A403825D1}" type="slidenum">
              <a:rPr lang="en-US" smtClean="0"/>
              <a:t>17</a:t>
            </a:fld>
            <a:endParaRPr lang="en-US"/>
          </a:p>
        </p:txBody>
      </p:sp>
      <p:pic>
        <p:nvPicPr>
          <p:cNvPr id="6" name="Content Placeholder 5">
            <a:extLst>
              <a:ext uri="{FF2B5EF4-FFF2-40B4-BE49-F238E27FC236}">
                <a16:creationId xmlns:a16="http://schemas.microsoft.com/office/drawing/2014/main" id="{A8A289F9-0F88-4065-9990-749F1E0ECC4B}"/>
              </a:ext>
            </a:extLst>
          </p:cNvPr>
          <p:cNvPicPr>
            <a:picLocks noGrp="1"/>
          </p:cNvPicPr>
          <p:nvPr>
            <p:ph sz="half" idx="1"/>
          </p:nvPr>
        </p:nvPicPr>
        <p:blipFill rotWithShape="1">
          <a:blip r:embed="rId3">
            <a:extLst>
              <a:ext uri="{28A0092B-C50C-407E-A947-70E740481C1C}">
                <a14:useLocalDpi xmlns:a14="http://schemas.microsoft.com/office/drawing/2010/main" val="0"/>
              </a:ext>
            </a:extLst>
          </a:blip>
          <a:srcRect/>
          <a:stretch/>
        </p:blipFill>
        <p:spPr>
          <a:xfrm>
            <a:off x="1940560" y="1825625"/>
            <a:ext cx="3690534" cy="3760407"/>
          </a:xfrm>
          <a:prstGeom prst="rect">
            <a:avLst/>
          </a:prstGeom>
        </p:spPr>
      </p:pic>
      <p:pic>
        <p:nvPicPr>
          <p:cNvPr id="7" name="Content Placeholder 6">
            <a:extLst>
              <a:ext uri="{FF2B5EF4-FFF2-40B4-BE49-F238E27FC236}">
                <a16:creationId xmlns:a16="http://schemas.microsoft.com/office/drawing/2014/main" id="{D476110E-F82D-462A-98D1-0030693EF2BE}"/>
              </a:ext>
            </a:extLst>
          </p:cNvPr>
          <p:cNvPicPr>
            <a:picLocks noGrp="1"/>
          </p:cNvPicPr>
          <p:nvPr>
            <p:ph sz="half" idx="2"/>
          </p:nvPr>
        </p:nvPicPr>
        <p:blipFill rotWithShape="1">
          <a:blip r:embed="rId4">
            <a:extLst>
              <a:ext uri="{28A0092B-C50C-407E-A947-70E740481C1C}">
                <a14:useLocalDpi xmlns:a14="http://schemas.microsoft.com/office/drawing/2010/main" val="0"/>
              </a:ext>
            </a:extLst>
          </a:blip>
          <a:srcRect/>
          <a:stretch/>
        </p:blipFill>
        <p:spPr>
          <a:xfrm>
            <a:off x="6776720" y="2151793"/>
            <a:ext cx="4577080" cy="3192368"/>
          </a:xfrm>
          <a:prstGeom prst="rect">
            <a:avLst/>
          </a:prstGeom>
        </p:spPr>
      </p:pic>
      <p:sp>
        <p:nvSpPr>
          <p:cNvPr id="8" name="Oval 7">
            <a:extLst>
              <a:ext uri="{FF2B5EF4-FFF2-40B4-BE49-F238E27FC236}">
                <a16:creationId xmlns:a16="http://schemas.microsoft.com/office/drawing/2014/main" id="{11946A5E-26CD-40F4-9A70-38813DEDA935}"/>
              </a:ext>
            </a:extLst>
          </p:cNvPr>
          <p:cNvSpPr/>
          <p:nvPr/>
        </p:nvSpPr>
        <p:spPr>
          <a:xfrm>
            <a:off x="4856480" y="2151792"/>
            <a:ext cx="325120" cy="85556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19AD190-AEA4-460C-A774-33855162902E}"/>
              </a:ext>
            </a:extLst>
          </p:cNvPr>
          <p:cNvSpPr txBox="1"/>
          <p:nvPr/>
        </p:nvSpPr>
        <p:spPr>
          <a:xfrm>
            <a:off x="6096000" y="1198880"/>
            <a:ext cx="4869094" cy="646331"/>
          </a:xfrm>
          <a:prstGeom prst="rect">
            <a:avLst/>
          </a:prstGeom>
          <a:noFill/>
        </p:spPr>
        <p:txBody>
          <a:bodyPr wrap="square" rtlCol="0">
            <a:spAutoFit/>
          </a:bodyPr>
          <a:lstStyle/>
          <a:p>
            <a:r>
              <a:rPr lang="en-US"/>
              <a:t>Microgravity was all at ~90% fill but different configurations</a:t>
            </a:r>
          </a:p>
        </p:txBody>
      </p:sp>
      <p:sp>
        <p:nvSpPr>
          <p:cNvPr id="11" name="Left Brace 10">
            <a:extLst>
              <a:ext uri="{FF2B5EF4-FFF2-40B4-BE49-F238E27FC236}">
                <a16:creationId xmlns:a16="http://schemas.microsoft.com/office/drawing/2014/main" id="{BD710914-AF29-4AEE-9D25-F8D91FB49EE2}"/>
              </a:ext>
            </a:extLst>
          </p:cNvPr>
          <p:cNvSpPr/>
          <p:nvPr/>
        </p:nvSpPr>
        <p:spPr>
          <a:xfrm rot="16200000">
            <a:off x="7390875" y="5140338"/>
            <a:ext cx="681971" cy="1757477"/>
          </a:xfrm>
          <a:prstGeom prst="leftBrace">
            <a:avLst>
              <a:gd name="adj1" fmla="val 13454"/>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e 11">
            <a:extLst>
              <a:ext uri="{FF2B5EF4-FFF2-40B4-BE49-F238E27FC236}">
                <a16:creationId xmlns:a16="http://schemas.microsoft.com/office/drawing/2014/main" id="{56C217BF-DED7-41DC-9E97-42FD7D8E7E0E}"/>
              </a:ext>
            </a:extLst>
          </p:cNvPr>
          <p:cNvSpPr/>
          <p:nvPr/>
        </p:nvSpPr>
        <p:spPr>
          <a:xfrm rot="16200000">
            <a:off x="9641214" y="4555417"/>
            <a:ext cx="681971" cy="2743201"/>
          </a:xfrm>
          <a:prstGeom prst="leftBrace">
            <a:avLst>
              <a:gd name="adj1" fmla="val 13454"/>
              <a:gd name="adj2"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8804E38B-9301-487E-AA3F-6DE5F998FB85}"/>
              </a:ext>
            </a:extLst>
          </p:cNvPr>
          <p:cNvSpPr txBox="1"/>
          <p:nvPr/>
        </p:nvSpPr>
        <p:spPr>
          <a:xfrm>
            <a:off x="9237894" y="6260383"/>
            <a:ext cx="3454400" cy="369332"/>
          </a:xfrm>
          <a:prstGeom prst="rect">
            <a:avLst/>
          </a:prstGeom>
          <a:noFill/>
        </p:spPr>
        <p:txBody>
          <a:bodyPr wrap="square" rtlCol="0">
            <a:spAutoFit/>
          </a:bodyPr>
          <a:lstStyle/>
          <a:p>
            <a:r>
              <a:rPr lang="en-US"/>
              <a:t>Microgravity</a:t>
            </a:r>
          </a:p>
        </p:txBody>
      </p:sp>
      <p:sp>
        <p:nvSpPr>
          <p:cNvPr id="14" name="TextBox 13">
            <a:extLst>
              <a:ext uri="{FF2B5EF4-FFF2-40B4-BE49-F238E27FC236}">
                <a16:creationId xmlns:a16="http://schemas.microsoft.com/office/drawing/2014/main" id="{EF923EED-5654-42CF-B75A-141228BC5F85}"/>
              </a:ext>
            </a:extLst>
          </p:cNvPr>
          <p:cNvSpPr txBox="1"/>
          <p:nvPr/>
        </p:nvSpPr>
        <p:spPr>
          <a:xfrm>
            <a:off x="7306368" y="6396336"/>
            <a:ext cx="1757477" cy="369332"/>
          </a:xfrm>
          <a:prstGeom prst="rect">
            <a:avLst/>
          </a:prstGeom>
          <a:noFill/>
        </p:spPr>
        <p:txBody>
          <a:bodyPr wrap="square" rtlCol="0">
            <a:spAutoFit/>
          </a:bodyPr>
          <a:lstStyle/>
          <a:p>
            <a:r>
              <a:rPr lang="en-US"/>
              <a:t>Ground</a:t>
            </a:r>
          </a:p>
        </p:txBody>
      </p:sp>
    </p:spTree>
    <p:extLst>
      <p:ext uri="{BB962C8B-B14F-4D97-AF65-F5344CB8AC3E}">
        <p14:creationId xmlns:p14="http://schemas.microsoft.com/office/powerpoint/2010/main" val="92217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D2248-FAE0-4CE3-B875-CCE538B76BB2}"/>
              </a:ext>
            </a:extLst>
          </p:cNvPr>
          <p:cNvSpPr>
            <a:spLocks noGrp="1"/>
          </p:cNvSpPr>
          <p:nvPr>
            <p:ph type="title"/>
          </p:nvPr>
        </p:nvSpPr>
        <p:spPr/>
        <p:txBody>
          <a:bodyPr/>
          <a:lstStyle/>
          <a:p>
            <a:r>
              <a:rPr lang="en-US" dirty="0"/>
              <a:t>Conclusions/Summary</a:t>
            </a:r>
          </a:p>
        </p:txBody>
      </p:sp>
      <p:sp>
        <p:nvSpPr>
          <p:cNvPr id="3" name="Content Placeholder 2">
            <a:extLst>
              <a:ext uri="{FF2B5EF4-FFF2-40B4-BE49-F238E27FC236}">
                <a16:creationId xmlns:a16="http://schemas.microsoft.com/office/drawing/2014/main" id="{4A4549F1-D8D1-4FA6-AE7D-EFF3BE1D4DDB}"/>
              </a:ext>
            </a:extLst>
          </p:cNvPr>
          <p:cNvSpPr>
            <a:spLocks noGrp="1"/>
          </p:cNvSpPr>
          <p:nvPr>
            <p:ph idx="1"/>
          </p:nvPr>
        </p:nvSpPr>
        <p:spPr/>
        <p:txBody>
          <a:bodyPr>
            <a:normAutofit fontScale="70000" lnSpcReduction="20000"/>
          </a:bodyPr>
          <a:lstStyle/>
          <a:p>
            <a:r>
              <a:rPr lang="en-US" dirty="0"/>
              <a:t>ML models are specific to the configuration</a:t>
            </a:r>
          </a:p>
          <a:p>
            <a:pPr lvl="1"/>
            <a:r>
              <a:rPr lang="en-US" dirty="0"/>
              <a:t>ML model is not calculating new information</a:t>
            </a:r>
          </a:p>
          <a:p>
            <a:pPr lvl="1"/>
            <a:r>
              <a:rPr lang="en-US" dirty="0"/>
              <a:t>Each Tank/antenna configuration will have different frequencies</a:t>
            </a:r>
          </a:p>
          <a:p>
            <a:r>
              <a:rPr lang="en-US" dirty="0"/>
              <a:t>ML models were mostly independent of tuning parameters</a:t>
            </a:r>
          </a:p>
          <a:p>
            <a:r>
              <a:rPr lang="en-US" dirty="0"/>
              <a:t>ML predictions at least as good as original GRC method</a:t>
            </a:r>
          </a:p>
          <a:p>
            <a:pPr lvl="1"/>
            <a:r>
              <a:rPr lang="en-US" dirty="0"/>
              <a:t>More automated as well</a:t>
            </a:r>
          </a:p>
          <a:p>
            <a:r>
              <a:rPr lang="en-US" dirty="0"/>
              <a:t>Limited Data set</a:t>
            </a:r>
          </a:p>
          <a:p>
            <a:pPr lvl="1"/>
            <a:r>
              <a:rPr lang="en-US" dirty="0"/>
              <a:t>Was still able to provide results</a:t>
            </a:r>
          </a:p>
          <a:p>
            <a:pPr lvl="1"/>
            <a:r>
              <a:rPr lang="en-US" dirty="0"/>
              <a:t>No time dependency in results</a:t>
            </a:r>
          </a:p>
          <a:p>
            <a:pPr lvl="1"/>
            <a:r>
              <a:rPr lang="en-US" dirty="0"/>
              <a:t>Unknown, at this time, if frequencies are always unique</a:t>
            </a:r>
          </a:p>
          <a:p>
            <a:pPr lvl="1"/>
            <a:r>
              <a:rPr lang="en-US" dirty="0"/>
              <a:t>Validation of results to truth data was limited</a:t>
            </a:r>
          </a:p>
          <a:p>
            <a:pPr lvl="2"/>
            <a:r>
              <a:rPr lang="en-US" dirty="0"/>
              <a:t>Depended on simulations</a:t>
            </a:r>
          </a:p>
          <a:p>
            <a:r>
              <a:rPr lang="en-US" dirty="0"/>
              <a:t>ML validation and explain-ability</a:t>
            </a:r>
          </a:p>
          <a:p>
            <a:pPr lvl="1"/>
            <a:r>
              <a:rPr lang="en-US" dirty="0"/>
              <a:t>Research needed on this topic</a:t>
            </a:r>
          </a:p>
          <a:p>
            <a:pPr lvl="2"/>
            <a:r>
              <a:rPr lang="en-US" dirty="0"/>
              <a:t>Especially in Human Rated Class A software applications</a:t>
            </a:r>
          </a:p>
        </p:txBody>
      </p:sp>
      <p:sp>
        <p:nvSpPr>
          <p:cNvPr id="4" name="Slide Number Placeholder 3">
            <a:extLst>
              <a:ext uri="{FF2B5EF4-FFF2-40B4-BE49-F238E27FC236}">
                <a16:creationId xmlns:a16="http://schemas.microsoft.com/office/drawing/2014/main" id="{7A863288-CED2-4672-AD82-F7142473A9A2}"/>
              </a:ext>
            </a:extLst>
          </p:cNvPr>
          <p:cNvSpPr>
            <a:spLocks noGrp="1"/>
          </p:cNvSpPr>
          <p:nvPr>
            <p:ph type="sldNum" sz="quarter" idx="12"/>
          </p:nvPr>
        </p:nvSpPr>
        <p:spPr/>
        <p:txBody>
          <a:bodyPr/>
          <a:lstStyle/>
          <a:p>
            <a:fld id="{AC5CE34E-5DE8-48AE-91B3-BA4A403825D1}" type="slidenum">
              <a:rPr lang="en-US" smtClean="0"/>
              <a:t>18</a:t>
            </a:fld>
            <a:endParaRPr lang="en-US"/>
          </a:p>
        </p:txBody>
      </p:sp>
      <p:sp>
        <p:nvSpPr>
          <p:cNvPr id="5" name="Rectangle 4">
            <a:extLst>
              <a:ext uri="{FF2B5EF4-FFF2-40B4-BE49-F238E27FC236}">
                <a16:creationId xmlns:a16="http://schemas.microsoft.com/office/drawing/2014/main" id="{DB0F2CA8-C9BA-403B-9010-6AE20A74291B}"/>
              </a:ext>
            </a:extLst>
          </p:cNvPr>
          <p:cNvSpPr/>
          <p:nvPr/>
        </p:nvSpPr>
        <p:spPr>
          <a:xfrm>
            <a:off x="8780318" y="5008418"/>
            <a:ext cx="2337955" cy="82088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NPR 7150.2D</a:t>
            </a:r>
          </a:p>
          <a:p>
            <a:pPr algn="ctr"/>
            <a:r>
              <a:rPr lang="en-US">
                <a:solidFill>
                  <a:schemeClr val="tx1"/>
                </a:solidFill>
              </a:rPr>
              <a:t>NASA-STD-8739.8A</a:t>
            </a:r>
          </a:p>
        </p:txBody>
      </p:sp>
    </p:spTree>
    <p:extLst>
      <p:ext uri="{BB962C8B-B14F-4D97-AF65-F5344CB8AC3E}">
        <p14:creationId xmlns:p14="http://schemas.microsoft.com/office/powerpoint/2010/main" val="336314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D2248-FAE0-4CE3-B875-CCE538B76BB2}"/>
              </a:ext>
            </a:extLst>
          </p:cNvPr>
          <p:cNvSpPr>
            <a:spLocks noGrp="1"/>
          </p:cNvSpPr>
          <p:nvPr>
            <p:ph type="title"/>
          </p:nvPr>
        </p:nvSpPr>
        <p:spPr/>
        <p:txBody>
          <a:bodyPr/>
          <a:lstStyle/>
          <a:p>
            <a:r>
              <a:rPr lang="en-US" dirty="0"/>
              <a:t>Future Work</a:t>
            </a:r>
          </a:p>
        </p:txBody>
      </p:sp>
      <p:sp>
        <p:nvSpPr>
          <p:cNvPr id="3" name="Content Placeholder 2">
            <a:extLst>
              <a:ext uri="{FF2B5EF4-FFF2-40B4-BE49-F238E27FC236}">
                <a16:creationId xmlns:a16="http://schemas.microsoft.com/office/drawing/2014/main" id="{4A4549F1-D8D1-4FA6-AE7D-EFF3BE1D4DDB}"/>
              </a:ext>
            </a:extLst>
          </p:cNvPr>
          <p:cNvSpPr>
            <a:spLocks noGrp="1"/>
          </p:cNvSpPr>
          <p:nvPr>
            <p:ph idx="1"/>
          </p:nvPr>
        </p:nvSpPr>
        <p:spPr>
          <a:xfrm>
            <a:off x="838200" y="1690688"/>
            <a:ext cx="10515600" cy="5030787"/>
          </a:xfrm>
        </p:spPr>
        <p:txBody>
          <a:bodyPr>
            <a:normAutofit fontScale="70000" lnSpcReduction="20000"/>
          </a:bodyPr>
          <a:lstStyle/>
          <a:p>
            <a:r>
              <a:rPr lang="en-US" dirty="0"/>
              <a:t>GRC personnel are interested in future collaboration</a:t>
            </a:r>
          </a:p>
          <a:p>
            <a:pPr lvl="1"/>
            <a:r>
              <a:rPr lang="en-US" dirty="0"/>
              <a:t>RFMG technology is still being developed</a:t>
            </a:r>
          </a:p>
          <a:p>
            <a:pPr lvl="1"/>
            <a:r>
              <a:rPr lang="en-US" dirty="0"/>
              <a:t>Focus was on the hardware and simplified algorithm</a:t>
            </a:r>
          </a:p>
          <a:p>
            <a:pPr lvl="2"/>
            <a:r>
              <a:rPr lang="en-US" dirty="0"/>
              <a:t>MSFC development has been complimentary and provided expertise in area not present</a:t>
            </a:r>
          </a:p>
          <a:p>
            <a:r>
              <a:rPr lang="en-US" dirty="0"/>
              <a:t>New Data from RFMG experimental Dewar Test will be available soon</a:t>
            </a:r>
          </a:p>
          <a:p>
            <a:pPr lvl="1"/>
            <a:r>
              <a:rPr lang="en-US" dirty="0"/>
              <a:t>More complete data set (Team had input to improve information for models)</a:t>
            </a:r>
          </a:p>
          <a:p>
            <a:pPr lvl="1"/>
            <a:r>
              <a:rPr lang="en-US" dirty="0"/>
              <a:t>Simulations and compilation of data is in progress</a:t>
            </a:r>
          </a:p>
          <a:p>
            <a:r>
              <a:rPr lang="en-US" dirty="0"/>
              <a:t>Continue evaluating model performance and exploring new methods</a:t>
            </a:r>
          </a:p>
          <a:p>
            <a:pPr lvl="1"/>
            <a:r>
              <a:rPr lang="en-US" dirty="0"/>
              <a:t>Select the most promising algorithms to continue investigating and optimizing</a:t>
            </a:r>
          </a:p>
          <a:p>
            <a:pPr lvl="1"/>
            <a:r>
              <a:rPr lang="en-US" dirty="0"/>
              <a:t>Try new approaches with strong potential for success </a:t>
            </a:r>
          </a:p>
          <a:p>
            <a:r>
              <a:rPr lang="en-US" dirty="0"/>
              <a:t>Possibly extend the technology to provide improved slosh dynamics</a:t>
            </a:r>
          </a:p>
          <a:p>
            <a:pPr lvl="1"/>
            <a:r>
              <a:rPr lang="en-US" dirty="0"/>
              <a:t>Partner with other teams to continue the development for controls</a:t>
            </a:r>
          </a:p>
          <a:p>
            <a:pPr lvl="2"/>
            <a:r>
              <a:rPr lang="en-US" dirty="0"/>
              <a:t>Sloshing of fluid causes change in Center of Mass of vehicle</a:t>
            </a:r>
          </a:p>
          <a:p>
            <a:pPr lvl="2"/>
            <a:r>
              <a:rPr lang="en-US" dirty="0"/>
              <a:t>Measurement provides explicit GNC input for proactive control</a:t>
            </a:r>
          </a:p>
          <a:p>
            <a:pPr lvl="3"/>
            <a:r>
              <a:rPr lang="en-US" dirty="0"/>
              <a:t>Opposed to current implicit measurement/reactive </a:t>
            </a:r>
          </a:p>
          <a:p>
            <a:pPr lvl="1"/>
            <a:r>
              <a:rPr lang="en-US"/>
              <a:t>Socialized </a:t>
            </a:r>
            <a:r>
              <a:rPr lang="en-US" dirty="0"/>
              <a:t>the idea and seems possible</a:t>
            </a:r>
          </a:p>
          <a:p>
            <a:pPr lvl="2"/>
            <a:r>
              <a:rPr lang="en-US" dirty="0"/>
              <a:t>Working on proposal in the background</a:t>
            </a:r>
          </a:p>
          <a:p>
            <a:pPr lvl="1"/>
            <a:r>
              <a:rPr lang="en-US" dirty="0"/>
              <a:t>RFMG implicitly determines “configuration” of fluid</a:t>
            </a:r>
          </a:p>
          <a:p>
            <a:pPr lvl="2"/>
            <a:r>
              <a:rPr lang="en-US" dirty="0"/>
              <a:t>Same data used for the fluid level calculation</a:t>
            </a:r>
          </a:p>
          <a:p>
            <a:pPr lvl="1"/>
            <a:endParaRPr lang="en-US" dirty="0"/>
          </a:p>
        </p:txBody>
      </p:sp>
      <p:sp>
        <p:nvSpPr>
          <p:cNvPr id="4" name="Slide Number Placeholder 3">
            <a:extLst>
              <a:ext uri="{FF2B5EF4-FFF2-40B4-BE49-F238E27FC236}">
                <a16:creationId xmlns:a16="http://schemas.microsoft.com/office/drawing/2014/main" id="{7A863288-CED2-4672-AD82-F7142473A9A2}"/>
              </a:ext>
            </a:extLst>
          </p:cNvPr>
          <p:cNvSpPr>
            <a:spLocks noGrp="1"/>
          </p:cNvSpPr>
          <p:nvPr>
            <p:ph type="sldNum" sz="quarter" idx="12"/>
          </p:nvPr>
        </p:nvSpPr>
        <p:spPr/>
        <p:txBody>
          <a:bodyPr/>
          <a:lstStyle/>
          <a:p>
            <a:fld id="{AC5CE34E-5DE8-48AE-91B3-BA4A403825D1}" type="slidenum">
              <a:rPr lang="en-US" smtClean="0"/>
              <a:t>19</a:t>
            </a:fld>
            <a:endParaRPr lang="en-US"/>
          </a:p>
        </p:txBody>
      </p:sp>
      <p:pic>
        <p:nvPicPr>
          <p:cNvPr id="1026" name="Picture 2">
            <a:extLst>
              <a:ext uri="{FF2B5EF4-FFF2-40B4-BE49-F238E27FC236}">
                <a16:creationId xmlns:a16="http://schemas.microsoft.com/office/drawing/2014/main" id="{45474549-4D38-40BC-A103-7C22B78C6FC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8795"/>
          <a:stretch/>
        </p:blipFill>
        <p:spPr bwMode="auto">
          <a:xfrm>
            <a:off x="9159585" y="4208318"/>
            <a:ext cx="1989859" cy="1892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899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7859788-074A-4A06-BA05-C23F2E4885D3}"/>
              </a:ext>
            </a:extLst>
          </p:cNvPr>
          <p:cNvSpPr>
            <a:spLocks noGrp="1"/>
          </p:cNvSpPr>
          <p:nvPr>
            <p:ph type="sldNum" sz="quarter" idx="12"/>
          </p:nvPr>
        </p:nvSpPr>
        <p:spPr/>
        <p:txBody>
          <a:bodyPr/>
          <a:lstStyle/>
          <a:p>
            <a:fld id="{AC5CE34E-5DE8-48AE-91B3-BA4A403825D1}" type="slidenum">
              <a:rPr lang="en-US" smtClean="0"/>
              <a:t>20</a:t>
            </a:fld>
            <a:endParaRPr lang="en-US"/>
          </a:p>
        </p:txBody>
      </p:sp>
      <p:sp>
        <p:nvSpPr>
          <p:cNvPr id="5" name="Rectangle 4">
            <a:extLst>
              <a:ext uri="{FF2B5EF4-FFF2-40B4-BE49-F238E27FC236}">
                <a16:creationId xmlns:a16="http://schemas.microsoft.com/office/drawing/2014/main" id="{9906699A-BAE6-4AC0-AB01-FA71CE3162FD}"/>
              </a:ext>
            </a:extLst>
          </p:cNvPr>
          <p:cNvSpPr/>
          <p:nvPr/>
        </p:nvSpPr>
        <p:spPr>
          <a:xfrm>
            <a:off x="3623371" y="2967335"/>
            <a:ext cx="4945265" cy="1323439"/>
          </a:xfrm>
          <a:prstGeom prst="rect">
            <a:avLst/>
          </a:prstGeom>
          <a:noFill/>
        </p:spPr>
        <p:txBody>
          <a:bodyPr wrap="none" lIns="91440" tIns="45720" rIns="91440" bIns="45720">
            <a:spAutoFit/>
          </a:bodyPr>
          <a:lstStyle/>
          <a:p>
            <a:pPr algn="ctr"/>
            <a:r>
              <a:rPr lang="en-US" sz="8000" b="1" cap="none" spc="0">
                <a:ln w="13462">
                  <a:solidFill>
                    <a:schemeClr val="bg1"/>
                  </a:solidFill>
                  <a:prstDash val="solid"/>
                </a:ln>
                <a:solidFill>
                  <a:schemeClr val="tx1">
                    <a:lumMod val="85000"/>
                    <a:lumOff val="15000"/>
                  </a:schemeClr>
                </a:solidFill>
                <a:effectLst>
                  <a:outerShdw dist="38100" dir="2700000" algn="bl" rotWithShape="0">
                    <a:schemeClr val="accent5"/>
                  </a:outerShdw>
                </a:effectLst>
              </a:rPr>
              <a:t>Questions?</a:t>
            </a:r>
          </a:p>
        </p:txBody>
      </p:sp>
    </p:spTree>
    <p:extLst>
      <p:ext uri="{BB962C8B-B14F-4D97-AF65-F5344CB8AC3E}">
        <p14:creationId xmlns:p14="http://schemas.microsoft.com/office/powerpoint/2010/main" val="425343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32</TotalTime>
  <Words>1346</Words>
  <Application>Microsoft Office PowerPoint</Application>
  <PresentationFormat>Widescreen</PresentationFormat>
  <Paragraphs>191</Paragraphs>
  <Slides>20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Cambria Math</vt:lpstr>
      <vt:lpstr>Office Theme</vt:lpstr>
      <vt:lpstr>Radio Frequency Mass Gauging (RFMG) Automation</vt:lpstr>
      <vt:lpstr>Acknowledgments</vt:lpstr>
      <vt:lpstr>RFMG Overview</vt:lpstr>
      <vt:lpstr>Data Analysis </vt:lpstr>
      <vt:lpstr>Data Analysis (Cont.)</vt:lpstr>
      <vt:lpstr>Example of Simulation vs Real</vt:lpstr>
      <vt:lpstr>Methodology</vt:lpstr>
      <vt:lpstr>Machine Learning Philosophy</vt:lpstr>
      <vt:lpstr>Results (SHIIVER)</vt:lpstr>
      <vt:lpstr>Results (SHIIVER)</vt:lpstr>
      <vt:lpstr>Results (SHIIVER)</vt:lpstr>
      <vt:lpstr>Results (SHIIVER)</vt:lpstr>
      <vt:lpstr>Results (SHIIVER)</vt:lpstr>
      <vt:lpstr>Results (SHIIVER)</vt:lpstr>
      <vt:lpstr>Results (SHIIVER)</vt:lpstr>
      <vt:lpstr>Results (SHIIVER)</vt:lpstr>
      <vt:lpstr>Results (RRM3)</vt:lpstr>
      <vt:lpstr>Conclusions/Summary</vt:lpstr>
      <vt:lpstr>Future Work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Radio Frequency Mass Gauge Automation</dc:title>
  <dc:creator>Tashakkor, Scott B (MSFC-ES52)</dc:creator>
  <cp:lastModifiedBy>Tashakkor, Scott B (MSFC-ES52)</cp:lastModifiedBy>
  <cp:revision>1</cp:revision>
  <dcterms:created xsi:type="dcterms:W3CDTF">2022-08-30T21:14:57Z</dcterms:created>
  <dcterms:modified xsi:type="dcterms:W3CDTF">2022-10-17T15:49:26Z</dcterms:modified>
</cp:coreProperties>
</file>