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78"/>
    <p:restoredTop sz="96405"/>
  </p:normalViewPr>
  <p:slideViewPr>
    <p:cSldViewPr snapToGrid="0">
      <p:cViewPr varScale="1">
        <p:scale>
          <a:sx n="121" d="100"/>
          <a:sy n="121" d="100"/>
        </p:scale>
        <p:origin x="20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9D7B4-2717-458D-D971-CE0A45DB2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0C20F-837B-1C3C-1145-7E39C7587E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27641-573F-BC57-37C1-C451CF7E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C088D-C134-F2B3-13B9-CA324589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D84EA-37A7-830E-3E38-C1056889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10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4F7C0-72F7-CA23-7790-C0303C453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5CD84-8476-62FD-D4E7-567DF4F72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60035-7104-7BAF-BC0C-8A717983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9335B-AE4D-F46C-C596-33926C0D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9103-A61D-CF3B-BA14-B56A3DE8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0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3BA8D-073B-F36B-006D-79D2C5AB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29216-9A0C-F6EF-DF2D-5EEB75259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C9036-34CD-0F96-6E39-4D1F15D21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6F50A-171F-7ECD-3BCA-B4DB4FF48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6A3D1-9E47-A5F1-32AA-E14D5A9F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3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E922-E4B5-4CDF-9731-B8A4A2EC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C0F65-12BE-C777-AA20-59E9460F6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02AA3-5322-232A-8476-CD8ACEBB0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85867-8B4D-1537-0007-0A0547AD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C872D-FE2D-45F7-7467-4683EB58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AC617E-F257-76AC-EB10-0F8EC9DC8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78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ADB6-C1D6-61B4-5F61-5ADDA1F3F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7DDC2-91C4-4343-EAFE-1D80BB0D7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98000-FD94-8669-B045-CBF214E6D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925F9D-FF1B-F67C-AFBD-933571CCDE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5E833-1AC8-DDC8-9F6A-6FCC3D22B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049511-4A9D-E7ED-BDE5-B2FF0C006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83D763-251B-F6FA-86BC-2B9F27EBF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51634E-5D8E-0779-AAF4-D0048026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3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0682-BE7F-81E8-503D-8383D0975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614EE-99EE-CCC5-26D1-A433BE48B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54B2E-F498-E329-9751-B34AE31A1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C4B4D-8DE2-8E63-DE29-2962167D9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4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E9A8DB-A8B1-2B5D-8167-9E22282AF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F8B5C3-45E6-8827-81EA-973DF3A7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09AB4-A9AE-5944-08B8-9873D504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7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90076-1114-1522-D175-2565DBDD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B7DF2-DF87-E616-7296-2C75EBFA3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605F8-9BAB-0476-F061-A627B6CC2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F0A54-EC03-97E7-8ABB-C56017408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6157C-6C60-1BC0-72AC-6399E880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9368B8-0C08-9750-538B-1D2FED1D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3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99E44-5068-6E40-1820-552121220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09B4B7-19A4-9614-74AA-DEFCF03B7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FDE1F-170D-4BFD-2137-92C6E62A2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080C2-47F7-AD81-D89F-A5D5A3C60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00BE3-6EEB-A8CF-00A7-983A55C9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6647C-14F7-7C7E-3B82-744F32C7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95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1112B-2309-E3BF-5F9A-0A9BA3496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DE5C9-2B61-BCD2-009E-35B1854F5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53325-AFC8-83E8-57A4-53C29A4F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5EE5D-4A31-05B9-F71B-6348FFF6E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D8BC0-9662-9B7B-E032-A4938B66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33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C6224-8E56-BB2B-DB24-1395E8443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114C1-7F51-4C36-E196-927F6E47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F6D18-A7AC-0DCD-2BEC-2595C529F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26F3E-34E5-46A4-16DE-BCE6924BB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9975F-681C-ACC2-2E0B-3B3D46E4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88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F2994-A675-A2A6-D5BF-2CC4DBC2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35FAC-979C-CED6-C9BC-01AA73FCE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5502E-6403-DC29-5517-D0CD6678C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4490E-286E-0A4E-83AC-2FF62691A75D}" type="datetimeFigureOut">
              <a:rPr lang="en-US" smtClean="0"/>
              <a:t>10/19/22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83388-340B-EC0D-6D82-DB843B5A3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6EEE-57C6-12A8-AD7B-228B408279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92136-EE36-1446-8BBD-6297976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2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0F3FE-A834-D3F8-EF24-10DFA99EF3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 Concentration Derived from SABER Measurements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5279D-44C1-B7B8-DAC3-72B7FE9EC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Ningchao Wang</a:t>
            </a:r>
          </a:p>
          <a:p>
            <a:r>
              <a:rPr lang="en-US" dirty="0"/>
              <a:t>Advisor: Martin Mlynczak</a:t>
            </a:r>
          </a:p>
        </p:txBody>
      </p:sp>
      <p:pic>
        <p:nvPicPr>
          <p:cNvPr id="4" name="Picture 2" descr="NASA - SABER Fact Sheet">
            <a:extLst>
              <a:ext uri="{FF2B5EF4-FFF2-40B4-BE49-F238E27FC236}">
                <a16:creationId xmlns:a16="http://schemas.microsoft.com/office/drawing/2014/main" id="{555E8B3D-0E8B-5B04-8B94-6C597E0A4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4"/>
            <a:ext cx="1662546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mazon.com: Thermosphere Ionosphere Mesosphere Energetics and Dynamics ( TIMED) - Space, Satellite and Telescope Insignia: Kitchen &amp; Dining">
            <a:extLst>
              <a:ext uri="{FF2B5EF4-FFF2-40B4-BE49-F238E27FC236}">
                <a16:creationId xmlns:a16="http://schemas.microsoft.com/office/drawing/2014/main" id="{EFF74871-FE5B-1A1D-2594-4D0E02CF3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6" y="9524"/>
            <a:ext cx="1594867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asa langley research center logo">
            <a:extLst>
              <a:ext uri="{FF2B5EF4-FFF2-40B4-BE49-F238E27FC236}">
                <a16:creationId xmlns:a16="http://schemas.microsoft.com/office/drawing/2014/main" id="{0EC4AD53-8D51-66D5-54A8-74A0FE7B4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6" b="31035"/>
          <a:stretch/>
        </p:blipFill>
        <p:spPr bwMode="auto">
          <a:xfrm>
            <a:off x="9395361" y="0"/>
            <a:ext cx="2796639" cy="112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10B1E4-F034-BF2C-6EF6-933684E5FC33}"/>
              </a:ext>
            </a:extLst>
          </p:cNvPr>
          <p:cNvSpPr txBox="1"/>
          <p:nvPr/>
        </p:nvSpPr>
        <p:spPr>
          <a:xfrm>
            <a:off x="4778448" y="6488668"/>
            <a:ext cx="209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2022 ORAU Site visit</a:t>
            </a:r>
          </a:p>
        </p:txBody>
      </p:sp>
    </p:spTree>
    <p:extLst>
      <p:ext uri="{BB962C8B-B14F-4D97-AF65-F5344CB8AC3E}">
        <p14:creationId xmlns:p14="http://schemas.microsoft.com/office/powerpoint/2010/main" val="50478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97A2-E6AF-38B6-A852-986E0340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C19B0-DF20-4C2D-6647-8C6CB5175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Education Background</a:t>
            </a:r>
          </a:p>
          <a:p>
            <a:pPr lvl="1"/>
            <a:r>
              <a:rPr lang="en-US" dirty="0"/>
              <a:t>Illinois Institute of Technology, 2013 – 2018 Ph.D.</a:t>
            </a:r>
          </a:p>
          <a:p>
            <a:r>
              <a:rPr lang="en-US" dirty="0"/>
              <a:t>Work experience</a:t>
            </a:r>
          </a:p>
          <a:p>
            <a:pPr lvl="1"/>
            <a:r>
              <a:rPr lang="en-US" dirty="0"/>
              <a:t>NPP fellow, ORAU/NASA Langley Research Center, 2022.1 – present </a:t>
            </a:r>
          </a:p>
          <a:p>
            <a:pPr lvl="1"/>
            <a:r>
              <a:rPr lang="en-US" dirty="0"/>
              <a:t>Post-doctoral scientist, Hampton University, 2020.2 – 2022.1</a:t>
            </a:r>
          </a:p>
          <a:p>
            <a:pPr lvl="1"/>
            <a:r>
              <a:rPr lang="en-US" dirty="0"/>
              <a:t>Senior research associate, IIT, 2018.10 – 2020.2</a:t>
            </a:r>
          </a:p>
          <a:p>
            <a:r>
              <a:rPr lang="en-US" dirty="0"/>
              <a:t>Current project</a:t>
            </a:r>
          </a:p>
          <a:p>
            <a:pPr lvl="1"/>
            <a:r>
              <a:rPr lang="en-US" sz="1800" i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behavior of Nitric Oxide Concentration in the Upper Atmosphere Derived from SABER Observations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1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D48C-FAAC-CFA8-7AEA-41CF0EAB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848583" cy="1325563"/>
          </a:xfrm>
        </p:spPr>
        <p:txBody>
          <a:bodyPr/>
          <a:lstStyle/>
          <a:p>
            <a:r>
              <a:rPr lang="en-US" dirty="0"/>
              <a:t>Road Map</a:t>
            </a:r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880EA692-A85B-BB75-E52F-1C0F0E448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533" y="1253330"/>
            <a:ext cx="7176943" cy="5446333"/>
          </a:xfrm>
        </p:spPr>
      </p:pic>
    </p:spTree>
    <p:extLst>
      <p:ext uri="{BB962C8B-B14F-4D97-AF65-F5344CB8AC3E}">
        <p14:creationId xmlns:p14="http://schemas.microsoft.com/office/powerpoint/2010/main" val="4064340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D48C-FAAC-CFA8-7AEA-41CF0EAB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848583" cy="1325563"/>
          </a:xfrm>
        </p:spPr>
        <p:txBody>
          <a:bodyPr/>
          <a:lstStyle/>
          <a:p>
            <a:r>
              <a:rPr lang="en-US" dirty="0"/>
              <a:t>Road Map</a:t>
            </a:r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880EA692-A85B-BB75-E52F-1C0F0E448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94" y="1690688"/>
            <a:ext cx="5734006" cy="435133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1A68E2-9C7F-BDE9-9F4F-A00DEBC0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092" y="1032939"/>
            <a:ext cx="3962400" cy="29718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5E2112-3B82-59AC-E07C-DEBDBB0AE434}"/>
              </a:ext>
            </a:extLst>
          </p:cNvPr>
          <p:cNvSpPr txBox="1">
            <a:spLocks/>
          </p:cNvSpPr>
          <p:nvPr/>
        </p:nvSpPr>
        <p:spPr>
          <a:xfrm>
            <a:off x="6096000" y="-1"/>
            <a:ext cx="28485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6637D6-5B43-77D7-F2AC-50A3D2CA0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0092" y="4004739"/>
            <a:ext cx="3962400" cy="2971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1FF6D7F-6BBF-D6C3-637C-514FDEB22F3C}"/>
              </a:ext>
            </a:extLst>
          </p:cNvPr>
          <p:cNvSpPr/>
          <p:nvPr/>
        </p:nvSpPr>
        <p:spPr>
          <a:xfrm>
            <a:off x="671209" y="4004739"/>
            <a:ext cx="1634246" cy="713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586111-1573-B2BA-BDC0-6A215CCEB9CA}"/>
              </a:ext>
            </a:extLst>
          </p:cNvPr>
          <p:cNvCxnSpPr>
            <a:endCxn id="5" idx="1"/>
          </p:cNvCxnSpPr>
          <p:nvPr/>
        </p:nvCxnSpPr>
        <p:spPr>
          <a:xfrm flipV="1">
            <a:off x="2305455" y="2518839"/>
            <a:ext cx="4824637" cy="18391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76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D48C-FAAC-CFA8-7AEA-41CF0EAB6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848583" cy="1325563"/>
          </a:xfrm>
        </p:spPr>
        <p:txBody>
          <a:bodyPr/>
          <a:lstStyle/>
          <a:p>
            <a:r>
              <a:rPr lang="en-US" dirty="0"/>
              <a:t>Road Map</a:t>
            </a:r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880EA692-A85B-BB75-E52F-1C0F0E448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94" y="1690688"/>
            <a:ext cx="5734006" cy="4351338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5E2112-3B82-59AC-E07C-DEBDBB0AE434}"/>
              </a:ext>
            </a:extLst>
          </p:cNvPr>
          <p:cNvSpPr txBox="1">
            <a:spLocks/>
          </p:cNvSpPr>
          <p:nvPr/>
        </p:nvSpPr>
        <p:spPr>
          <a:xfrm>
            <a:off x="6096000" y="-1"/>
            <a:ext cx="28485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FF6D7F-6BBF-D6C3-637C-514FDEB22F3C}"/>
              </a:ext>
            </a:extLst>
          </p:cNvPr>
          <p:cNvSpPr/>
          <p:nvPr/>
        </p:nvSpPr>
        <p:spPr>
          <a:xfrm>
            <a:off x="2519465" y="4829554"/>
            <a:ext cx="1634246" cy="8416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9586111-1573-B2BA-BDC0-6A215CCEB9CA}"/>
              </a:ext>
            </a:extLst>
          </p:cNvPr>
          <p:cNvCxnSpPr>
            <a:cxnSpLocks/>
          </p:cNvCxnSpPr>
          <p:nvPr/>
        </p:nvCxnSpPr>
        <p:spPr>
          <a:xfrm flipV="1">
            <a:off x="3326860" y="2518839"/>
            <a:ext cx="3803232" cy="23107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7C5DF5C-EA29-7542-B214-EDEE185ED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390" y="3866357"/>
            <a:ext cx="3959352" cy="2969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F405E9-CAEF-1B38-EEC5-C82B7652909A}"/>
              </a:ext>
            </a:extLst>
          </p:cNvPr>
          <p:cNvSpPr txBox="1"/>
          <p:nvPr/>
        </p:nvSpPr>
        <p:spPr>
          <a:xfrm rot="16200000">
            <a:off x="9443793" y="4644888"/>
            <a:ext cx="2236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Log(n(NO))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561A76-4D6A-CB4F-CE7B-B18FC385A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1190" y="924844"/>
            <a:ext cx="3959352" cy="296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88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FFCCB-D2C8-FC1E-B427-F3C0D8CE4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Validation and Next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C28389-A286-BA8D-5E6E-EB33EA3ED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7200"/>
            <a:ext cx="3959352" cy="2967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E709E1-B969-431D-0F06-4B61222EF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0184"/>
            <a:ext cx="3959352" cy="29678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F4ED1C-EEDB-7A10-8A56-66FE71E9240E}"/>
              </a:ext>
            </a:extLst>
          </p:cNvPr>
          <p:cNvSpPr txBox="1"/>
          <p:nvPr/>
        </p:nvSpPr>
        <p:spPr>
          <a:xfrm>
            <a:off x="4008553" y="5556004"/>
            <a:ext cx="7562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Error analysis and sensitive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Extend data to 70 km or lower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the data publicly available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36C42C-358E-B7FC-8787-DC0E009FD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321" y="3119939"/>
            <a:ext cx="2743200" cy="205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A6F816-6608-B0B7-F220-415AE4375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121" y="3119939"/>
            <a:ext cx="2743200" cy="2057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B5685B-48C2-0045-88B2-664E114DA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4921" y="3119939"/>
            <a:ext cx="2743200" cy="2057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5A01F3-FEA4-400E-AA55-A3D0464622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1321" y="959632"/>
            <a:ext cx="2743200" cy="2057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2052DA-64BA-9797-31DD-7D3ABC8E62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4921" y="959632"/>
            <a:ext cx="2743200" cy="2057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FCD326-E5D8-DA90-1BD1-125938E9CF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8121" y="959632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0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114</Words>
  <Application>Microsoft Macintosh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Office Theme</vt:lpstr>
      <vt:lpstr>NO Concentration Derived from SABER Measurements</vt:lpstr>
      <vt:lpstr>Introduction</vt:lpstr>
      <vt:lpstr>Road Map</vt:lpstr>
      <vt:lpstr>Road Map</vt:lpstr>
      <vt:lpstr>Road Map</vt:lpstr>
      <vt:lpstr>Validation and Next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Concentration Derived from SABER Measurements</dc:title>
  <dc:creator>Ningchao Wang</dc:creator>
  <cp:lastModifiedBy>Ningchao Wang</cp:lastModifiedBy>
  <cp:revision>3</cp:revision>
  <dcterms:created xsi:type="dcterms:W3CDTF">2022-10-19T16:33:47Z</dcterms:created>
  <dcterms:modified xsi:type="dcterms:W3CDTF">2022-10-20T15:01:25Z</dcterms:modified>
</cp:coreProperties>
</file>