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4115" r:id="rId5"/>
  </p:sldMasterIdLst>
  <p:notesMasterIdLst>
    <p:notesMasterId r:id="rId37"/>
  </p:notesMasterIdLst>
  <p:handoutMasterIdLst>
    <p:handoutMasterId r:id="rId38"/>
  </p:handoutMasterIdLst>
  <p:sldIdLst>
    <p:sldId id="256" r:id="rId6"/>
    <p:sldId id="386" r:id="rId7"/>
    <p:sldId id="1100" r:id="rId8"/>
    <p:sldId id="1101" r:id="rId9"/>
    <p:sldId id="1102" r:id="rId10"/>
    <p:sldId id="1103" r:id="rId11"/>
    <p:sldId id="387" r:id="rId12"/>
    <p:sldId id="1104" r:id="rId13"/>
    <p:sldId id="1105" r:id="rId14"/>
    <p:sldId id="1106" r:id="rId15"/>
    <p:sldId id="1107" r:id="rId16"/>
    <p:sldId id="1108" r:id="rId17"/>
    <p:sldId id="1109" r:id="rId18"/>
    <p:sldId id="1110" r:id="rId19"/>
    <p:sldId id="1112" r:id="rId20"/>
    <p:sldId id="1111" r:id="rId21"/>
    <p:sldId id="1113" r:id="rId22"/>
    <p:sldId id="1114" r:id="rId23"/>
    <p:sldId id="1115" r:id="rId24"/>
    <p:sldId id="1116" r:id="rId25"/>
    <p:sldId id="1117" r:id="rId26"/>
    <p:sldId id="1118" r:id="rId27"/>
    <p:sldId id="1119" r:id="rId28"/>
    <p:sldId id="1120" r:id="rId29"/>
    <p:sldId id="1121" r:id="rId30"/>
    <p:sldId id="1122" r:id="rId31"/>
    <p:sldId id="1124" r:id="rId32"/>
    <p:sldId id="1127" r:id="rId33"/>
    <p:sldId id="1125" r:id="rId34"/>
    <p:sldId id="1126" r:id="rId35"/>
    <p:sldId id="1128" r:id="rId36"/>
  </p:sldIdLst>
  <p:sldSz cx="9144000" cy="6858000" type="letter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89844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79688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469532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959376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688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2A6B6F-7A49-FB1F-6032-FF57DDAC71C7}" name="Halpin, Jonathan F. (GSFC-595.0)[OMITRON]" initials="H(" userId="S::jfhalpin@ndc.nasa.gov::50d61a6c-5882-4bc3-a407-396003b6ad06" providerId="AD"/>
  <p188:author id="{9491B082-64EF-E4BB-BB1C-3A4BDF7DC89D}" name="Woodson, Brian K. (GSFC-595.0)[Pearl River Technologies]" initials="WT" userId="S::bkwoods1@ndc.nasa.gov::4220c49c-6e99-4abc-81b5-e7740cce96d6" providerId="AD"/>
  <p188:author id="{1524E187-CCD9-ACEC-5EFA-B63358F8A350}" name="Swaminathan, Keshav (GSFC-595.0)[AI SOLUTIONS, INC]" initials="SI" userId="S::kswamin1@ndc.nasa.gov::2b0c3963-2a2c-46b5-bef9-03e903b900a4" providerId="AD"/>
  <p188:author id="{81ECD2AE-6D4F-F718-DF9D-445388BDB15D}" name="Toumey, Eliot W. (GSFC-595.0)[AI SOLUTIONS, INC]" initials="TI" userId="S::etoumey@ndc.nasa.gov::142ae859-a1b4-4505-8f10-a22832c5053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alpin, Jonathan F. (GSFC-595.0)[OMITRON]" initials="H(" lastIdx="7" clrIdx="6">
    <p:extLst>
      <p:ext uri="{19B8F6BF-5375-455C-9EA6-DF929625EA0E}">
        <p15:presenceInfo xmlns:p15="http://schemas.microsoft.com/office/powerpoint/2012/main" userId="S::jfhalpin@ndc.nasa.gov::50d61a6c-5882-4bc3-a407-396003b6ad06" providerId="AD"/>
      </p:ext>
    </p:extLst>
  </p:cmAuthor>
  <p:cmAuthor id="1" name="Jonathan F. Halpin" initials="JFH" lastIdx="19" clrIdx="0">
    <p:extLst>
      <p:ext uri="{19B8F6BF-5375-455C-9EA6-DF929625EA0E}">
        <p15:presenceInfo xmlns:p15="http://schemas.microsoft.com/office/powerpoint/2012/main" userId="Jonathan F. Halpin" providerId="None"/>
      </p:ext>
    </p:extLst>
  </p:cmAuthor>
  <p:cmAuthor id="8" name="Alexander, Kinsey P. (GSFC-5950)[OMITRON]" initials="AKP(" lastIdx="41" clrIdx="7">
    <p:extLst>
      <p:ext uri="{19B8F6BF-5375-455C-9EA6-DF929625EA0E}">
        <p15:presenceInfo xmlns:p15="http://schemas.microsoft.com/office/powerpoint/2012/main" userId="S::kpalexa1@ndc.nasa.gov::a5cb3d1c-41cf-4437-a95c-f9032ccf4836" providerId="AD"/>
      </p:ext>
    </p:extLst>
  </p:cmAuthor>
  <p:cmAuthor id="2" name="Keshav Swaminathan" initials="KS" lastIdx="17" clrIdx="1">
    <p:extLst>
      <p:ext uri="{19B8F6BF-5375-455C-9EA6-DF929625EA0E}">
        <p15:presenceInfo xmlns:p15="http://schemas.microsoft.com/office/powerpoint/2012/main" userId="S::keshav.swaminathan@ai-solutions.com::07dcf289-cade-4012-ace2-cc13d25d773b" providerId="AD"/>
      </p:ext>
    </p:extLst>
  </p:cmAuthor>
  <p:cmAuthor id="9" name="Daria Stifel" initials="DS" lastIdx="8" clrIdx="8">
    <p:extLst>
      <p:ext uri="{19B8F6BF-5375-455C-9EA6-DF929625EA0E}">
        <p15:presenceInfo xmlns:p15="http://schemas.microsoft.com/office/powerpoint/2012/main" userId="Daria Stifel" providerId="None"/>
      </p:ext>
    </p:extLst>
  </p:cmAuthor>
  <p:cmAuthor id="3" name="Shen, Haijun (GSFC-595.0)[OMITRON]" initials="S(" lastIdx="63" clrIdx="2">
    <p:extLst>
      <p:ext uri="{19B8F6BF-5375-455C-9EA6-DF929625EA0E}">
        <p15:presenceInfo xmlns:p15="http://schemas.microsoft.com/office/powerpoint/2012/main" userId="S::hshen@ndc.nasa.gov::562dc626-8446-46f8-97ca-036e045e4c1f" providerId="AD"/>
      </p:ext>
    </p:extLst>
  </p:cmAuthor>
  <p:cmAuthor id="10" name="Woodson, Brian K. (GSFC-595.0)[Pearl River Technologies]" initials="WT" lastIdx="11" clrIdx="9">
    <p:extLst>
      <p:ext uri="{19B8F6BF-5375-455C-9EA6-DF929625EA0E}">
        <p15:presenceInfo xmlns:p15="http://schemas.microsoft.com/office/powerpoint/2012/main" userId="S::bkwoods1@ndc.nasa.gov::4220c49c-6e99-4abc-81b5-e7740cce96d6" providerId="AD"/>
      </p:ext>
    </p:extLst>
  </p:cmAuthor>
  <p:cmAuthor id="4" name="Swaminathan, Keshav (GSFC-595.0)[AI SOLUTIONS, INC]" initials="SI" lastIdx="26" clrIdx="3">
    <p:extLst>
      <p:ext uri="{19B8F6BF-5375-455C-9EA6-DF929625EA0E}">
        <p15:presenceInfo xmlns:p15="http://schemas.microsoft.com/office/powerpoint/2012/main" userId="S::kswamin1@ndc.nasa.gov::2b0c3963-2a2c-46b5-bef9-03e903b900a4" providerId="AD"/>
      </p:ext>
    </p:extLst>
  </p:cmAuthor>
  <p:cmAuthor id="11" name="Woodson, Brian K. (GSFC-595.0)[Pearl River Technologies]" initials="WBK(RT" lastIdx="11" clrIdx="10">
    <p:extLst>
      <p:ext uri="{19B8F6BF-5375-455C-9EA6-DF929625EA0E}">
        <p15:presenceInfo xmlns:p15="http://schemas.microsoft.com/office/powerpoint/2012/main" userId="Woodson, Brian K. (GSFC-595.0)[Pearl River Technologies]" providerId="None"/>
      </p:ext>
    </p:extLst>
  </p:cmAuthor>
  <p:cmAuthor id="5" name="Stifel, Daria J. (GSFC-595.0)[Pearl River Technologies]" initials="ST" lastIdx="2" clrIdx="4">
    <p:extLst>
      <p:ext uri="{19B8F6BF-5375-455C-9EA6-DF929625EA0E}">
        <p15:presenceInfo xmlns:p15="http://schemas.microsoft.com/office/powerpoint/2012/main" userId="S::dstifel@ndc.nasa.gov::115476d0-650a-4a39-bd9a-ad3c234d8ab3" providerId="AD"/>
      </p:ext>
    </p:extLst>
  </p:cmAuthor>
  <p:cmAuthor id="12" name="Jonathan Halpin" initials="JH" lastIdx="4" clrIdx="11">
    <p:extLst>
      <p:ext uri="{19B8F6BF-5375-455C-9EA6-DF929625EA0E}">
        <p15:presenceInfo xmlns:p15="http://schemas.microsoft.com/office/powerpoint/2012/main" userId="Jonathan Halpin" providerId="None"/>
      </p:ext>
    </p:extLst>
  </p:cmAuthor>
  <p:cmAuthor id="6" name="Reid, Christina D. (GSFC-595.0)[OMITRON]" initials="R(" lastIdx="4" clrIdx="5">
    <p:extLst>
      <p:ext uri="{19B8F6BF-5375-455C-9EA6-DF929625EA0E}">
        <p15:presenceInfo xmlns:p15="http://schemas.microsoft.com/office/powerpoint/2012/main" userId="S::cdreid1@ndc.nasa.gov::1b2aad3c-5b7c-4010-8b00-27f4a2f5ba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ECB346"/>
    <a:srgbClr val="008000"/>
    <a:srgbClr val="007EFF"/>
    <a:srgbClr val="C73801"/>
    <a:srgbClr val="FF0000"/>
    <a:srgbClr val="027FFF"/>
    <a:srgbClr val="00FF00"/>
    <a:srgbClr val="5C5C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E280DE-B56B-4330-92A5-AE92134C2264}" v="67" dt="2022-10-14T15:50:29.2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44"/>
      </p:cViewPr>
      <p:guideLst>
        <p:guide orient="horz" pos="2016"/>
        <p:guide pos="2688"/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46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n, Haijun (GSFC-595.0)[OMITRON]" userId="S::hshen@ndc.nasa.gov::562dc626-8446-46f8-97ca-036e045e4c1f" providerId="AD" clId="Web-{1B35A1B5-AE59-429C-9CE7-34643B9F374A}"/>
    <pc:docChg chg="modSld">
      <pc:chgData name="Shen, Haijun (GSFC-595.0)[OMITRON]" userId="S::hshen@ndc.nasa.gov::562dc626-8446-46f8-97ca-036e045e4c1f" providerId="AD" clId="Web-{1B35A1B5-AE59-429C-9CE7-34643B9F374A}" dt="2022-10-06T15:15:46.696" v="10"/>
      <pc:docMkLst>
        <pc:docMk/>
      </pc:docMkLst>
      <pc:sldChg chg="modSp">
        <pc:chgData name="Shen, Haijun (GSFC-595.0)[OMITRON]" userId="S::hshen@ndc.nasa.gov::562dc626-8446-46f8-97ca-036e045e4c1f" providerId="AD" clId="Web-{1B35A1B5-AE59-429C-9CE7-34643B9F374A}" dt="2022-10-06T15:08:40.021" v="1" actId="20577"/>
        <pc:sldMkLst>
          <pc:docMk/>
          <pc:sldMk cId="859698082" sldId="1027"/>
        </pc:sldMkLst>
        <pc:spChg chg="mod">
          <ac:chgData name="Shen, Haijun (GSFC-595.0)[OMITRON]" userId="S::hshen@ndc.nasa.gov::562dc626-8446-46f8-97ca-036e045e4c1f" providerId="AD" clId="Web-{1B35A1B5-AE59-429C-9CE7-34643B9F374A}" dt="2022-10-06T15:08:40.021" v="1" actId="20577"/>
          <ac:spMkLst>
            <pc:docMk/>
            <pc:sldMk cId="859698082" sldId="1027"/>
            <ac:spMk id="16386" creationId="{00000000-0000-0000-0000-000000000000}"/>
          </ac:spMkLst>
        </pc:spChg>
      </pc:sldChg>
      <pc:sldChg chg="addCm">
        <pc:chgData name="Shen, Haijun (GSFC-595.0)[OMITRON]" userId="S::hshen@ndc.nasa.gov::562dc626-8446-46f8-97ca-036e045e4c1f" providerId="AD" clId="Web-{1B35A1B5-AE59-429C-9CE7-34643B9F374A}" dt="2022-10-06T15:10:16.194" v="3"/>
        <pc:sldMkLst>
          <pc:docMk/>
          <pc:sldMk cId="456684080" sldId="1029"/>
        </pc:sldMkLst>
      </pc:sldChg>
      <pc:sldChg chg="modSp">
        <pc:chgData name="Shen, Haijun (GSFC-595.0)[OMITRON]" userId="S::hshen@ndc.nasa.gov::562dc626-8446-46f8-97ca-036e045e4c1f" providerId="AD" clId="Web-{1B35A1B5-AE59-429C-9CE7-34643B9F374A}" dt="2022-10-06T15:10:42.491" v="7" actId="20577"/>
        <pc:sldMkLst>
          <pc:docMk/>
          <pc:sldMk cId="232831125" sldId="1030"/>
        </pc:sldMkLst>
        <pc:spChg chg="mod">
          <ac:chgData name="Shen, Haijun (GSFC-595.0)[OMITRON]" userId="S::hshen@ndc.nasa.gov::562dc626-8446-46f8-97ca-036e045e4c1f" providerId="AD" clId="Web-{1B35A1B5-AE59-429C-9CE7-34643B9F374A}" dt="2022-10-06T15:10:42.491" v="7" actId="20577"/>
          <ac:spMkLst>
            <pc:docMk/>
            <pc:sldMk cId="232831125" sldId="1030"/>
            <ac:spMk id="3" creationId="{00000000-0000-0000-0000-000000000000}"/>
          </ac:spMkLst>
        </pc:spChg>
      </pc:sldChg>
      <pc:sldChg chg="addCm">
        <pc:chgData name="Shen, Haijun (GSFC-595.0)[OMITRON]" userId="S::hshen@ndc.nasa.gov::562dc626-8446-46f8-97ca-036e045e4c1f" providerId="AD" clId="Web-{1B35A1B5-AE59-429C-9CE7-34643B9F374A}" dt="2022-10-06T15:11:01.788" v="8"/>
        <pc:sldMkLst>
          <pc:docMk/>
          <pc:sldMk cId="2632274421" sldId="1036"/>
        </pc:sldMkLst>
      </pc:sldChg>
      <pc:sldChg chg="addCm">
        <pc:chgData name="Shen, Haijun (GSFC-595.0)[OMITRON]" userId="S::hshen@ndc.nasa.gov::562dc626-8446-46f8-97ca-036e045e4c1f" providerId="AD" clId="Web-{1B35A1B5-AE59-429C-9CE7-34643B9F374A}" dt="2022-10-06T15:15:03.555" v="9"/>
        <pc:sldMkLst>
          <pc:docMk/>
          <pc:sldMk cId="2879650321" sldId="1088"/>
        </pc:sldMkLst>
      </pc:sldChg>
      <pc:sldChg chg="addCm">
        <pc:chgData name="Shen, Haijun (GSFC-595.0)[OMITRON]" userId="S::hshen@ndc.nasa.gov::562dc626-8446-46f8-97ca-036e045e4c1f" providerId="AD" clId="Web-{1B35A1B5-AE59-429C-9CE7-34643B9F374A}" dt="2022-10-06T15:15:46.696" v="10"/>
        <pc:sldMkLst>
          <pc:docMk/>
          <pc:sldMk cId="1021044760" sldId="1089"/>
        </pc:sldMkLst>
      </pc:sldChg>
    </pc:docChg>
  </pc:docChgLst>
  <pc:docChgLst>
    <pc:chgData name="Shen, Haijun (GSFC-595.0)[OMITRON]" userId="S::hshen@ndc.nasa.gov::562dc626-8446-46f8-97ca-036e045e4c1f" providerId="AD" clId="Web-{730DED46-7FDB-48B1-877D-840E2C3D9EE3}"/>
    <pc:docChg chg="">
      <pc:chgData name="Shen, Haijun (GSFC-595.0)[OMITRON]" userId="S::hshen@ndc.nasa.gov::562dc626-8446-46f8-97ca-036e045e4c1f" providerId="AD" clId="Web-{730DED46-7FDB-48B1-877D-840E2C3D9EE3}" dt="2022-10-03T21:46:24.505" v="26"/>
      <pc:docMkLst>
        <pc:docMk/>
      </pc:docMkLst>
      <pc:sldChg chg="addCm">
        <pc:chgData name="Shen, Haijun (GSFC-595.0)[OMITRON]" userId="S::hshen@ndc.nasa.gov::562dc626-8446-46f8-97ca-036e045e4c1f" providerId="AD" clId="Web-{730DED46-7FDB-48B1-877D-840E2C3D9EE3}" dt="2022-10-03T21:28:46.712" v="0"/>
        <pc:sldMkLst>
          <pc:docMk/>
          <pc:sldMk cId="859698082" sldId="1027"/>
        </pc:sldMkLst>
      </pc:sldChg>
      <pc:sldChg chg="addCm modCm">
        <pc:chgData name="Shen, Haijun (GSFC-595.0)[OMITRON]" userId="S::hshen@ndc.nasa.gov::562dc626-8446-46f8-97ca-036e045e4c1f" providerId="AD" clId="Web-{730DED46-7FDB-48B1-877D-840E2C3D9EE3}" dt="2022-10-03T21:31:05.026" v="4"/>
        <pc:sldMkLst>
          <pc:docMk/>
          <pc:sldMk cId="456684080" sldId="1029"/>
        </pc:sldMkLst>
      </pc:sldChg>
      <pc:sldChg chg="addCm modCm">
        <pc:chgData name="Shen, Haijun (GSFC-595.0)[OMITRON]" userId="S::hshen@ndc.nasa.gov::562dc626-8446-46f8-97ca-036e045e4c1f" providerId="AD" clId="Web-{730DED46-7FDB-48B1-877D-840E2C3D9EE3}" dt="2022-10-03T21:32:20.527" v="7"/>
        <pc:sldMkLst>
          <pc:docMk/>
          <pc:sldMk cId="232831125" sldId="1030"/>
        </pc:sldMkLst>
      </pc:sldChg>
      <pc:sldChg chg="addCm modCm">
        <pc:chgData name="Shen, Haijun (GSFC-595.0)[OMITRON]" userId="S::hshen@ndc.nasa.gov::562dc626-8446-46f8-97ca-036e045e4c1f" providerId="AD" clId="Web-{730DED46-7FDB-48B1-877D-840E2C3D9EE3}" dt="2022-10-03T21:35:12.529" v="13"/>
        <pc:sldMkLst>
          <pc:docMk/>
          <pc:sldMk cId="2632274421" sldId="1036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5:46.645" v="24"/>
        <pc:sldMkLst>
          <pc:docMk/>
          <pc:sldMk cId="938203294" sldId="1072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5:24.333" v="23"/>
        <pc:sldMkLst>
          <pc:docMk/>
          <pc:sldMk cId="3067011491" sldId="1073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1:24.846" v="18"/>
        <pc:sldMkLst>
          <pc:docMk/>
          <pc:sldMk cId="702603062" sldId="1076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2:15.752" v="19"/>
        <pc:sldMkLst>
          <pc:docMk/>
          <pc:sldMk cId="1070242801" sldId="1078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38:41.344" v="15"/>
        <pc:sldMkLst>
          <pc:docMk/>
          <pc:sldMk cId="4213789301" sldId="1086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6:24.505" v="26"/>
        <pc:sldMkLst>
          <pc:docMk/>
          <pc:sldMk cId="3084200266" sldId="1087"/>
        </pc:sldMkLst>
      </pc:sldChg>
      <pc:sldChg chg="addCm">
        <pc:chgData name="Shen, Haijun (GSFC-595.0)[OMITRON]" userId="S::hshen@ndc.nasa.gov::562dc626-8446-46f8-97ca-036e045e4c1f" providerId="AD" clId="Web-{730DED46-7FDB-48B1-877D-840E2C3D9EE3}" dt="2022-10-03T21:40:43.720" v="17"/>
        <pc:sldMkLst>
          <pc:docMk/>
          <pc:sldMk cId="2879650321" sldId="1088"/>
        </pc:sldMkLst>
      </pc:sldChg>
      <pc:sldChg chg="addCm modCm">
        <pc:chgData name="Shen, Haijun (GSFC-595.0)[OMITRON]" userId="S::hshen@ndc.nasa.gov::562dc626-8446-46f8-97ca-036e045e4c1f" providerId="AD" clId="Web-{730DED46-7FDB-48B1-877D-840E2C3D9EE3}" dt="2022-10-03T21:43:47.691" v="22"/>
        <pc:sldMkLst>
          <pc:docMk/>
          <pc:sldMk cId="1021044760" sldId="1089"/>
        </pc:sldMkLst>
      </pc:sldChg>
    </pc:docChg>
  </pc:docChgLst>
  <pc:docChgLst>
    <pc:chgData name="Shen, Haijun (GSFC-595.0)[OMITRON]" userId="S::hshen@ndc.nasa.gov::562dc626-8446-46f8-97ca-036e045e4c1f" providerId="AD" clId="Web-{E228B5CA-09D0-4467-A2C6-BF36DADC7284}"/>
    <pc:docChg chg="modSld">
      <pc:chgData name="Shen, Haijun (GSFC-595.0)[OMITRON]" userId="S::hshen@ndc.nasa.gov::562dc626-8446-46f8-97ca-036e045e4c1f" providerId="AD" clId="Web-{E228B5CA-09D0-4467-A2C6-BF36DADC7284}" dt="2022-09-29T18:47:11.719" v="21"/>
      <pc:docMkLst>
        <pc:docMk/>
      </pc:docMkLst>
      <pc:sldChg chg="addCm">
        <pc:chgData name="Shen, Haijun (GSFC-595.0)[OMITRON]" userId="S::hshen@ndc.nasa.gov::562dc626-8446-46f8-97ca-036e045e4c1f" providerId="AD" clId="Web-{E228B5CA-09D0-4467-A2C6-BF36DADC7284}" dt="2022-09-29T18:07:48.047" v="0"/>
        <pc:sldMkLst>
          <pc:docMk/>
          <pc:sldMk cId="859698082" sldId="1027"/>
        </pc:sldMkLst>
      </pc:sldChg>
      <pc:sldChg chg="addCm">
        <pc:chgData name="Shen, Haijun (GSFC-595.0)[OMITRON]" userId="S::hshen@ndc.nasa.gov::562dc626-8446-46f8-97ca-036e045e4c1f" providerId="AD" clId="Web-{E228B5CA-09D0-4467-A2C6-BF36DADC7284}" dt="2022-09-29T18:46:18.609" v="18"/>
        <pc:sldMkLst>
          <pc:docMk/>
          <pc:sldMk cId="2090614938" sldId="1034"/>
        </pc:sldMkLst>
      </pc:sldChg>
      <pc:sldChg chg="addCm modCm">
        <pc:chgData name="Shen, Haijun (GSFC-595.0)[OMITRON]" userId="S::hshen@ndc.nasa.gov::562dc626-8446-46f8-97ca-036e045e4c1f" providerId="AD" clId="Web-{E228B5CA-09D0-4467-A2C6-BF36DADC7284}" dt="2022-09-29T18:41:49.385" v="17"/>
        <pc:sldMkLst>
          <pc:docMk/>
          <pc:sldMk cId="938203294" sldId="1072"/>
        </pc:sldMkLst>
      </pc:sldChg>
      <pc:sldChg chg="addCm modCm">
        <pc:chgData name="Shen, Haijun (GSFC-595.0)[OMITRON]" userId="S::hshen@ndc.nasa.gov::562dc626-8446-46f8-97ca-036e045e4c1f" providerId="AD" clId="Web-{E228B5CA-09D0-4467-A2C6-BF36DADC7284}" dt="2022-09-29T18:37:01.645" v="14"/>
        <pc:sldMkLst>
          <pc:docMk/>
          <pc:sldMk cId="3067011491" sldId="1073"/>
        </pc:sldMkLst>
      </pc:sldChg>
      <pc:sldChg chg="addCm">
        <pc:chgData name="Shen, Haijun (GSFC-595.0)[OMITRON]" userId="S::hshen@ndc.nasa.gov::562dc626-8446-46f8-97ca-036e045e4c1f" providerId="AD" clId="Web-{E228B5CA-09D0-4467-A2C6-BF36DADC7284}" dt="2022-09-29T18:26:49.398" v="11"/>
        <pc:sldMkLst>
          <pc:docMk/>
          <pc:sldMk cId="702603062" sldId="1076"/>
        </pc:sldMkLst>
      </pc:sldChg>
      <pc:sldChg chg="modSp addCm modCm">
        <pc:chgData name="Shen, Haijun (GSFC-595.0)[OMITRON]" userId="S::hshen@ndc.nasa.gov::562dc626-8446-46f8-97ca-036e045e4c1f" providerId="AD" clId="Web-{E228B5CA-09D0-4467-A2C6-BF36DADC7284}" dt="2022-09-29T18:47:11.719" v="21"/>
        <pc:sldMkLst>
          <pc:docMk/>
          <pc:sldMk cId="1070242801" sldId="1078"/>
        </pc:sldMkLst>
        <pc:spChg chg="mod">
          <ac:chgData name="Shen, Haijun (GSFC-595.0)[OMITRON]" userId="S::hshen@ndc.nasa.gov::562dc626-8446-46f8-97ca-036e045e4c1f" providerId="AD" clId="Web-{E228B5CA-09D0-4467-A2C6-BF36DADC7284}" dt="2022-09-29T18:47:08.297" v="20" actId="1076"/>
          <ac:spMkLst>
            <pc:docMk/>
            <pc:sldMk cId="1070242801" sldId="1078"/>
            <ac:spMk id="21" creationId="{7F2A4C89-9A10-402B-90E8-94447731CB90}"/>
          </ac:spMkLst>
        </pc:spChg>
      </pc:sldChg>
      <pc:sldChg chg="addCm modCm">
        <pc:chgData name="Shen, Haijun (GSFC-595.0)[OMITRON]" userId="S::hshen@ndc.nasa.gov::562dc626-8446-46f8-97ca-036e045e4c1f" providerId="AD" clId="Web-{E228B5CA-09D0-4467-A2C6-BF36DADC7284}" dt="2022-09-29T18:19:38.124" v="4"/>
        <pc:sldMkLst>
          <pc:docMk/>
          <pc:sldMk cId="4213789301" sldId="1086"/>
        </pc:sldMkLst>
      </pc:sldChg>
      <pc:sldChg chg="addCm">
        <pc:chgData name="Shen, Haijun (GSFC-595.0)[OMITRON]" userId="S::hshen@ndc.nasa.gov::562dc626-8446-46f8-97ca-036e045e4c1f" providerId="AD" clId="Web-{E228B5CA-09D0-4467-A2C6-BF36DADC7284}" dt="2022-09-29T18:41:19.915" v="16"/>
        <pc:sldMkLst>
          <pc:docMk/>
          <pc:sldMk cId="3084200266" sldId="1087"/>
        </pc:sldMkLst>
      </pc:sldChg>
      <pc:sldChg chg="addCm modCm">
        <pc:chgData name="Shen, Haijun (GSFC-595.0)[OMITRON]" userId="S::hshen@ndc.nasa.gov::562dc626-8446-46f8-97ca-036e045e4c1f" providerId="AD" clId="Web-{E228B5CA-09D0-4467-A2C6-BF36DADC7284}" dt="2022-09-29T18:25:39.209" v="10"/>
        <pc:sldMkLst>
          <pc:docMk/>
          <pc:sldMk cId="2879650321" sldId="1088"/>
        </pc:sldMkLst>
      </pc:sldChg>
    </pc:docChg>
  </pc:docChgLst>
  <pc:docChgLst>
    <pc:chgData name="Halpin, Jonathan F. (GSFC-595.0)[OMITRON]" userId="S::jfhalpin@ndc.nasa.gov::50d61a6c-5882-4bc3-a407-396003b6ad06" providerId="AD" clId="Web-{E47CE02A-DB18-463C-8FE3-3E433CE16F29}"/>
    <pc:docChg chg="">
      <pc:chgData name="Halpin, Jonathan F. (GSFC-595.0)[OMITRON]" userId="S::jfhalpin@ndc.nasa.gov::50d61a6c-5882-4bc3-a407-396003b6ad06" providerId="AD" clId="Web-{E47CE02A-DB18-463C-8FE3-3E433CE16F29}" dt="2022-10-12T14:54:31.465" v="2"/>
      <pc:docMkLst>
        <pc:docMk/>
      </pc:docMkLst>
      <pc:sldChg chg="addCm modCm">
        <pc:chgData name="Halpin, Jonathan F. (GSFC-595.0)[OMITRON]" userId="S::jfhalpin@ndc.nasa.gov::50d61a6c-5882-4bc3-a407-396003b6ad06" providerId="AD" clId="Web-{E47CE02A-DB18-463C-8FE3-3E433CE16F29}" dt="2022-10-12T14:54:31.465" v="2"/>
        <pc:sldMkLst>
          <pc:docMk/>
          <pc:sldMk cId="537490837" sldId="1064"/>
        </pc:sldMkLst>
      </pc:sldChg>
    </pc:docChg>
  </pc:docChgLst>
  <pc:docChgLst>
    <pc:chgData name="Woodson, Brian K. (GSFC-595.0)[Pearl River Technologies]" userId="S::bkwoods1@ndc.nasa.gov::4220c49c-6e99-4abc-81b5-e7740cce96d6" providerId="AD" clId="Web-{7CC8810C-0D98-4D7C-9E4B-DEC5287684A0}"/>
    <pc:docChg chg="">
      <pc:chgData name="Woodson, Brian K. (GSFC-595.0)[Pearl River Technologies]" userId="S::bkwoods1@ndc.nasa.gov::4220c49c-6e99-4abc-81b5-e7740cce96d6" providerId="AD" clId="Web-{7CC8810C-0D98-4D7C-9E4B-DEC5287684A0}" dt="2022-10-03T14:45:55.632" v="0"/>
      <pc:docMkLst>
        <pc:docMk/>
      </pc:docMkLst>
      <pc:sldChg chg="addCm">
        <pc:chgData name="Woodson, Brian K. (GSFC-595.0)[Pearl River Technologies]" userId="S::bkwoods1@ndc.nasa.gov::4220c49c-6e99-4abc-81b5-e7740cce96d6" providerId="AD" clId="Web-{7CC8810C-0D98-4D7C-9E4B-DEC5287684A0}" dt="2022-10-03T14:45:55.632" v="0"/>
        <pc:sldMkLst>
          <pc:docMk/>
          <pc:sldMk cId="2090614938" sldId="1034"/>
        </pc:sldMkLst>
      </pc:sldChg>
    </pc:docChg>
  </pc:docChgLst>
  <pc:docChgLst>
    <pc:chgData name="Alexander, Kinsey P. (GSFC-5950)[OMITRON]" userId="a5cb3d1c-41cf-4437-a95c-f9032ccf4836" providerId="ADAL" clId="{E3E280DE-B56B-4330-92A5-AE92134C2264}"/>
    <pc:docChg chg="undo redo custSel addSld delSld modSld sldOrd">
      <pc:chgData name="Alexander, Kinsey P. (GSFC-5950)[OMITRON]" userId="a5cb3d1c-41cf-4437-a95c-f9032ccf4836" providerId="ADAL" clId="{E3E280DE-B56B-4330-92A5-AE92134C2264}" dt="2022-10-14T15:50:29.236" v="795"/>
      <pc:docMkLst>
        <pc:docMk/>
      </pc:docMkLst>
      <pc:sldChg chg="modSp mod">
        <pc:chgData name="Alexander, Kinsey P. (GSFC-5950)[OMITRON]" userId="a5cb3d1c-41cf-4437-a95c-f9032ccf4836" providerId="ADAL" clId="{E3E280DE-B56B-4330-92A5-AE92134C2264}" dt="2022-10-14T15:39:16.318" v="763" actId="1076"/>
        <pc:sldMkLst>
          <pc:docMk/>
          <pc:sldMk cId="2963581050" sldId="256"/>
        </pc:sldMkLst>
        <pc:spChg chg="mod">
          <ac:chgData name="Alexander, Kinsey P. (GSFC-5950)[OMITRON]" userId="a5cb3d1c-41cf-4437-a95c-f9032ccf4836" providerId="ADAL" clId="{E3E280DE-B56B-4330-92A5-AE92134C2264}" dt="2022-10-14T15:39:16.318" v="763" actId="1076"/>
          <ac:spMkLst>
            <pc:docMk/>
            <pc:sldMk cId="2963581050" sldId="256"/>
            <ac:spMk id="2" creationId="{C03DBBD3-5779-4496-B79D-629CC1E0C7B2}"/>
          </ac:spMkLst>
        </pc:spChg>
      </pc:sldChg>
      <pc:sldChg chg="add del ord">
        <pc:chgData name="Alexander, Kinsey P. (GSFC-5950)[OMITRON]" userId="a5cb3d1c-41cf-4437-a95c-f9032ccf4836" providerId="ADAL" clId="{E3E280DE-B56B-4330-92A5-AE92134C2264}" dt="2022-10-12T16:45:30.126" v="58"/>
        <pc:sldMkLst>
          <pc:docMk/>
          <pc:sldMk cId="3341546156" sldId="334"/>
        </pc:sldMkLst>
      </pc:sldChg>
      <pc:sldChg chg="modSp mod">
        <pc:chgData name="Alexander, Kinsey P. (GSFC-5950)[OMITRON]" userId="a5cb3d1c-41cf-4437-a95c-f9032ccf4836" providerId="ADAL" clId="{E3E280DE-B56B-4330-92A5-AE92134C2264}" dt="2022-10-12T17:28:07.952" v="246" actId="20577"/>
        <pc:sldMkLst>
          <pc:docMk/>
          <pc:sldMk cId="3505210511" sldId="386"/>
        </pc:sldMkLst>
        <pc:spChg chg="mod">
          <ac:chgData name="Alexander, Kinsey P. (GSFC-5950)[OMITRON]" userId="a5cb3d1c-41cf-4437-a95c-f9032ccf4836" providerId="ADAL" clId="{E3E280DE-B56B-4330-92A5-AE92134C2264}" dt="2022-10-12T17:28:07.952" v="246" actId="20577"/>
          <ac:spMkLst>
            <pc:docMk/>
            <pc:sldMk cId="3505210511" sldId="386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2T16:45:56.159" v="66" actId="20577"/>
        <pc:sldMkLst>
          <pc:docMk/>
          <pc:sldMk cId="2306090915" sldId="387"/>
        </pc:sldMkLst>
        <pc:spChg chg="mod">
          <ac:chgData name="Alexander, Kinsey P. (GSFC-5950)[OMITRON]" userId="a5cb3d1c-41cf-4437-a95c-f9032ccf4836" providerId="ADAL" clId="{E3E280DE-B56B-4330-92A5-AE92134C2264}" dt="2022-10-12T16:45:56.159" v="66" actId="20577"/>
          <ac:spMkLst>
            <pc:docMk/>
            <pc:sldMk cId="2306090915" sldId="387"/>
            <ac:spMk id="2" creationId="{00000000-0000-0000-0000-000000000000}"/>
          </ac:spMkLst>
        </pc:spChg>
      </pc:sldChg>
      <pc:sldChg chg="del">
        <pc:chgData name="Alexander, Kinsey P. (GSFC-5950)[OMITRON]" userId="a5cb3d1c-41cf-4437-a95c-f9032ccf4836" providerId="ADAL" clId="{E3E280DE-B56B-4330-92A5-AE92134C2264}" dt="2022-10-12T16:37:43.633" v="0" actId="2696"/>
        <pc:sldMkLst>
          <pc:docMk/>
          <pc:sldMk cId="859698082" sldId="1027"/>
        </pc:sldMkLst>
      </pc:sldChg>
      <pc:sldChg chg="del">
        <pc:chgData name="Alexander, Kinsey P. (GSFC-5950)[OMITRON]" userId="a5cb3d1c-41cf-4437-a95c-f9032ccf4836" providerId="ADAL" clId="{E3E280DE-B56B-4330-92A5-AE92134C2264}" dt="2022-10-12T16:37:45.642" v="1" actId="2696"/>
        <pc:sldMkLst>
          <pc:docMk/>
          <pc:sldMk cId="2975891398" sldId="1028"/>
        </pc:sldMkLst>
      </pc:sldChg>
      <pc:sldChg chg="del">
        <pc:chgData name="Alexander, Kinsey P. (GSFC-5950)[OMITRON]" userId="a5cb3d1c-41cf-4437-a95c-f9032ccf4836" providerId="ADAL" clId="{E3E280DE-B56B-4330-92A5-AE92134C2264}" dt="2022-10-12T16:39:53.824" v="16" actId="2696"/>
        <pc:sldMkLst>
          <pc:docMk/>
          <pc:sldMk cId="456684080" sldId="1029"/>
        </pc:sldMkLst>
      </pc:sldChg>
      <pc:sldChg chg="del">
        <pc:chgData name="Alexander, Kinsey P. (GSFC-5950)[OMITRON]" userId="a5cb3d1c-41cf-4437-a95c-f9032ccf4836" providerId="ADAL" clId="{E3E280DE-B56B-4330-92A5-AE92134C2264}" dt="2022-10-12T16:40:57.531" v="26" actId="2696"/>
        <pc:sldMkLst>
          <pc:docMk/>
          <pc:sldMk cId="232831125" sldId="1030"/>
        </pc:sldMkLst>
      </pc:sldChg>
      <pc:sldChg chg="del">
        <pc:chgData name="Alexander, Kinsey P. (GSFC-5950)[OMITRON]" userId="a5cb3d1c-41cf-4437-a95c-f9032ccf4836" providerId="ADAL" clId="{E3E280DE-B56B-4330-92A5-AE92134C2264}" dt="2022-10-12T16:46:09.177" v="67" actId="2696"/>
        <pc:sldMkLst>
          <pc:docMk/>
          <pc:sldMk cId="3184698471" sldId="1031"/>
        </pc:sldMkLst>
      </pc:sldChg>
      <pc:sldChg chg="addSp delSp modSp del mod">
        <pc:chgData name="Alexander, Kinsey P. (GSFC-5950)[OMITRON]" userId="a5cb3d1c-41cf-4437-a95c-f9032ccf4836" providerId="ADAL" clId="{E3E280DE-B56B-4330-92A5-AE92134C2264}" dt="2022-10-12T16:51:49.013" v="126" actId="2696"/>
        <pc:sldMkLst>
          <pc:docMk/>
          <pc:sldMk cId="3416311522" sldId="1032"/>
        </pc:sldMkLst>
        <pc:spChg chg="del">
          <ac:chgData name="Alexander, Kinsey P. (GSFC-5950)[OMITRON]" userId="a5cb3d1c-41cf-4437-a95c-f9032ccf4836" providerId="ADAL" clId="{E3E280DE-B56B-4330-92A5-AE92134C2264}" dt="2022-10-12T16:51:45.351" v="125" actId="478"/>
          <ac:spMkLst>
            <pc:docMk/>
            <pc:sldMk cId="3416311522" sldId="1032"/>
            <ac:spMk id="2" creationId="{00000000-0000-0000-0000-000000000000}"/>
          </ac:spMkLst>
        </pc:spChg>
        <pc:spChg chg="add mod">
          <ac:chgData name="Alexander, Kinsey P. (GSFC-5950)[OMITRON]" userId="a5cb3d1c-41cf-4437-a95c-f9032ccf4836" providerId="ADAL" clId="{E3E280DE-B56B-4330-92A5-AE92134C2264}" dt="2022-10-12T16:51:45.351" v="125" actId="478"/>
          <ac:spMkLst>
            <pc:docMk/>
            <pc:sldMk cId="3416311522" sldId="1032"/>
            <ac:spMk id="4" creationId="{F9C067B9-4B9C-406B-A61F-395D60E94899}"/>
          </ac:spMkLst>
        </pc:spChg>
      </pc:sldChg>
      <pc:sldChg chg="del">
        <pc:chgData name="Alexander, Kinsey P. (GSFC-5950)[OMITRON]" userId="a5cb3d1c-41cf-4437-a95c-f9032ccf4836" providerId="ADAL" clId="{E3E280DE-B56B-4330-92A5-AE92134C2264}" dt="2022-10-14T15:22:50.557" v="606" actId="2696"/>
        <pc:sldMkLst>
          <pc:docMk/>
          <pc:sldMk cId="1384656085" sldId="1033"/>
        </pc:sldMkLst>
      </pc:sldChg>
      <pc:sldChg chg="del">
        <pc:chgData name="Alexander, Kinsey P. (GSFC-5950)[OMITRON]" userId="a5cb3d1c-41cf-4437-a95c-f9032ccf4836" providerId="ADAL" clId="{E3E280DE-B56B-4330-92A5-AE92134C2264}" dt="2022-10-12T16:46:52.849" v="71" actId="2696"/>
        <pc:sldMkLst>
          <pc:docMk/>
          <pc:sldMk cId="2090614938" sldId="1034"/>
        </pc:sldMkLst>
      </pc:sldChg>
      <pc:sldChg chg="del">
        <pc:chgData name="Alexander, Kinsey P. (GSFC-5950)[OMITRON]" userId="a5cb3d1c-41cf-4437-a95c-f9032ccf4836" providerId="ADAL" clId="{E3E280DE-B56B-4330-92A5-AE92134C2264}" dt="2022-10-12T16:44:17.423" v="51" actId="2696"/>
        <pc:sldMkLst>
          <pc:docMk/>
          <pc:sldMk cId="2632274421" sldId="1036"/>
        </pc:sldMkLst>
      </pc:sldChg>
      <pc:sldChg chg="del">
        <pc:chgData name="Alexander, Kinsey P. (GSFC-5950)[OMITRON]" userId="a5cb3d1c-41cf-4437-a95c-f9032ccf4836" providerId="ADAL" clId="{E3E280DE-B56B-4330-92A5-AE92134C2264}" dt="2022-10-12T16:49:07.595" v="106" actId="2696"/>
        <pc:sldMkLst>
          <pc:docMk/>
          <pc:sldMk cId="562792232" sldId="1062"/>
        </pc:sldMkLst>
      </pc:sldChg>
      <pc:sldChg chg="del ord">
        <pc:chgData name="Alexander, Kinsey P. (GSFC-5950)[OMITRON]" userId="a5cb3d1c-41cf-4437-a95c-f9032ccf4836" providerId="ADAL" clId="{E3E280DE-B56B-4330-92A5-AE92134C2264}" dt="2022-10-14T15:30:29.363" v="710" actId="2696"/>
        <pc:sldMkLst>
          <pc:docMk/>
          <pc:sldMk cId="2149591428" sldId="1063"/>
        </pc:sldMkLst>
      </pc:sldChg>
      <pc:sldChg chg="del">
        <pc:chgData name="Alexander, Kinsey P. (GSFC-5950)[OMITRON]" userId="a5cb3d1c-41cf-4437-a95c-f9032ccf4836" providerId="ADAL" clId="{E3E280DE-B56B-4330-92A5-AE92134C2264}" dt="2022-10-12T16:45:13.362" v="56" actId="2696"/>
        <pc:sldMkLst>
          <pc:docMk/>
          <pc:sldMk cId="537490837" sldId="1064"/>
        </pc:sldMkLst>
      </pc:sldChg>
      <pc:sldChg chg="del ord">
        <pc:chgData name="Alexander, Kinsey P. (GSFC-5950)[OMITRON]" userId="a5cb3d1c-41cf-4437-a95c-f9032ccf4836" providerId="ADAL" clId="{E3E280DE-B56B-4330-92A5-AE92134C2264}" dt="2022-10-14T15:31:16.491" v="713" actId="2696"/>
        <pc:sldMkLst>
          <pc:docMk/>
          <pc:sldMk cId="1938819054" sldId="1065"/>
        </pc:sldMkLst>
      </pc:sldChg>
      <pc:sldChg chg="del ord">
        <pc:chgData name="Alexander, Kinsey P. (GSFC-5950)[OMITRON]" userId="a5cb3d1c-41cf-4437-a95c-f9032ccf4836" providerId="ADAL" clId="{E3E280DE-B56B-4330-92A5-AE92134C2264}" dt="2022-10-14T15:31:45.351" v="715" actId="2696"/>
        <pc:sldMkLst>
          <pc:docMk/>
          <pc:sldMk cId="218659921" sldId="1066"/>
        </pc:sldMkLst>
      </pc:sldChg>
      <pc:sldChg chg="del">
        <pc:chgData name="Alexander, Kinsey P. (GSFC-5950)[OMITRON]" userId="a5cb3d1c-41cf-4437-a95c-f9032ccf4836" providerId="ADAL" clId="{E3E280DE-B56B-4330-92A5-AE92134C2264}" dt="2022-10-14T15:26:21.954" v="642" actId="2696"/>
        <pc:sldMkLst>
          <pc:docMk/>
          <pc:sldMk cId="1052085270" sldId="1067"/>
        </pc:sldMkLst>
      </pc:sldChg>
      <pc:sldChg chg="del">
        <pc:chgData name="Alexander, Kinsey P. (GSFC-5950)[OMITRON]" userId="a5cb3d1c-41cf-4437-a95c-f9032ccf4836" providerId="ADAL" clId="{E3E280DE-B56B-4330-92A5-AE92134C2264}" dt="2022-10-13T14:59:22.668" v="266" actId="2696"/>
        <pc:sldMkLst>
          <pc:docMk/>
          <pc:sldMk cId="938203294" sldId="1072"/>
        </pc:sldMkLst>
      </pc:sldChg>
      <pc:sldChg chg="modSp del mod">
        <pc:chgData name="Alexander, Kinsey P. (GSFC-5950)[OMITRON]" userId="a5cb3d1c-41cf-4437-a95c-f9032ccf4836" providerId="ADAL" clId="{E3E280DE-B56B-4330-92A5-AE92134C2264}" dt="2022-10-14T15:25:53.466" v="634" actId="2696"/>
        <pc:sldMkLst>
          <pc:docMk/>
          <pc:sldMk cId="3067011491" sldId="1073"/>
        </pc:sldMkLst>
        <pc:spChg chg="mod">
          <ac:chgData name="Alexander, Kinsey P. (GSFC-5950)[OMITRON]" userId="a5cb3d1c-41cf-4437-a95c-f9032ccf4836" providerId="ADAL" clId="{E3E280DE-B56B-4330-92A5-AE92134C2264}" dt="2022-10-14T15:21:56.519" v="580" actId="113"/>
          <ac:spMkLst>
            <pc:docMk/>
            <pc:sldMk cId="3067011491" sldId="1073"/>
            <ac:spMk id="4" creationId="{00000000-0000-0000-0000-000000000000}"/>
          </ac:spMkLst>
        </pc:spChg>
      </pc:sldChg>
      <pc:sldChg chg="del">
        <pc:chgData name="Alexander, Kinsey P. (GSFC-5950)[OMITRON]" userId="a5cb3d1c-41cf-4437-a95c-f9032ccf4836" providerId="ADAL" clId="{E3E280DE-B56B-4330-92A5-AE92134C2264}" dt="2022-10-12T16:55:20.893" v="135" actId="2696"/>
        <pc:sldMkLst>
          <pc:docMk/>
          <pc:sldMk cId="702603062" sldId="1076"/>
        </pc:sldMkLst>
      </pc:sldChg>
      <pc:sldChg chg="del">
        <pc:chgData name="Alexander, Kinsey P. (GSFC-5950)[OMITRON]" userId="a5cb3d1c-41cf-4437-a95c-f9032ccf4836" providerId="ADAL" clId="{E3E280DE-B56B-4330-92A5-AE92134C2264}" dt="2022-10-12T16:56:30.032" v="144" actId="2696"/>
        <pc:sldMkLst>
          <pc:docMk/>
          <pc:sldMk cId="1070242801" sldId="1078"/>
        </pc:sldMkLst>
      </pc:sldChg>
      <pc:sldChg chg="del">
        <pc:chgData name="Alexander, Kinsey P. (GSFC-5950)[OMITRON]" userId="a5cb3d1c-41cf-4437-a95c-f9032ccf4836" providerId="ADAL" clId="{E3E280DE-B56B-4330-92A5-AE92134C2264}" dt="2022-10-14T15:33:02.068" v="754" actId="2696"/>
        <pc:sldMkLst>
          <pc:docMk/>
          <pc:sldMk cId="2250709741" sldId="1084"/>
        </pc:sldMkLst>
      </pc:sldChg>
      <pc:sldChg chg="del">
        <pc:chgData name="Alexander, Kinsey P. (GSFC-5950)[OMITRON]" userId="a5cb3d1c-41cf-4437-a95c-f9032ccf4836" providerId="ADAL" clId="{E3E280DE-B56B-4330-92A5-AE92134C2264}" dt="2022-10-12T16:49:45.473" v="116" actId="2696"/>
        <pc:sldMkLst>
          <pc:docMk/>
          <pc:sldMk cId="2968018325" sldId="1085"/>
        </pc:sldMkLst>
      </pc:sldChg>
      <pc:sldChg chg="del">
        <pc:chgData name="Alexander, Kinsey P. (GSFC-5950)[OMITRON]" userId="a5cb3d1c-41cf-4437-a95c-f9032ccf4836" providerId="ADAL" clId="{E3E280DE-B56B-4330-92A5-AE92134C2264}" dt="2022-10-12T16:48:48.581" v="103" actId="2696"/>
        <pc:sldMkLst>
          <pc:docMk/>
          <pc:sldMk cId="4213789301" sldId="1086"/>
        </pc:sldMkLst>
      </pc:sldChg>
      <pc:sldChg chg="del ord">
        <pc:chgData name="Alexander, Kinsey P. (GSFC-5950)[OMITRON]" userId="a5cb3d1c-41cf-4437-a95c-f9032ccf4836" providerId="ADAL" clId="{E3E280DE-B56B-4330-92A5-AE92134C2264}" dt="2022-10-14T15:32:07.316" v="717" actId="2696"/>
        <pc:sldMkLst>
          <pc:docMk/>
          <pc:sldMk cId="3084200266" sldId="1087"/>
        </pc:sldMkLst>
      </pc:sldChg>
      <pc:sldChg chg="del">
        <pc:chgData name="Alexander, Kinsey P. (GSFC-5950)[OMITRON]" userId="a5cb3d1c-41cf-4437-a95c-f9032ccf4836" providerId="ADAL" clId="{E3E280DE-B56B-4330-92A5-AE92134C2264}" dt="2022-10-12T16:51:14.350" v="122" actId="2696"/>
        <pc:sldMkLst>
          <pc:docMk/>
          <pc:sldMk cId="2879650321" sldId="1088"/>
        </pc:sldMkLst>
      </pc:sldChg>
      <pc:sldChg chg="del">
        <pc:chgData name="Alexander, Kinsey P. (GSFC-5950)[OMITRON]" userId="a5cb3d1c-41cf-4437-a95c-f9032ccf4836" providerId="ADAL" clId="{E3E280DE-B56B-4330-92A5-AE92134C2264}" dt="2022-10-12T16:58:24.795" v="161" actId="2696"/>
        <pc:sldMkLst>
          <pc:docMk/>
          <pc:sldMk cId="1021044760" sldId="1089"/>
        </pc:sldMkLst>
      </pc:sldChg>
      <pc:sldChg chg="del">
        <pc:chgData name="Alexander, Kinsey P. (GSFC-5950)[OMITRON]" userId="a5cb3d1c-41cf-4437-a95c-f9032ccf4836" providerId="ADAL" clId="{E3E280DE-B56B-4330-92A5-AE92134C2264}" dt="2022-10-12T17:02:20.664" v="182" actId="2696"/>
        <pc:sldMkLst>
          <pc:docMk/>
          <pc:sldMk cId="3139137576" sldId="1090"/>
        </pc:sldMkLst>
      </pc:sldChg>
      <pc:sldChg chg="del">
        <pc:chgData name="Alexander, Kinsey P. (GSFC-5950)[OMITRON]" userId="a5cb3d1c-41cf-4437-a95c-f9032ccf4836" providerId="ADAL" clId="{E3E280DE-B56B-4330-92A5-AE92134C2264}" dt="2022-10-13T14:57:57.445" v="258" actId="2696"/>
        <pc:sldMkLst>
          <pc:docMk/>
          <pc:sldMk cId="4267990837" sldId="1091"/>
        </pc:sldMkLst>
      </pc:sldChg>
      <pc:sldChg chg="del">
        <pc:chgData name="Alexander, Kinsey P. (GSFC-5950)[OMITRON]" userId="a5cb3d1c-41cf-4437-a95c-f9032ccf4836" providerId="ADAL" clId="{E3E280DE-B56B-4330-92A5-AE92134C2264}" dt="2022-10-14T15:23:25.800" v="613" actId="2696"/>
        <pc:sldMkLst>
          <pc:docMk/>
          <pc:sldMk cId="3960566203" sldId="1092"/>
        </pc:sldMkLst>
      </pc:sldChg>
      <pc:sldChg chg="del">
        <pc:chgData name="Alexander, Kinsey P. (GSFC-5950)[OMITRON]" userId="a5cb3d1c-41cf-4437-a95c-f9032ccf4836" providerId="ADAL" clId="{E3E280DE-B56B-4330-92A5-AE92134C2264}" dt="2022-10-14T15:25:05.239" v="627" actId="2696"/>
        <pc:sldMkLst>
          <pc:docMk/>
          <pc:sldMk cId="2364304255" sldId="1093"/>
        </pc:sldMkLst>
      </pc:sldChg>
      <pc:sldChg chg="del">
        <pc:chgData name="Alexander, Kinsey P. (GSFC-5950)[OMITRON]" userId="a5cb3d1c-41cf-4437-a95c-f9032ccf4836" providerId="ADAL" clId="{E3E280DE-B56B-4330-92A5-AE92134C2264}" dt="2022-10-14T15:27:30.896" v="651" actId="2696"/>
        <pc:sldMkLst>
          <pc:docMk/>
          <pc:sldMk cId="319548093" sldId="1098"/>
        </pc:sldMkLst>
      </pc:sldChg>
      <pc:sldChg chg="del">
        <pc:chgData name="Alexander, Kinsey P. (GSFC-5950)[OMITRON]" userId="a5cb3d1c-41cf-4437-a95c-f9032ccf4836" providerId="ADAL" clId="{E3E280DE-B56B-4330-92A5-AE92134C2264}" dt="2022-10-14T15:28:26.533" v="664" actId="2696"/>
        <pc:sldMkLst>
          <pc:docMk/>
          <pc:sldMk cId="3552332181" sldId="1099"/>
        </pc:sldMkLst>
      </pc:sldChg>
      <pc:sldChg chg="modSp add mod">
        <pc:chgData name="Alexander, Kinsey P. (GSFC-5950)[OMITRON]" userId="a5cb3d1c-41cf-4437-a95c-f9032ccf4836" providerId="ADAL" clId="{E3E280DE-B56B-4330-92A5-AE92134C2264}" dt="2022-10-12T16:42:50.905" v="40" actId="14100"/>
        <pc:sldMkLst>
          <pc:docMk/>
          <pc:sldMk cId="2216581489" sldId="1100"/>
        </pc:sldMkLst>
        <pc:spChg chg="mod">
          <ac:chgData name="Alexander, Kinsey P. (GSFC-5950)[OMITRON]" userId="a5cb3d1c-41cf-4437-a95c-f9032ccf4836" providerId="ADAL" clId="{E3E280DE-B56B-4330-92A5-AE92134C2264}" dt="2022-10-12T16:38:19.807" v="12" actId="20577"/>
          <ac:spMkLst>
            <pc:docMk/>
            <pc:sldMk cId="2216581489" sldId="1100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2T16:42:50.905" v="40" actId="14100"/>
          <ac:spMkLst>
            <pc:docMk/>
            <pc:sldMk cId="2216581489" sldId="1100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2T16:44:01.692" v="49" actId="404"/>
        <pc:sldMkLst>
          <pc:docMk/>
          <pc:sldMk cId="946550146" sldId="1101"/>
        </pc:sldMkLst>
        <pc:spChg chg="mod">
          <ac:chgData name="Alexander, Kinsey P. (GSFC-5950)[OMITRON]" userId="a5cb3d1c-41cf-4437-a95c-f9032ccf4836" providerId="ADAL" clId="{E3E280DE-B56B-4330-92A5-AE92134C2264}" dt="2022-10-12T16:40:24.878" v="23"/>
          <ac:spMkLst>
            <pc:docMk/>
            <pc:sldMk cId="946550146" sldId="1101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2T16:44:01.692" v="49" actId="404"/>
          <ac:spMkLst>
            <pc:docMk/>
            <pc:sldMk cId="946550146" sldId="1101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2T16:44:11.546" v="50" actId="404"/>
        <pc:sldMkLst>
          <pc:docMk/>
          <pc:sldMk cId="3256538226" sldId="1102"/>
        </pc:sldMkLst>
        <pc:spChg chg="mod">
          <ac:chgData name="Alexander, Kinsey P. (GSFC-5950)[OMITRON]" userId="a5cb3d1c-41cf-4437-a95c-f9032ccf4836" providerId="ADAL" clId="{E3E280DE-B56B-4330-92A5-AE92134C2264}" dt="2022-10-12T16:43:24.794" v="44" actId="404"/>
          <ac:spMkLst>
            <pc:docMk/>
            <pc:sldMk cId="3256538226" sldId="1102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2T16:44:11.546" v="50" actId="404"/>
          <ac:spMkLst>
            <pc:docMk/>
            <pc:sldMk cId="3256538226" sldId="1102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2T16:44:55.292" v="55" actId="2711"/>
        <pc:sldMkLst>
          <pc:docMk/>
          <pc:sldMk cId="608220993" sldId="1103"/>
        </pc:sldMkLst>
        <pc:spChg chg="mod">
          <ac:chgData name="Alexander, Kinsey P. (GSFC-5950)[OMITRON]" userId="a5cb3d1c-41cf-4437-a95c-f9032ccf4836" providerId="ADAL" clId="{E3E280DE-B56B-4330-92A5-AE92134C2264}" dt="2022-10-12T16:44:41.862" v="53"/>
          <ac:spMkLst>
            <pc:docMk/>
            <pc:sldMk cId="608220993" sldId="1103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2T16:44:55.292" v="55" actId="2711"/>
          <ac:spMkLst>
            <pc:docMk/>
            <pc:sldMk cId="608220993" sldId="1103"/>
            <ac:spMk id="7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2T20:13:46.593" v="248" actId="20577"/>
        <pc:sldMkLst>
          <pc:docMk/>
          <pc:sldMk cId="934021818" sldId="1104"/>
        </pc:sldMkLst>
        <pc:spChg chg="del">
          <ac:chgData name="Alexander, Kinsey P. (GSFC-5950)[OMITRON]" userId="a5cb3d1c-41cf-4437-a95c-f9032ccf4836" providerId="ADAL" clId="{E3E280DE-B56B-4330-92A5-AE92134C2264}" dt="2022-10-12T16:47:11.008" v="73" actId="478"/>
          <ac:spMkLst>
            <pc:docMk/>
            <pc:sldMk cId="934021818" sldId="1104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2T16:47:12.537" v="74" actId="478"/>
          <ac:spMkLst>
            <pc:docMk/>
            <pc:sldMk cId="934021818" sldId="1104"/>
            <ac:spMk id="4" creationId="{CF231D08-E5C6-4853-BD90-C6D97A7F4953}"/>
          </ac:spMkLst>
        </pc:spChg>
        <pc:spChg chg="mod">
          <ac:chgData name="Alexander, Kinsey P. (GSFC-5950)[OMITRON]" userId="a5cb3d1c-41cf-4437-a95c-f9032ccf4836" providerId="ADAL" clId="{E3E280DE-B56B-4330-92A5-AE92134C2264}" dt="2022-10-12T20:13:46.593" v="248" actId="20577"/>
          <ac:spMkLst>
            <pc:docMk/>
            <pc:sldMk cId="934021818" sldId="1104"/>
            <ac:spMk id="7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3T13:22:15.442" v="250" actId="20577"/>
        <pc:sldMkLst>
          <pc:docMk/>
          <pc:sldMk cId="1534407110" sldId="1105"/>
        </pc:sldMkLst>
        <pc:spChg chg="mod">
          <ac:chgData name="Alexander, Kinsey P. (GSFC-5950)[OMITRON]" userId="a5cb3d1c-41cf-4437-a95c-f9032ccf4836" providerId="ADAL" clId="{E3E280DE-B56B-4330-92A5-AE92134C2264}" dt="2022-10-12T16:47:53.625" v="93" actId="20577"/>
          <ac:spMkLst>
            <pc:docMk/>
            <pc:sldMk cId="1534407110" sldId="1105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2T16:47:40.872" v="76" actId="478"/>
          <ac:spMkLst>
            <pc:docMk/>
            <pc:sldMk cId="1534407110" sldId="1105"/>
            <ac:spMk id="4" creationId="{7BBD9584-F49A-4C32-AE30-D0AD108E2E9A}"/>
          </ac:spMkLst>
        </pc:spChg>
        <pc:spChg chg="del">
          <ac:chgData name="Alexander, Kinsey P. (GSFC-5950)[OMITRON]" userId="a5cb3d1c-41cf-4437-a95c-f9032ccf4836" providerId="ADAL" clId="{E3E280DE-B56B-4330-92A5-AE92134C2264}" dt="2022-10-12T16:47:31.946" v="75" actId="478"/>
          <ac:spMkLst>
            <pc:docMk/>
            <pc:sldMk cId="1534407110" sldId="1105"/>
            <ac:spMk id="7" creationId="{00000000-0000-0000-0000-000000000000}"/>
          </ac:spMkLst>
        </pc:spChg>
        <pc:spChg chg="add mod">
          <ac:chgData name="Alexander, Kinsey P. (GSFC-5950)[OMITRON]" userId="a5cb3d1c-41cf-4437-a95c-f9032ccf4836" providerId="ADAL" clId="{E3E280DE-B56B-4330-92A5-AE92134C2264}" dt="2022-10-13T13:22:15.442" v="250" actId="20577"/>
          <ac:spMkLst>
            <pc:docMk/>
            <pc:sldMk cId="1534407110" sldId="1105"/>
            <ac:spMk id="10" creationId="{03FB42B7-F2A0-4823-8A2E-811501C25A62}"/>
          </ac:spMkLst>
        </pc:spChg>
        <pc:graphicFrameChg chg="add mod">
          <ac:chgData name="Alexander, Kinsey P. (GSFC-5950)[OMITRON]" userId="a5cb3d1c-41cf-4437-a95c-f9032ccf4836" providerId="ADAL" clId="{E3E280DE-B56B-4330-92A5-AE92134C2264}" dt="2022-10-12T16:47:41.622" v="77"/>
          <ac:graphicFrameMkLst>
            <pc:docMk/>
            <pc:sldMk cId="1534407110" sldId="1105"/>
            <ac:graphicFrameMk id="9" creationId="{169DAC0B-8B3D-4DC8-AA20-36E8916A6767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2T16:47:41.622" v="77"/>
          <ac:picMkLst>
            <pc:docMk/>
            <pc:sldMk cId="1534407110" sldId="1105"/>
            <ac:picMk id="8" creationId="{66BE04A6-C7CF-4C40-8AC8-BA22890DEA51}"/>
          </ac:picMkLst>
        </pc:picChg>
      </pc:sldChg>
      <pc:sldChg chg="addSp delSp modSp add mod">
        <pc:chgData name="Alexander, Kinsey P. (GSFC-5950)[OMITRON]" userId="a5cb3d1c-41cf-4437-a95c-f9032ccf4836" providerId="ADAL" clId="{E3E280DE-B56B-4330-92A5-AE92134C2264}" dt="2022-10-12T16:48:57.705" v="105" actId="2711"/>
        <pc:sldMkLst>
          <pc:docMk/>
          <pc:sldMk cId="2813900185" sldId="1106"/>
        </pc:sldMkLst>
        <pc:spChg chg="mod">
          <ac:chgData name="Alexander, Kinsey P. (GSFC-5950)[OMITRON]" userId="a5cb3d1c-41cf-4437-a95c-f9032ccf4836" providerId="ADAL" clId="{E3E280DE-B56B-4330-92A5-AE92134C2264}" dt="2022-10-12T16:48:44.795" v="102" actId="20577"/>
          <ac:spMkLst>
            <pc:docMk/>
            <pc:sldMk cId="2813900185" sldId="1106"/>
            <ac:spMk id="2" creationId="{00000000-0000-0000-0000-000000000000}"/>
          </ac:spMkLst>
        </pc:spChg>
        <pc:spChg chg="del">
          <ac:chgData name="Alexander, Kinsey P. (GSFC-5950)[OMITRON]" userId="a5cb3d1c-41cf-4437-a95c-f9032ccf4836" providerId="ADAL" clId="{E3E280DE-B56B-4330-92A5-AE92134C2264}" dt="2022-10-12T16:48:36.260" v="95" actId="478"/>
          <ac:spMkLst>
            <pc:docMk/>
            <pc:sldMk cId="2813900185" sldId="1106"/>
            <ac:spMk id="10" creationId="{03FB42B7-F2A0-4823-8A2E-811501C25A62}"/>
          </ac:spMkLst>
        </pc:spChg>
        <pc:spChg chg="add mod">
          <ac:chgData name="Alexander, Kinsey P. (GSFC-5950)[OMITRON]" userId="a5cb3d1c-41cf-4437-a95c-f9032ccf4836" providerId="ADAL" clId="{E3E280DE-B56B-4330-92A5-AE92134C2264}" dt="2022-10-12T16:48:57.705" v="105" actId="2711"/>
          <ac:spMkLst>
            <pc:docMk/>
            <pc:sldMk cId="2813900185" sldId="1106"/>
            <ac:spMk id="12" creationId="{9EB28006-E60E-4286-BDB6-77EF20F348F8}"/>
          </ac:spMkLst>
        </pc:spChg>
        <pc:graphicFrameChg chg="del">
          <ac:chgData name="Alexander, Kinsey P. (GSFC-5950)[OMITRON]" userId="a5cb3d1c-41cf-4437-a95c-f9032ccf4836" providerId="ADAL" clId="{E3E280DE-B56B-4330-92A5-AE92134C2264}" dt="2022-10-12T16:48:36.260" v="95" actId="478"/>
          <ac:graphicFrameMkLst>
            <pc:docMk/>
            <pc:sldMk cId="2813900185" sldId="1106"/>
            <ac:graphicFrameMk id="9" creationId="{169DAC0B-8B3D-4DC8-AA20-36E8916A6767}"/>
          </ac:graphicFrameMkLst>
        </pc:graphicFrameChg>
        <pc:graphicFrameChg chg="add mod">
          <ac:chgData name="Alexander, Kinsey P. (GSFC-5950)[OMITRON]" userId="a5cb3d1c-41cf-4437-a95c-f9032ccf4836" providerId="ADAL" clId="{E3E280DE-B56B-4330-92A5-AE92134C2264}" dt="2022-10-12T16:48:54.025" v="104"/>
          <ac:graphicFrameMkLst>
            <pc:docMk/>
            <pc:sldMk cId="2813900185" sldId="1106"/>
            <ac:graphicFrameMk id="11" creationId="{8E789D49-B11E-4057-8F8D-8A7794DFDBEB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2T16:48:54.025" v="104"/>
          <ac:picMkLst>
            <pc:docMk/>
            <pc:sldMk cId="2813900185" sldId="1106"/>
            <ac:picMk id="7" creationId="{11FB8607-4FEB-4D1C-BCFB-4129BF9CAC5B}"/>
          </ac:picMkLst>
        </pc:picChg>
        <pc:picChg chg="del">
          <ac:chgData name="Alexander, Kinsey P. (GSFC-5950)[OMITRON]" userId="a5cb3d1c-41cf-4437-a95c-f9032ccf4836" providerId="ADAL" clId="{E3E280DE-B56B-4330-92A5-AE92134C2264}" dt="2022-10-12T16:48:36.260" v="95" actId="478"/>
          <ac:picMkLst>
            <pc:docMk/>
            <pc:sldMk cId="2813900185" sldId="1106"/>
            <ac:picMk id="8" creationId="{66BE04A6-C7CF-4C40-8AC8-BA22890DEA51}"/>
          </ac:picMkLst>
        </pc:picChg>
      </pc:sldChg>
      <pc:sldChg chg="addSp delSp modSp add mod">
        <pc:chgData name="Alexander, Kinsey P. (GSFC-5950)[OMITRON]" userId="a5cb3d1c-41cf-4437-a95c-f9032ccf4836" providerId="ADAL" clId="{E3E280DE-B56B-4330-92A5-AE92134C2264}" dt="2022-10-12T16:49:32.974" v="115" actId="2711"/>
        <pc:sldMkLst>
          <pc:docMk/>
          <pc:sldMk cId="1348653150" sldId="1107"/>
        </pc:sldMkLst>
        <pc:spChg chg="mod">
          <ac:chgData name="Alexander, Kinsey P. (GSFC-5950)[OMITRON]" userId="a5cb3d1c-41cf-4437-a95c-f9032ccf4836" providerId="ADAL" clId="{E3E280DE-B56B-4330-92A5-AE92134C2264}" dt="2022-10-12T16:49:16.386" v="112" actId="20577"/>
          <ac:spMkLst>
            <pc:docMk/>
            <pc:sldMk cId="1348653150" sldId="1107"/>
            <ac:spMk id="2" creationId="{00000000-0000-0000-0000-000000000000}"/>
          </ac:spMkLst>
        </pc:spChg>
        <pc:spChg chg="add mod">
          <ac:chgData name="Alexander, Kinsey P. (GSFC-5950)[OMITRON]" userId="a5cb3d1c-41cf-4437-a95c-f9032ccf4836" providerId="ADAL" clId="{E3E280DE-B56B-4330-92A5-AE92134C2264}" dt="2022-10-12T16:49:32.974" v="115" actId="2711"/>
          <ac:spMkLst>
            <pc:docMk/>
            <pc:sldMk cId="1348653150" sldId="1107"/>
            <ac:spMk id="10" creationId="{FBF83E4B-5820-4A6B-8EED-64D8319AD9A2}"/>
          </ac:spMkLst>
        </pc:spChg>
        <pc:spChg chg="del">
          <ac:chgData name="Alexander, Kinsey P. (GSFC-5950)[OMITRON]" userId="a5cb3d1c-41cf-4437-a95c-f9032ccf4836" providerId="ADAL" clId="{E3E280DE-B56B-4330-92A5-AE92134C2264}" dt="2022-10-12T16:49:21.655" v="113" actId="478"/>
          <ac:spMkLst>
            <pc:docMk/>
            <pc:sldMk cId="1348653150" sldId="1107"/>
            <ac:spMk id="12" creationId="{9EB28006-E60E-4286-BDB6-77EF20F348F8}"/>
          </ac:spMkLst>
        </pc:spChg>
        <pc:graphicFrameChg chg="add mod">
          <ac:chgData name="Alexander, Kinsey P. (GSFC-5950)[OMITRON]" userId="a5cb3d1c-41cf-4437-a95c-f9032ccf4836" providerId="ADAL" clId="{E3E280DE-B56B-4330-92A5-AE92134C2264}" dt="2022-10-12T16:49:28.580" v="114"/>
          <ac:graphicFrameMkLst>
            <pc:docMk/>
            <pc:sldMk cId="1348653150" sldId="1107"/>
            <ac:graphicFrameMk id="9" creationId="{05D999EB-9B9F-4AD8-8D7E-4F483094F6D3}"/>
          </ac:graphicFrameMkLst>
        </pc:graphicFrameChg>
        <pc:graphicFrameChg chg="del">
          <ac:chgData name="Alexander, Kinsey P. (GSFC-5950)[OMITRON]" userId="a5cb3d1c-41cf-4437-a95c-f9032ccf4836" providerId="ADAL" clId="{E3E280DE-B56B-4330-92A5-AE92134C2264}" dt="2022-10-12T16:49:21.655" v="113" actId="478"/>
          <ac:graphicFrameMkLst>
            <pc:docMk/>
            <pc:sldMk cId="1348653150" sldId="1107"/>
            <ac:graphicFrameMk id="11" creationId="{8E789D49-B11E-4057-8F8D-8A7794DFDBEB}"/>
          </ac:graphicFrameMkLst>
        </pc:graphicFrameChg>
        <pc:picChg chg="del">
          <ac:chgData name="Alexander, Kinsey P. (GSFC-5950)[OMITRON]" userId="a5cb3d1c-41cf-4437-a95c-f9032ccf4836" providerId="ADAL" clId="{E3E280DE-B56B-4330-92A5-AE92134C2264}" dt="2022-10-12T16:49:21.655" v="113" actId="478"/>
          <ac:picMkLst>
            <pc:docMk/>
            <pc:sldMk cId="1348653150" sldId="1107"/>
            <ac:picMk id="7" creationId="{11FB8607-4FEB-4D1C-BCFB-4129BF9CAC5B}"/>
          </ac:picMkLst>
        </pc:picChg>
        <pc:picChg chg="add mod">
          <ac:chgData name="Alexander, Kinsey P. (GSFC-5950)[OMITRON]" userId="a5cb3d1c-41cf-4437-a95c-f9032ccf4836" providerId="ADAL" clId="{E3E280DE-B56B-4330-92A5-AE92134C2264}" dt="2022-10-12T16:49:28.580" v="114"/>
          <ac:picMkLst>
            <pc:docMk/>
            <pc:sldMk cId="1348653150" sldId="1107"/>
            <ac:picMk id="8" creationId="{C13AAAED-723D-45E9-A0C1-60E358813218}"/>
          </ac:picMkLst>
        </pc:picChg>
      </pc:sldChg>
      <pc:sldChg chg="modSp add mod">
        <pc:chgData name="Alexander, Kinsey P. (GSFC-5950)[OMITRON]" userId="a5cb3d1c-41cf-4437-a95c-f9032ccf4836" providerId="ADAL" clId="{E3E280DE-B56B-4330-92A5-AE92134C2264}" dt="2022-10-14T15:41:05" v="793" actId="20577"/>
        <pc:sldMkLst>
          <pc:docMk/>
          <pc:sldMk cId="464245388" sldId="1108"/>
        </pc:sldMkLst>
        <pc:spChg chg="mod">
          <ac:chgData name="Alexander, Kinsey P. (GSFC-5950)[OMITRON]" userId="a5cb3d1c-41cf-4437-a95c-f9032ccf4836" providerId="ADAL" clId="{E3E280DE-B56B-4330-92A5-AE92134C2264}" dt="2022-10-12T16:50:50.880" v="118"/>
          <ac:spMkLst>
            <pc:docMk/>
            <pc:sldMk cId="464245388" sldId="1108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4T15:41:05" v="793" actId="20577"/>
          <ac:spMkLst>
            <pc:docMk/>
            <pc:sldMk cId="464245388" sldId="1108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2T16:51:56.353" v="129" actId="14100"/>
        <pc:sldMkLst>
          <pc:docMk/>
          <pc:sldMk cId="1415543184" sldId="1109"/>
        </pc:sldMkLst>
        <pc:spChg chg="mod">
          <ac:chgData name="Alexander, Kinsey P. (GSFC-5950)[OMITRON]" userId="a5cb3d1c-41cf-4437-a95c-f9032ccf4836" providerId="ADAL" clId="{E3E280DE-B56B-4330-92A5-AE92134C2264}" dt="2022-10-12T16:51:56.353" v="129" actId="14100"/>
          <ac:spMkLst>
            <pc:docMk/>
            <pc:sldMk cId="1415543184" sldId="1109"/>
            <ac:spMk id="2" creationId="{00000000-0000-0000-0000-000000000000}"/>
          </ac:spMkLst>
        </pc:spChg>
      </pc:sldChg>
      <pc:sldChg chg="delSp modSp add mod">
        <pc:chgData name="Alexander, Kinsey P. (GSFC-5950)[OMITRON]" userId="a5cb3d1c-41cf-4437-a95c-f9032ccf4836" providerId="ADAL" clId="{E3E280DE-B56B-4330-92A5-AE92134C2264}" dt="2022-10-12T16:53:02.194" v="134" actId="478"/>
        <pc:sldMkLst>
          <pc:docMk/>
          <pc:sldMk cId="3281064828" sldId="1110"/>
        </pc:sldMkLst>
        <pc:spChg chg="del mod">
          <ac:chgData name="Alexander, Kinsey P. (GSFC-5950)[OMITRON]" userId="a5cb3d1c-41cf-4437-a95c-f9032ccf4836" providerId="ADAL" clId="{E3E280DE-B56B-4330-92A5-AE92134C2264}" dt="2022-10-12T16:53:02.194" v="134" actId="478"/>
          <ac:spMkLst>
            <pc:docMk/>
            <pc:sldMk cId="3281064828" sldId="1110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2T16:53:00.291" v="133" actId="2711"/>
          <ac:spMkLst>
            <pc:docMk/>
            <pc:sldMk cId="3281064828" sldId="1110"/>
            <ac:spMk id="7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2T17:01:52.146" v="177" actId="14734"/>
        <pc:sldMkLst>
          <pc:docMk/>
          <pc:sldMk cId="2337321989" sldId="1111"/>
        </pc:sldMkLst>
        <pc:spChg chg="mod">
          <ac:chgData name="Alexander, Kinsey P. (GSFC-5950)[OMITRON]" userId="a5cb3d1c-41cf-4437-a95c-f9032ccf4836" providerId="ADAL" clId="{E3E280DE-B56B-4330-92A5-AE92134C2264}" dt="2022-10-12T16:55:36.977" v="137"/>
          <ac:spMkLst>
            <pc:docMk/>
            <pc:sldMk cId="2337321989" sldId="1111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2T16:55:43.282" v="139" actId="478"/>
          <ac:spMkLst>
            <pc:docMk/>
            <pc:sldMk cId="2337321989" sldId="1111"/>
            <ac:spMk id="4" creationId="{E012521A-2AC5-4550-8061-D081792D7C57}"/>
          </ac:spMkLst>
        </pc:spChg>
        <pc:spChg chg="del">
          <ac:chgData name="Alexander, Kinsey P. (GSFC-5950)[OMITRON]" userId="a5cb3d1c-41cf-4437-a95c-f9032ccf4836" providerId="ADAL" clId="{E3E280DE-B56B-4330-92A5-AE92134C2264}" dt="2022-10-12T16:55:40.739" v="138" actId="478"/>
          <ac:spMkLst>
            <pc:docMk/>
            <pc:sldMk cId="2337321989" sldId="1111"/>
            <ac:spMk id="7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2T16:55:58.051" v="141"/>
          <ac:spMkLst>
            <pc:docMk/>
            <pc:sldMk cId="2337321989" sldId="1111"/>
            <ac:spMk id="10" creationId="{EBEC561D-8E0D-434E-983E-0AF94F45397D}"/>
          </ac:spMkLst>
        </pc:spChg>
        <pc:spChg chg="add mod">
          <ac:chgData name="Alexander, Kinsey P. (GSFC-5950)[OMITRON]" userId="a5cb3d1c-41cf-4437-a95c-f9032ccf4836" providerId="ADAL" clId="{E3E280DE-B56B-4330-92A5-AE92134C2264}" dt="2022-10-12T17:00:12.005" v="171" actId="2711"/>
          <ac:spMkLst>
            <pc:docMk/>
            <pc:sldMk cId="2337321989" sldId="1111"/>
            <ac:spMk id="13" creationId="{0E6AA465-C108-4340-A1C1-2E3D72A8200C}"/>
          </ac:spMkLst>
        </pc:spChg>
        <pc:spChg chg="add mod">
          <ac:chgData name="Alexander, Kinsey P. (GSFC-5950)[OMITRON]" userId="a5cb3d1c-41cf-4437-a95c-f9032ccf4836" providerId="ADAL" clId="{E3E280DE-B56B-4330-92A5-AE92134C2264}" dt="2022-10-12T17:00:02.024" v="168" actId="2711"/>
          <ac:spMkLst>
            <pc:docMk/>
            <pc:sldMk cId="2337321989" sldId="1111"/>
            <ac:spMk id="15" creationId="{202810D9-C7A2-4A3C-BB4E-496B6CDD298E}"/>
          </ac:spMkLst>
        </pc:spChg>
        <pc:graphicFrameChg chg="add del mod">
          <ac:chgData name="Alexander, Kinsey P. (GSFC-5950)[OMITRON]" userId="a5cb3d1c-41cf-4437-a95c-f9032ccf4836" providerId="ADAL" clId="{E3E280DE-B56B-4330-92A5-AE92134C2264}" dt="2022-10-12T16:55:58.051" v="141"/>
          <ac:graphicFrameMkLst>
            <pc:docMk/>
            <pc:sldMk cId="2337321989" sldId="1111"/>
            <ac:graphicFrameMk id="9" creationId="{6FFC2AD4-2693-482A-B465-8B0F5EE66978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2T17:01:52.146" v="177" actId="14734"/>
          <ac:graphicFrameMkLst>
            <pc:docMk/>
            <pc:sldMk cId="2337321989" sldId="1111"/>
            <ac:graphicFrameMk id="12" creationId="{B26544C3-458E-400A-B2A2-826C97F4E1DA}"/>
          </ac:graphicFrameMkLst>
        </pc:graphicFrameChg>
        <pc:picChg chg="add del mod">
          <ac:chgData name="Alexander, Kinsey P. (GSFC-5950)[OMITRON]" userId="a5cb3d1c-41cf-4437-a95c-f9032ccf4836" providerId="ADAL" clId="{E3E280DE-B56B-4330-92A5-AE92134C2264}" dt="2022-10-12T16:55:58.051" v="141"/>
          <ac:picMkLst>
            <pc:docMk/>
            <pc:sldMk cId="2337321989" sldId="1111"/>
            <ac:picMk id="8" creationId="{9053664A-A9C1-47F4-9A8C-AD0746369B74}"/>
          </ac:picMkLst>
        </pc:picChg>
        <pc:picChg chg="add mod">
          <ac:chgData name="Alexander, Kinsey P. (GSFC-5950)[OMITRON]" userId="a5cb3d1c-41cf-4437-a95c-f9032ccf4836" providerId="ADAL" clId="{E3E280DE-B56B-4330-92A5-AE92134C2264}" dt="2022-10-12T16:56:02.815" v="142"/>
          <ac:picMkLst>
            <pc:docMk/>
            <pc:sldMk cId="2337321989" sldId="1111"/>
            <ac:picMk id="11" creationId="{A85DDE1B-1E5B-4E13-B57C-1E3F7FD2D8AC}"/>
          </ac:picMkLst>
        </pc:picChg>
        <pc:cxnChg chg="add mod">
          <ac:chgData name="Alexander, Kinsey P. (GSFC-5950)[OMITRON]" userId="a5cb3d1c-41cf-4437-a95c-f9032ccf4836" providerId="ADAL" clId="{E3E280DE-B56B-4330-92A5-AE92134C2264}" dt="2022-10-12T16:56:12.733" v="143"/>
          <ac:cxnSpMkLst>
            <pc:docMk/>
            <pc:sldMk cId="2337321989" sldId="1111"/>
            <ac:cxnSpMk id="14" creationId="{9741B86C-D9A7-48F8-AC0A-190457371175}"/>
          </ac:cxnSpMkLst>
        </pc:cxnChg>
      </pc:sldChg>
      <pc:sldChg chg="addSp delSp modSp add mod ord">
        <pc:chgData name="Alexander, Kinsey P. (GSFC-5950)[OMITRON]" userId="a5cb3d1c-41cf-4437-a95c-f9032ccf4836" providerId="ADAL" clId="{E3E280DE-B56B-4330-92A5-AE92134C2264}" dt="2022-10-13T15:01:36.132" v="268"/>
        <pc:sldMkLst>
          <pc:docMk/>
          <pc:sldMk cId="1555900214" sldId="1112"/>
        </pc:sldMkLst>
        <pc:spChg chg="mod">
          <ac:chgData name="Alexander, Kinsey P. (GSFC-5950)[OMITRON]" userId="a5cb3d1c-41cf-4437-a95c-f9032ccf4836" providerId="ADAL" clId="{E3E280DE-B56B-4330-92A5-AE92134C2264}" dt="2022-10-12T16:58:03.682" v="157" actId="20577"/>
          <ac:spMkLst>
            <pc:docMk/>
            <pc:sldMk cId="1555900214" sldId="1112"/>
            <ac:spMk id="2" creationId="{00000000-0000-0000-0000-000000000000}"/>
          </ac:spMkLst>
        </pc:spChg>
        <pc:spChg chg="del">
          <ac:chgData name="Alexander, Kinsey P. (GSFC-5950)[OMITRON]" userId="a5cb3d1c-41cf-4437-a95c-f9032ccf4836" providerId="ADAL" clId="{E3E280DE-B56B-4330-92A5-AE92134C2264}" dt="2022-10-12T16:57:56.123" v="146" actId="478"/>
          <ac:spMkLst>
            <pc:docMk/>
            <pc:sldMk cId="1555900214" sldId="1112"/>
            <ac:spMk id="13" creationId="{0E6AA465-C108-4340-A1C1-2E3D72A8200C}"/>
          </ac:spMkLst>
        </pc:spChg>
        <pc:spChg chg="del">
          <ac:chgData name="Alexander, Kinsey P. (GSFC-5950)[OMITRON]" userId="a5cb3d1c-41cf-4437-a95c-f9032ccf4836" providerId="ADAL" clId="{E3E280DE-B56B-4330-92A5-AE92134C2264}" dt="2022-10-12T16:57:56.123" v="146" actId="478"/>
          <ac:spMkLst>
            <pc:docMk/>
            <pc:sldMk cId="1555900214" sldId="1112"/>
            <ac:spMk id="15" creationId="{202810D9-C7A2-4A3C-BB4E-496B6CDD298E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2T16:58:15.436" v="159"/>
          <ac:spMkLst>
            <pc:docMk/>
            <pc:sldMk cId="1555900214" sldId="1112"/>
            <ac:spMk id="16" creationId="{4AEB5DDC-64D8-4471-90CC-986DF63A5372}"/>
          </ac:spMkLst>
        </pc:spChg>
        <pc:spChg chg="add mod">
          <ac:chgData name="Alexander, Kinsey P. (GSFC-5950)[OMITRON]" userId="a5cb3d1c-41cf-4437-a95c-f9032ccf4836" providerId="ADAL" clId="{E3E280DE-B56B-4330-92A5-AE92134C2264}" dt="2022-10-12T17:01:17.202" v="173" actId="2711"/>
          <ac:spMkLst>
            <pc:docMk/>
            <pc:sldMk cId="1555900214" sldId="1112"/>
            <ac:spMk id="19" creationId="{D657A89F-6AB9-447C-8896-14E649D0E3A9}"/>
          </ac:spMkLst>
        </pc:spChg>
        <pc:graphicFrameChg chg="add del mod">
          <ac:chgData name="Alexander, Kinsey P. (GSFC-5950)[OMITRON]" userId="a5cb3d1c-41cf-4437-a95c-f9032ccf4836" providerId="ADAL" clId="{E3E280DE-B56B-4330-92A5-AE92134C2264}" dt="2022-10-12T16:58:15.436" v="159"/>
          <ac:graphicFrameMkLst>
            <pc:docMk/>
            <pc:sldMk cId="1555900214" sldId="1112"/>
            <ac:graphicFrameMk id="10" creationId="{F2EAA80A-6F6D-4543-B66D-FF61993774C1}"/>
          </ac:graphicFrameMkLst>
        </pc:graphicFrameChg>
        <pc:graphicFrameChg chg="del">
          <ac:chgData name="Alexander, Kinsey P. (GSFC-5950)[OMITRON]" userId="a5cb3d1c-41cf-4437-a95c-f9032ccf4836" providerId="ADAL" clId="{E3E280DE-B56B-4330-92A5-AE92134C2264}" dt="2022-10-12T16:57:56.123" v="146" actId="478"/>
          <ac:graphicFrameMkLst>
            <pc:docMk/>
            <pc:sldMk cId="1555900214" sldId="1112"/>
            <ac:graphicFrameMk id="12" creationId="{B26544C3-458E-400A-B2A2-826C97F4E1DA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2T17:01:01.942" v="172" actId="2711"/>
          <ac:graphicFrameMkLst>
            <pc:docMk/>
            <pc:sldMk cId="1555900214" sldId="1112"/>
            <ac:graphicFrameMk id="18" creationId="{FD8D45C0-7CD7-4001-A4CB-34D537A9EEA6}"/>
          </ac:graphicFrameMkLst>
        </pc:graphicFrameChg>
        <pc:picChg chg="add del mod">
          <ac:chgData name="Alexander, Kinsey P. (GSFC-5950)[OMITRON]" userId="a5cb3d1c-41cf-4437-a95c-f9032ccf4836" providerId="ADAL" clId="{E3E280DE-B56B-4330-92A5-AE92134C2264}" dt="2022-10-12T16:58:15.436" v="159"/>
          <ac:picMkLst>
            <pc:docMk/>
            <pc:sldMk cId="1555900214" sldId="1112"/>
            <ac:picMk id="9" creationId="{97DD2407-CEBD-4F99-A281-BC73EAF358EA}"/>
          </ac:picMkLst>
        </pc:picChg>
        <pc:picChg chg="del">
          <ac:chgData name="Alexander, Kinsey P. (GSFC-5950)[OMITRON]" userId="a5cb3d1c-41cf-4437-a95c-f9032ccf4836" providerId="ADAL" clId="{E3E280DE-B56B-4330-92A5-AE92134C2264}" dt="2022-10-12T16:57:56.123" v="146" actId="478"/>
          <ac:picMkLst>
            <pc:docMk/>
            <pc:sldMk cId="1555900214" sldId="1112"/>
            <ac:picMk id="11" creationId="{A85DDE1B-1E5B-4E13-B57C-1E3F7FD2D8AC}"/>
          </ac:picMkLst>
        </pc:picChg>
        <pc:picChg chg="add mod">
          <ac:chgData name="Alexander, Kinsey P. (GSFC-5950)[OMITRON]" userId="a5cb3d1c-41cf-4437-a95c-f9032ccf4836" providerId="ADAL" clId="{E3E280DE-B56B-4330-92A5-AE92134C2264}" dt="2022-10-12T16:58:18.400" v="160"/>
          <ac:picMkLst>
            <pc:docMk/>
            <pc:sldMk cId="1555900214" sldId="1112"/>
            <ac:picMk id="17" creationId="{CDA47BE6-71F1-42C6-8D13-63D84F503ACB}"/>
          </ac:picMkLst>
        </pc:picChg>
        <pc:cxnChg chg="del">
          <ac:chgData name="Alexander, Kinsey P. (GSFC-5950)[OMITRON]" userId="a5cb3d1c-41cf-4437-a95c-f9032ccf4836" providerId="ADAL" clId="{E3E280DE-B56B-4330-92A5-AE92134C2264}" dt="2022-10-12T16:57:56.123" v="146" actId="478"/>
          <ac:cxnSpMkLst>
            <pc:docMk/>
            <pc:sldMk cId="1555900214" sldId="1112"/>
            <ac:cxnSpMk id="14" creationId="{9741B86C-D9A7-48F8-AC0A-190457371175}"/>
          </ac:cxnSpMkLst>
        </pc:cxnChg>
      </pc:sldChg>
      <pc:sldChg chg="addSp delSp modSp add mod">
        <pc:chgData name="Alexander, Kinsey P. (GSFC-5950)[OMITRON]" userId="a5cb3d1c-41cf-4437-a95c-f9032ccf4836" providerId="ADAL" clId="{E3E280DE-B56B-4330-92A5-AE92134C2264}" dt="2022-10-12T17:02:13.208" v="181" actId="2711"/>
        <pc:sldMkLst>
          <pc:docMk/>
          <pc:sldMk cId="2626544164" sldId="1113"/>
        </pc:sldMkLst>
        <pc:spChg chg="mod">
          <ac:chgData name="Alexander, Kinsey P. (GSFC-5950)[OMITRON]" userId="a5cb3d1c-41cf-4437-a95c-f9032ccf4836" providerId="ADAL" clId="{E3E280DE-B56B-4330-92A5-AE92134C2264}" dt="2022-10-12T16:58:53.219" v="164" actId="20577"/>
          <ac:spMkLst>
            <pc:docMk/>
            <pc:sldMk cId="2626544164" sldId="1113"/>
            <ac:spMk id="2" creationId="{00000000-0000-0000-0000-000000000000}"/>
          </ac:spMkLst>
        </pc:spChg>
        <pc:spChg chg="add mod">
          <ac:chgData name="Alexander, Kinsey P. (GSFC-5950)[OMITRON]" userId="a5cb3d1c-41cf-4437-a95c-f9032ccf4836" providerId="ADAL" clId="{E3E280DE-B56B-4330-92A5-AE92134C2264}" dt="2022-10-12T17:02:13.208" v="181" actId="2711"/>
          <ac:spMkLst>
            <pc:docMk/>
            <pc:sldMk cId="2626544164" sldId="1113"/>
            <ac:spMk id="9" creationId="{39BDA8CA-F01D-4B9A-BA5B-D858C2E3031F}"/>
          </ac:spMkLst>
        </pc:spChg>
        <pc:spChg chg="del">
          <ac:chgData name="Alexander, Kinsey P. (GSFC-5950)[OMITRON]" userId="a5cb3d1c-41cf-4437-a95c-f9032ccf4836" providerId="ADAL" clId="{E3E280DE-B56B-4330-92A5-AE92134C2264}" dt="2022-10-12T16:59:27.924" v="165" actId="478"/>
          <ac:spMkLst>
            <pc:docMk/>
            <pc:sldMk cId="2626544164" sldId="1113"/>
            <ac:spMk id="19" creationId="{D657A89F-6AB9-447C-8896-14E649D0E3A9}"/>
          </ac:spMkLst>
        </pc:spChg>
        <pc:graphicFrameChg chg="add mod modGraphic">
          <ac:chgData name="Alexander, Kinsey P. (GSFC-5950)[OMITRON]" userId="a5cb3d1c-41cf-4437-a95c-f9032ccf4836" providerId="ADAL" clId="{E3E280DE-B56B-4330-92A5-AE92134C2264}" dt="2022-10-12T17:02:06.258" v="178" actId="2711"/>
          <ac:graphicFrameMkLst>
            <pc:docMk/>
            <pc:sldMk cId="2626544164" sldId="1113"/>
            <ac:graphicFrameMk id="8" creationId="{B4209668-FE93-44C7-B8E0-8FEC9C9C7EBF}"/>
          </ac:graphicFrameMkLst>
        </pc:graphicFrameChg>
        <pc:graphicFrameChg chg="del">
          <ac:chgData name="Alexander, Kinsey P. (GSFC-5950)[OMITRON]" userId="a5cb3d1c-41cf-4437-a95c-f9032ccf4836" providerId="ADAL" clId="{E3E280DE-B56B-4330-92A5-AE92134C2264}" dt="2022-10-12T16:59:27.924" v="165" actId="478"/>
          <ac:graphicFrameMkLst>
            <pc:docMk/>
            <pc:sldMk cId="2626544164" sldId="1113"/>
            <ac:graphicFrameMk id="18" creationId="{FD8D45C0-7CD7-4001-A4CB-34D537A9EEA6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2T16:59:36.116" v="166"/>
          <ac:picMkLst>
            <pc:docMk/>
            <pc:sldMk cId="2626544164" sldId="1113"/>
            <ac:picMk id="7" creationId="{1804FA3E-F427-4C51-B5A6-DC2A6DEFC569}"/>
          </ac:picMkLst>
        </pc:picChg>
        <pc:picChg chg="del">
          <ac:chgData name="Alexander, Kinsey P. (GSFC-5950)[OMITRON]" userId="a5cb3d1c-41cf-4437-a95c-f9032ccf4836" providerId="ADAL" clId="{E3E280DE-B56B-4330-92A5-AE92134C2264}" dt="2022-10-12T16:59:27.924" v="165" actId="478"/>
          <ac:picMkLst>
            <pc:docMk/>
            <pc:sldMk cId="2626544164" sldId="1113"/>
            <ac:picMk id="17" creationId="{CDA47BE6-71F1-42C6-8D13-63D84F503ACB}"/>
          </ac:picMkLst>
        </pc:picChg>
      </pc:sldChg>
      <pc:sldChg chg="addSp delSp modSp add mod">
        <pc:chgData name="Alexander, Kinsey P. (GSFC-5950)[OMITRON]" userId="a5cb3d1c-41cf-4437-a95c-f9032ccf4836" providerId="ADAL" clId="{E3E280DE-B56B-4330-92A5-AE92134C2264}" dt="2022-10-13T14:57:53.201" v="257" actId="20577"/>
        <pc:sldMkLst>
          <pc:docMk/>
          <pc:sldMk cId="3386062895" sldId="1114"/>
        </pc:sldMkLst>
        <pc:spChg chg="mod">
          <ac:chgData name="Alexander, Kinsey P. (GSFC-5950)[OMITRON]" userId="a5cb3d1c-41cf-4437-a95c-f9032ccf4836" providerId="ADAL" clId="{E3E280DE-B56B-4330-92A5-AE92134C2264}" dt="2022-10-13T14:57:53.201" v="257" actId="20577"/>
          <ac:spMkLst>
            <pc:docMk/>
            <pc:sldMk cId="3386062895" sldId="1114"/>
            <ac:spMk id="2" creationId="{00000000-0000-0000-0000-000000000000}"/>
          </ac:spMkLst>
        </pc:spChg>
        <pc:spChg chg="del">
          <ac:chgData name="Alexander, Kinsey P. (GSFC-5950)[OMITRON]" userId="a5cb3d1c-41cf-4437-a95c-f9032ccf4836" providerId="ADAL" clId="{E3E280DE-B56B-4330-92A5-AE92134C2264}" dt="2022-10-13T14:57:26.188" v="252" actId="478"/>
          <ac:spMkLst>
            <pc:docMk/>
            <pc:sldMk cId="3386062895" sldId="1114"/>
            <ac:spMk id="9" creationId="{39BDA8CA-F01D-4B9A-BA5B-D858C2E3031F}"/>
          </ac:spMkLst>
        </pc:spChg>
        <pc:spChg chg="add mod">
          <ac:chgData name="Alexander, Kinsey P. (GSFC-5950)[OMITRON]" userId="a5cb3d1c-41cf-4437-a95c-f9032ccf4836" providerId="ADAL" clId="{E3E280DE-B56B-4330-92A5-AE92134C2264}" dt="2022-10-13T14:57:43.529" v="254" actId="2711"/>
          <ac:spMkLst>
            <pc:docMk/>
            <pc:sldMk cId="3386062895" sldId="1114"/>
            <ac:spMk id="12" creationId="{C9D82F53-96CF-477B-A670-13E7C1AAAAEE}"/>
          </ac:spMkLst>
        </pc:spChg>
        <pc:graphicFrameChg chg="del">
          <ac:chgData name="Alexander, Kinsey P. (GSFC-5950)[OMITRON]" userId="a5cb3d1c-41cf-4437-a95c-f9032ccf4836" providerId="ADAL" clId="{E3E280DE-B56B-4330-92A5-AE92134C2264}" dt="2022-10-13T14:57:26.188" v="252" actId="478"/>
          <ac:graphicFrameMkLst>
            <pc:docMk/>
            <pc:sldMk cId="3386062895" sldId="1114"/>
            <ac:graphicFrameMk id="8" creationId="{B4209668-FE93-44C7-B8E0-8FEC9C9C7EBF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3T14:57:49.589" v="255" actId="2711"/>
          <ac:graphicFrameMkLst>
            <pc:docMk/>
            <pc:sldMk cId="3386062895" sldId="1114"/>
            <ac:graphicFrameMk id="11" creationId="{C0C42B2B-2A74-4638-BD42-D39208AAA857}"/>
          </ac:graphicFrameMkLst>
        </pc:graphicFrameChg>
        <pc:picChg chg="del">
          <ac:chgData name="Alexander, Kinsey P. (GSFC-5950)[OMITRON]" userId="a5cb3d1c-41cf-4437-a95c-f9032ccf4836" providerId="ADAL" clId="{E3E280DE-B56B-4330-92A5-AE92134C2264}" dt="2022-10-13T14:57:26.188" v="252" actId="478"/>
          <ac:picMkLst>
            <pc:docMk/>
            <pc:sldMk cId="3386062895" sldId="1114"/>
            <ac:picMk id="7" creationId="{1804FA3E-F427-4C51-B5A6-DC2A6DEFC569}"/>
          </ac:picMkLst>
        </pc:picChg>
        <pc:picChg chg="add mod">
          <ac:chgData name="Alexander, Kinsey P. (GSFC-5950)[OMITRON]" userId="a5cb3d1c-41cf-4437-a95c-f9032ccf4836" providerId="ADAL" clId="{E3E280DE-B56B-4330-92A5-AE92134C2264}" dt="2022-10-13T14:57:38.620" v="253"/>
          <ac:picMkLst>
            <pc:docMk/>
            <pc:sldMk cId="3386062895" sldId="1114"/>
            <ac:picMk id="10" creationId="{A4B29F8A-D207-445F-9943-C0D68184AF8E}"/>
          </ac:picMkLst>
        </pc:picChg>
      </pc:sldChg>
      <pc:sldChg chg="modSp add mod">
        <pc:chgData name="Alexander, Kinsey P. (GSFC-5950)[OMITRON]" userId="a5cb3d1c-41cf-4437-a95c-f9032ccf4836" providerId="ADAL" clId="{E3E280DE-B56B-4330-92A5-AE92134C2264}" dt="2022-10-14T15:40:14.500" v="786" actId="20577"/>
        <pc:sldMkLst>
          <pc:docMk/>
          <pc:sldMk cId="416063939" sldId="1115"/>
        </pc:sldMkLst>
        <pc:spChg chg="mod">
          <ac:chgData name="Alexander, Kinsey P. (GSFC-5950)[OMITRON]" userId="a5cb3d1c-41cf-4437-a95c-f9032ccf4836" providerId="ADAL" clId="{E3E280DE-B56B-4330-92A5-AE92134C2264}" dt="2022-10-13T14:58:55.464" v="262" actId="404"/>
          <ac:spMkLst>
            <pc:docMk/>
            <pc:sldMk cId="416063939" sldId="1115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4T15:40:14.500" v="786" actId="20577"/>
          <ac:spMkLst>
            <pc:docMk/>
            <pc:sldMk cId="416063939" sldId="1115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4T15:22:40.651" v="605" actId="20577"/>
        <pc:sldMkLst>
          <pc:docMk/>
          <pc:sldMk cId="3057053849" sldId="1116"/>
        </pc:sldMkLst>
        <pc:spChg chg="mod">
          <ac:chgData name="Alexander, Kinsey P. (GSFC-5950)[OMITRON]" userId="a5cb3d1c-41cf-4437-a95c-f9032ccf4836" providerId="ADAL" clId="{E3E280DE-B56B-4330-92A5-AE92134C2264}" dt="2022-10-14T15:22:40.651" v="605" actId="20577"/>
          <ac:spMkLst>
            <pc:docMk/>
            <pc:sldMk cId="3057053849" sldId="1116"/>
            <ac:spMk id="2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4T15:23:39.391" v="616" actId="478"/>
        <pc:sldMkLst>
          <pc:docMk/>
          <pc:sldMk cId="4032374000" sldId="1117"/>
        </pc:sldMkLst>
        <pc:spChg chg="del">
          <ac:chgData name="Alexander, Kinsey P. (GSFC-5950)[OMITRON]" userId="a5cb3d1c-41cf-4437-a95c-f9032ccf4836" providerId="ADAL" clId="{E3E280DE-B56B-4330-92A5-AE92134C2264}" dt="2022-10-14T15:23:37.626" v="615" actId="478"/>
          <ac:spMkLst>
            <pc:docMk/>
            <pc:sldMk cId="4032374000" sldId="1117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4T15:23:39.391" v="616" actId="478"/>
          <ac:spMkLst>
            <pc:docMk/>
            <pc:sldMk cId="4032374000" sldId="1117"/>
            <ac:spMk id="4" creationId="{7C730512-3FC4-4D54-9D64-02F1CAC010F0}"/>
          </ac:spMkLst>
        </pc:spChg>
        <pc:spChg chg="mod">
          <ac:chgData name="Alexander, Kinsey P. (GSFC-5950)[OMITRON]" userId="a5cb3d1c-41cf-4437-a95c-f9032ccf4836" providerId="ADAL" clId="{E3E280DE-B56B-4330-92A5-AE92134C2264}" dt="2022-10-14T15:23:18.181" v="612" actId="403"/>
          <ac:spMkLst>
            <pc:docMk/>
            <pc:sldMk cId="4032374000" sldId="1117"/>
            <ac:spMk id="7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4T15:24:56.463" v="626" actId="2711"/>
        <pc:sldMkLst>
          <pc:docMk/>
          <pc:sldMk cId="6077032" sldId="1118"/>
        </pc:sldMkLst>
        <pc:spChg chg="mod">
          <ac:chgData name="Alexander, Kinsey P. (GSFC-5950)[OMITRON]" userId="a5cb3d1c-41cf-4437-a95c-f9032ccf4836" providerId="ADAL" clId="{E3E280DE-B56B-4330-92A5-AE92134C2264}" dt="2022-10-14T15:24:21.583" v="621" actId="255"/>
          <ac:spMkLst>
            <pc:docMk/>
            <pc:sldMk cId="6077032" sldId="1118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4T15:24:31.786" v="623" actId="478"/>
          <ac:spMkLst>
            <pc:docMk/>
            <pc:sldMk cId="6077032" sldId="1118"/>
            <ac:spMk id="4" creationId="{69C83BCA-8117-4F09-8C40-7645C302E1E9}"/>
          </ac:spMkLst>
        </pc:spChg>
        <pc:spChg chg="del">
          <ac:chgData name="Alexander, Kinsey P. (GSFC-5950)[OMITRON]" userId="a5cb3d1c-41cf-4437-a95c-f9032ccf4836" providerId="ADAL" clId="{E3E280DE-B56B-4330-92A5-AE92134C2264}" dt="2022-10-14T15:24:29.031" v="622" actId="478"/>
          <ac:spMkLst>
            <pc:docMk/>
            <pc:sldMk cId="6077032" sldId="1118"/>
            <ac:spMk id="7" creationId="{00000000-0000-0000-0000-000000000000}"/>
          </ac:spMkLst>
        </pc:spChg>
        <pc:spChg chg="add mod">
          <ac:chgData name="Alexander, Kinsey P. (GSFC-5950)[OMITRON]" userId="a5cb3d1c-41cf-4437-a95c-f9032ccf4836" providerId="ADAL" clId="{E3E280DE-B56B-4330-92A5-AE92134C2264}" dt="2022-10-14T15:24:51.075" v="625" actId="2711"/>
          <ac:spMkLst>
            <pc:docMk/>
            <pc:sldMk cId="6077032" sldId="1118"/>
            <ac:spMk id="10" creationId="{951A3219-F441-430E-A493-83A08B700B89}"/>
          </ac:spMkLst>
        </pc:spChg>
        <pc:graphicFrameChg chg="add mod modGraphic">
          <ac:chgData name="Alexander, Kinsey P. (GSFC-5950)[OMITRON]" userId="a5cb3d1c-41cf-4437-a95c-f9032ccf4836" providerId="ADAL" clId="{E3E280DE-B56B-4330-92A5-AE92134C2264}" dt="2022-10-14T15:24:56.463" v="626" actId="2711"/>
          <ac:graphicFrameMkLst>
            <pc:docMk/>
            <pc:sldMk cId="6077032" sldId="1118"/>
            <ac:graphicFrameMk id="9" creationId="{0F40B78B-01F6-4780-86AF-2D58AE8F9F9E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24:40.468" v="624"/>
          <ac:picMkLst>
            <pc:docMk/>
            <pc:sldMk cId="6077032" sldId="1118"/>
            <ac:picMk id="8" creationId="{21324DA0-EB8E-41E7-916E-5346526291BA}"/>
          </ac:picMkLst>
        </pc:picChg>
      </pc:sldChg>
      <pc:sldChg chg="modSp add mod">
        <pc:chgData name="Alexander, Kinsey P. (GSFC-5950)[OMITRON]" userId="a5cb3d1c-41cf-4437-a95c-f9032ccf4836" providerId="ADAL" clId="{E3E280DE-B56B-4330-92A5-AE92134C2264}" dt="2022-10-14T15:25:50.566" v="633" actId="2711"/>
        <pc:sldMkLst>
          <pc:docMk/>
          <pc:sldMk cId="3196597681" sldId="1119"/>
        </pc:sldMkLst>
        <pc:spChg chg="mod">
          <ac:chgData name="Alexander, Kinsey P. (GSFC-5950)[OMITRON]" userId="a5cb3d1c-41cf-4437-a95c-f9032ccf4836" providerId="ADAL" clId="{E3E280DE-B56B-4330-92A5-AE92134C2264}" dt="2022-10-14T15:25:34.349" v="631" actId="403"/>
          <ac:spMkLst>
            <pc:docMk/>
            <pc:sldMk cId="3196597681" sldId="1119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E3E280DE-B56B-4330-92A5-AE92134C2264}" dt="2022-10-14T15:25:50.566" v="633" actId="2711"/>
          <ac:spMkLst>
            <pc:docMk/>
            <pc:sldMk cId="3196597681" sldId="1119"/>
            <ac:spMk id="7" creationId="{00000000-0000-0000-0000-000000000000}"/>
          </ac:spMkLst>
        </pc:spChg>
      </pc:sldChg>
      <pc:sldChg chg="modSp add mod">
        <pc:chgData name="Alexander, Kinsey P. (GSFC-5950)[OMITRON]" userId="a5cb3d1c-41cf-4437-a95c-f9032ccf4836" providerId="ADAL" clId="{E3E280DE-B56B-4330-92A5-AE92134C2264}" dt="2022-10-14T15:26:19.242" v="641" actId="20577"/>
        <pc:sldMkLst>
          <pc:docMk/>
          <pc:sldMk cId="3657190590" sldId="1120"/>
        </pc:sldMkLst>
        <pc:spChg chg="mod">
          <ac:chgData name="Alexander, Kinsey P. (GSFC-5950)[OMITRON]" userId="a5cb3d1c-41cf-4437-a95c-f9032ccf4836" providerId="ADAL" clId="{E3E280DE-B56B-4330-92A5-AE92134C2264}" dt="2022-10-14T15:26:19.242" v="641" actId="20577"/>
          <ac:spMkLst>
            <pc:docMk/>
            <pc:sldMk cId="3657190590" sldId="1120"/>
            <ac:spMk id="2" creationId="{00000000-0000-0000-0000-000000000000}"/>
          </ac:spMkLst>
        </pc:spChg>
      </pc:sldChg>
      <pc:sldChg chg="addSp delSp modSp add mod">
        <pc:chgData name="Alexander, Kinsey P. (GSFC-5950)[OMITRON]" userId="a5cb3d1c-41cf-4437-a95c-f9032ccf4836" providerId="ADAL" clId="{E3E280DE-B56B-4330-92A5-AE92134C2264}" dt="2022-10-14T15:27:14.062" v="650" actId="2711"/>
        <pc:sldMkLst>
          <pc:docMk/>
          <pc:sldMk cId="1260098206" sldId="1121"/>
        </pc:sldMkLst>
        <pc:spChg chg="mod">
          <ac:chgData name="Alexander, Kinsey P. (GSFC-5950)[OMITRON]" userId="a5cb3d1c-41cf-4437-a95c-f9032ccf4836" providerId="ADAL" clId="{E3E280DE-B56B-4330-92A5-AE92134C2264}" dt="2022-10-14T15:26:38.682" v="644"/>
          <ac:spMkLst>
            <pc:docMk/>
            <pc:sldMk cId="1260098206" sldId="1121"/>
            <ac:spMk id="2" creationId="{00000000-0000-0000-0000-000000000000}"/>
          </ac:spMkLst>
        </pc:spChg>
        <pc:spChg chg="add del mod">
          <ac:chgData name="Alexander, Kinsey P. (GSFC-5950)[OMITRON]" userId="a5cb3d1c-41cf-4437-a95c-f9032ccf4836" providerId="ADAL" clId="{E3E280DE-B56B-4330-92A5-AE92134C2264}" dt="2022-10-14T15:26:49.328" v="646" actId="478"/>
          <ac:spMkLst>
            <pc:docMk/>
            <pc:sldMk cId="1260098206" sldId="1121"/>
            <ac:spMk id="4" creationId="{B1DABAC0-740F-40F2-BE91-5D72C7629E44}"/>
          </ac:spMkLst>
        </pc:spChg>
        <pc:spChg chg="del">
          <ac:chgData name="Alexander, Kinsey P. (GSFC-5950)[OMITRON]" userId="a5cb3d1c-41cf-4437-a95c-f9032ccf4836" providerId="ADAL" clId="{E3E280DE-B56B-4330-92A5-AE92134C2264}" dt="2022-10-14T15:26:47.482" v="645" actId="478"/>
          <ac:spMkLst>
            <pc:docMk/>
            <pc:sldMk cId="1260098206" sldId="1121"/>
            <ac:spMk id="7" creationId="{00000000-0000-0000-0000-000000000000}"/>
          </ac:spMkLst>
        </pc:spChg>
        <pc:graphicFrameChg chg="add del mod">
          <ac:chgData name="Alexander, Kinsey P. (GSFC-5950)[OMITRON]" userId="a5cb3d1c-41cf-4437-a95c-f9032ccf4836" providerId="ADAL" clId="{E3E280DE-B56B-4330-92A5-AE92134C2264}" dt="2022-10-14T15:26:52.036" v="648"/>
          <ac:graphicFrameMkLst>
            <pc:docMk/>
            <pc:sldMk cId="1260098206" sldId="1121"/>
            <ac:graphicFrameMk id="9" creationId="{D5027C55-920D-422B-9F41-D41856085CBD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4T15:27:14.062" v="650" actId="2711"/>
          <ac:graphicFrameMkLst>
            <pc:docMk/>
            <pc:sldMk cId="1260098206" sldId="1121"/>
            <ac:graphicFrameMk id="11" creationId="{49812A77-CCB4-4618-9A4C-4B9B37ABFF9F}"/>
          </ac:graphicFrameMkLst>
        </pc:graphicFrameChg>
        <pc:picChg chg="add del mod">
          <ac:chgData name="Alexander, Kinsey P. (GSFC-5950)[OMITRON]" userId="a5cb3d1c-41cf-4437-a95c-f9032ccf4836" providerId="ADAL" clId="{E3E280DE-B56B-4330-92A5-AE92134C2264}" dt="2022-10-14T15:26:52.036" v="648"/>
          <ac:picMkLst>
            <pc:docMk/>
            <pc:sldMk cId="1260098206" sldId="1121"/>
            <ac:picMk id="8" creationId="{6638D261-F9EC-4BF1-B9A0-9180F23741E2}"/>
          </ac:picMkLst>
        </pc:picChg>
        <pc:picChg chg="add mod">
          <ac:chgData name="Alexander, Kinsey P. (GSFC-5950)[OMITRON]" userId="a5cb3d1c-41cf-4437-a95c-f9032ccf4836" providerId="ADAL" clId="{E3E280DE-B56B-4330-92A5-AE92134C2264}" dt="2022-10-14T15:26:53.780" v="649"/>
          <ac:picMkLst>
            <pc:docMk/>
            <pc:sldMk cId="1260098206" sldId="1121"/>
            <ac:picMk id="10" creationId="{8036C416-2BA6-4698-A659-4517DE88810B}"/>
          </ac:picMkLst>
        </pc:picChg>
      </pc:sldChg>
      <pc:sldChg chg="addSp delSp modSp add mod">
        <pc:chgData name="Alexander, Kinsey P. (GSFC-5950)[OMITRON]" userId="a5cb3d1c-41cf-4437-a95c-f9032ccf4836" providerId="ADAL" clId="{E3E280DE-B56B-4330-92A5-AE92134C2264}" dt="2022-10-14T15:28:22.719" v="663" actId="2711"/>
        <pc:sldMkLst>
          <pc:docMk/>
          <pc:sldMk cId="2169748163" sldId="1122"/>
        </pc:sldMkLst>
        <pc:spChg chg="mod">
          <ac:chgData name="Alexander, Kinsey P. (GSFC-5950)[OMITRON]" userId="a5cb3d1c-41cf-4437-a95c-f9032ccf4836" providerId="ADAL" clId="{E3E280DE-B56B-4330-92A5-AE92134C2264}" dt="2022-10-14T15:28:02.541" v="659" actId="20577"/>
          <ac:spMkLst>
            <pc:docMk/>
            <pc:sldMk cId="2169748163" sldId="1122"/>
            <ac:spMk id="2" creationId="{00000000-0000-0000-0000-000000000000}"/>
          </ac:spMkLst>
        </pc:spChg>
        <pc:graphicFrameChg chg="add mod modGraphic">
          <ac:chgData name="Alexander, Kinsey P. (GSFC-5950)[OMITRON]" userId="a5cb3d1c-41cf-4437-a95c-f9032ccf4836" providerId="ADAL" clId="{E3E280DE-B56B-4330-92A5-AE92134C2264}" dt="2022-10-14T15:28:22.719" v="663" actId="2711"/>
          <ac:graphicFrameMkLst>
            <pc:docMk/>
            <pc:sldMk cId="2169748163" sldId="1122"/>
            <ac:graphicFrameMk id="7" creationId="{70107D51-5B1F-49E5-A5C8-054C77B9B9E5}"/>
          </ac:graphicFrameMkLst>
        </pc:graphicFrameChg>
        <pc:graphicFrameChg chg="del">
          <ac:chgData name="Alexander, Kinsey P. (GSFC-5950)[OMITRON]" userId="a5cb3d1c-41cf-4437-a95c-f9032ccf4836" providerId="ADAL" clId="{E3E280DE-B56B-4330-92A5-AE92134C2264}" dt="2022-10-14T15:28:07.237" v="661" actId="478"/>
          <ac:graphicFrameMkLst>
            <pc:docMk/>
            <pc:sldMk cId="2169748163" sldId="1122"/>
            <ac:graphicFrameMk id="11" creationId="{49812A77-CCB4-4618-9A4C-4B9B37ABFF9F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28:16.347" v="662"/>
          <ac:picMkLst>
            <pc:docMk/>
            <pc:sldMk cId="2169748163" sldId="1122"/>
            <ac:picMk id="6" creationId="{82B27DC7-AA13-4053-8A92-E48CF74135FD}"/>
          </ac:picMkLst>
        </pc:picChg>
        <pc:picChg chg="del">
          <ac:chgData name="Alexander, Kinsey P. (GSFC-5950)[OMITRON]" userId="a5cb3d1c-41cf-4437-a95c-f9032ccf4836" providerId="ADAL" clId="{E3E280DE-B56B-4330-92A5-AE92134C2264}" dt="2022-10-14T15:28:05.307" v="660" actId="478"/>
          <ac:picMkLst>
            <pc:docMk/>
            <pc:sldMk cId="2169748163" sldId="1122"/>
            <ac:picMk id="10" creationId="{8036C416-2BA6-4698-A659-4517DE88810B}"/>
          </ac:picMkLst>
        </pc:picChg>
      </pc:sldChg>
      <pc:sldChg chg="delSp modSp add del mod">
        <pc:chgData name="Alexander, Kinsey P. (GSFC-5950)[OMITRON]" userId="a5cb3d1c-41cf-4437-a95c-f9032ccf4836" providerId="ADAL" clId="{E3E280DE-B56B-4330-92A5-AE92134C2264}" dt="2022-10-14T15:29:55.525" v="705" actId="2696"/>
        <pc:sldMkLst>
          <pc:docMk/>
          <pc:sldMk cId="4032323637" sldId="1123"/>
        </pc:sldMkLst>
        <pc:spChg chg="mod">
          <ac:chgData name="Alexander, Kinsey P. (GSFC-5950)[OMITRON]" userId="a5cb3d1c-41cf-4437-a95c-f9032ccf4836" providerId="ADAL" clId="{E3E280DE-B56B-4330-92A5-AE92134C2264}" dt="2022-10-14T15:28:35.115" v="667" actId="20577"/>
          <ac:spMkLst>
            <pc:docMk/>
            <pc:sldMk cId="4032323637" sldId="1123"/>
            <ac:spMk id="2" creationId="{00000000-0000-0000-0000-000000000000}"/>
          </ac:spMkLst>
        </pc:spChg>
        <pc:graphicFrameChg chg="del">
          <ac:chgData name="Alexander, Kinsey P. (GSFC-5950)[OMITRON]" userId="a5cb3d1c-41cf-4437-a95c-f9032ccf4836" providerId="ADAL" clId="{E3E280DE-B56B-4330-92A5-AE92134C2264}" dt="2022-10-14T15:28:40.194" v="669" actId="478"/>
          <ac:graphicFrameMkLst>
            <pc:docMk/>
            <pc:sldMk cId="4032323637" sldId="1123"/>
            <ac:graphicFrameMk id="7" creationId="{70107D51-5B1F-49E5-A5C8-054C77B9B9E5}"/>
          </ac:graphicFrameMkLst>
        </pc:graphicFrameChg>
        <pc:picChg chg="del">
          <ac:chgData name="Alexander, Kinsey P. (GSFC-5950)[OMITRON]" userId="a5cb3d1c-41cf-4437-a95c-f9032ccf4836" providerId="ADAL" clId="{E3E280DE-B56B-4330-92A5-AE92134C2264}" dt="2022-10-14T15:28:38.029" v="668" actId="478"/>
          <ac:picMkLst>
            <pc:docMk/>
            <pc:sldMk cId="4032323637" sldId="1123"/>
            <ac:picMk id="6" creationId="{82B27DC7-AA13-4053-8A92-E48CF74135FD}"/>
          </ac:picMkLst>
        </pc:picChg>
      </pc:sldChg>
      <pc:sldChg chg="addSp modSp add mod">
        <pc:chgData name="Alexander, Kinsey P. (GSFC-5950)[OMITRON]" userId="a5cb3d1c-41cf-4437-a95c-f9032ccf4836" providerId="ADAL" clId="{E3E280DE-B56B-4330-92A5-AE92134C2264}" dt="2022-10-14T15:30:24.296" v="709" actId="2711"/>
        <pc:sldMkLst>
          <pc:docMk/>
          <pc:sldMk cId="1903378542" sldId="1124"/>
        </pc:sldMkLst>
        <pc:spChg chg="mod">
          <ac:chgData name="Alexander, Kinsey P. (GSFC-5950)[OMITRON]" userId="a5cb3d1c-41cf-4437-a95c-f9032ccf4836" providerId="ADAL" clId="{E3E280DE-B56B-4330-92A5-AE92134C2264}" dt="2022-10-14T15:29:02.072" v="677" actId="20577"/>
          <ac:spMkLst>
            <pc:docMk/>
            <pc:sldMk cId="1903378542" sldId="1124"/>
            <ac:spMk id="2" creationId="{00000000-0000-0000-0000-000000000000}"/>
          </ac:spMkLst>
        </pc:spChg>
        <pc:graphicFrameChg chg="add mod modGraphic">
          <ac:chgData name="Alexander, Kinsey P. (GSFC-5950)[OMITRON]" userId="a5cb3d1c-41cf-4437-a95c-f9032ccf4836" providerId="ADAL" clId="{E3E280DE-B56B-4330-92A5-AE92134C2264}" dt="2022-10-14T15:30:24.296" v="709" actId="2711"/>
          <ac:graphicFrameMkLst>
            <pc:docMk/>
            <pc:sldMk cId="1903378542" sldId="1124"/>
            <ac:graphicFrameMk id="6" creationId="{768A9A6B-664B-470C-BA07-8EFEF058B7A2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30:01.083" v="706"/>
          <ac:picMkLst>
            <pc:docMk/>
            <pc:sldMk cId="1903378542" sldId="1124"/>
            <ac:picMk id="4" creationId="{2B7D3155-0F7B-47A6-9D69-1A63359E5910}"/>
          </ac:picMkLst>
        </pc:picChg>
      </pc:sldChg>
      <pc:sldChg chg="addSp modSp add mod">
        <pc:chgData name="Alexander, Kinsey P. (GSFC-5950)[OMITRON]" userId="a5cb3d1c-41cf-4437-a95c-f9032ccf4836" providerId="ADAL" clId="{E3E280DE-B56B-4330-92A5-AE92134C2264}" dt="2022-10-14T15:31:01.267" v="712" actId="2711"/>
        <pc:sldMkLst>
          <pc:docMk/>
          <pc:sldMk cId="350634706" sldId="1125"/>
        </pc:sldMkLst>
        <pc:spChg chg="mod">
          <ac:chgData name="Alexander, Kinsey P. (GSFC-5950)[OMITRON]" userId="a5cb3d1c-41cf-4437-a95c-f9032ccf4836" providerId="ADAL" clId="{E3E280DE-B56B-4330-92A5-AE92134C2264}" dt="2022-10-14T15:29:09.571" v="680" actId="20577"/>
          <ac:spMkLst>
            <pc:docMk/>
            <pc:sldMk cId="350634706" sldId="1125"/>
            <ac:spMk id="2" creationId="{00000000-0000-0000-0000-000000000000}"/>
          </ac:spMkLst>
        </pc:spChg>
        <pc:graphicFrameChg chg="add mod modGraphic">
          <ac:chgData name="Alexander, Kinsey P. (GSFC-5950)[OMITRON]" userId="a5cb3d1c-41cf-4437-a95c-f9032ccf4836" providerId="ADAL" clId="{E3E280DE-B56B-4330-92A5-AE92134C2264}" dt="2022-10-14T15:31:01.267" v="712" actId="2711"/>
          <ac:graphicFrameMkLst>
            <pc:docMk/>
            <pc:sldMk cId="350634706" sldId="1125"/>
            <ac:graphicFrameMk id="6" creationId="{58DC9296-AD43-4982-82EA-6ADC3CA1B565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30:52.338" v="711"/>
          <ac:picMkLst>
            <pc:docMk/>
            <pc:sldMk cId="350634706" sldId="1125"/>
            <ac:picMk id="4" creationId="{0F56E8DC-4ECD-4D6E-8FF8-13DFE8ECB886}"/>
          </ac:picMkLst>
        </pc:picChg>
      </pc:sldChg>
      <pc:sldChg chg="addSp modSp add mod">
        <pc:chgData name="Alexander, Kinsey P. (GSFC-5950)[OMITRON]" userId="a5cb3d1c-41cf-4437-a95c-f9032ccf4836" providerId="ADAL" clId="{E3E280DE-B56B-4330-92A5-AE92134C2264}" dt="2022-10-14T15:31:22.418" v="714"/>
        <pc:sldMkLst>
          <pc:docMk/>
          <pc:sldMk cId="3803918606" sldId="1126"/>
        </pc:sldMkLst>
        <pc:spChg chg="mod">
          <ac:chgData name="Alexander, Kinsey P. (GSFC-5950)[OMITRON]" userId="a5cb3d1c-41cf-4437-a95c-f9032ccf4836" providerId="ADAL" clId="{E3E280DE-B56B-4330-92A5-AE92134C2264}" dt="2022-10-14T15:29:15.486" v="683" actId="20577"/>
          <ac:spMkLst>
            <pc:docMk/>
            <pc:sldMk cId="3803918606" sldId="1126"/>
            <ac:spMk id="2" creationId="{00000000-0000-0000-0000-000000000000}"/>
          </ac:spMkLst>
        </pc:spChg>
        <pc:graphicFrameChg chg="add mod">
          <ac:chgData name="Alexander, Kinsey P. (GSFC-5950)[OMITRON]" userId="a5cb3d1c-41cf-4437-a95c-f9032ccf4836" providerId="ADAL" clId="{E3E280DE-B56B-4330-92A5-AE92134C2264}" dt="2022-10-14T15:31:22.418" v="714"/>
          <ac:graphicFrameMkLst>
            <pc:docMk/>
            <pc:sldMk cId="3803918606" sldId="1126"/>
            <ac:graphicFrameMk id="6" creationId="{C0EB12DA-C115-40A6-A0E3-6F25A8980BF4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31:22.418" v="714"/>
          <ac:picMkLst>
            <pc:docMk/>
            <pc:sldMk cId="3803918606" sldId="1126"/>
            <ac:picMk id="4" creationId="{D392B25D-D321-4BD7-9D2C-98DD29604374}"/>
          </ac:picMkLst>
        </pc:picChg>
      </pc:sldChg>
      <pc:sldChg chg="add del">
        <pc:chgData name="Alexander, Kinsey P. (GSFC-5950)[OMITRON]" userId="a5cb3d1c-41cf-4437-a95c-f9032ccf4836" providerId="ADAL" clId="{E3E280DE-B56B-4330-92A5-AE92134C2264}" dt="2022-10-14T15:29:30.403" v="691"/>
        <pc:sldMkLst>
          <pc:docMk/>
          <pc:sldMk cId="1128803434" sldId="1127"/>
        </pc:sldMkLst>
      </pc:sldChg>
      <pc:sldChg chg="add del">
        <pc:chgData name="Alexander, Kinsey P. (GSFC-5950)[OMITRON]" userId="a5cb3d1c-41cf-4437-a95c-f9032ccf4836" providerId="ADAL" clId="{E3E280DE-B56B-4330-92A5-AE92134C2264}" dt="2022-10-14T15:29:34.248" v="693"/>
        <pc:sldMkLst>
          <pc:docMk/>
          <pc:sldMk cId="2074992777" sldId="1127"/>
        </pc:sldMkLst>
      </pc:sldChg>
      <pc:sldChg chg="add del">
        <pc:chgData name="Alexander, Kinsey P. (GSFC-5950)[OMITRON]" userId="a5cb3d1c-41cf-4437-a95c-f9032ccf4836" providerId="ADAL" clId="{E3E280DE-B56B-4330-92A5-AE92134C2264}" dt="2022-10-14T15:29:38.980" v="695"/>
        <pc:sldMkLst>
          <pc:docMk/>
          <pc:sldMk cId="2606233779" sldId="1127"/>
        </pc:sldMkLst>
      </pc:sldChg>
      <pc:sldChg chg="addSp modSp mod ord">
        <pc:chgData name="Alexander, Kinsey P. (GSFC-5950)[OMITRON]" userId="a5cb3d1c-41cf-4437-a95c-f9032ccf4836" providerId="ADAL" clId="{E3E280DE-B56B-4330-92A5-AE92134C2264}" dt="2022-10-14T15:50:29.236" v="795"/>
        <pc:sldMkLst>
          <pc:docMk/>
          <pc:sldMk cId="4207728142" sldId="1127"/>
        </pc:sldMkLst>
        <pc:spChg chg="mod">
          <ac:chgData name="Alexander, Kinsey P. (GSFC-5950)[OMITRON]" userId="a5cb3d1c-41cf-4437-a95c-f9032ccf4836" providerId="ADAL" clId="{E3E280DE-B56B-4330-92A5-AE92134C2264}" dt="2022-10-14T15:29:47.268" v="704" actId="20577"/>
          <ac:spMkLst>
            <pc:docMk/>
            <pc:sldMk cId="4207728142" sldId="1127"/>
            <ac:spMk id="2" creationId="{00000000-0000-0000-0000-000000000000}"/>
          </ac:spMkLst>
        </pc:spChg>
        <pc:graphicFrameChg chg="add mod">
          <ac:chgData name="Alexander, Kinsey P. (GSFC-5950)[OMITRON]" userId="a5cb3d1c-41cf-4437-a95c-f9032ccf4836" providerId="ADAL" clId="{E3E280DE-B56B-4330-92A5-AE92134C2264}" dt="2022-10-14T15:31:50.612" v="716"/>
          <ac:graphicFrameMkLst>
            <pc:docMk/>
            <pc:sldMk cId="4207728142" sldId="1127"/>
            <ac:graphicFrameMk id="6" creationId="{7764F03A-C243-4273-9935-D8C26B58C0AC}"/>
          </ac:graphicFrameMkLst>
        </pc:graphicFrameChg>
        <pc:picChg chg="add mod">
          <ac:chgData name="Alexander, Kinsey P. (GSFC-5950)[OMITRON]" userId="a5cb3d1c-41cf-4437-a95c-f9032ccf4836" providerId="ADAL" clId="{E3E280DE-B56B-4330-92A5-AE92134C2264}" dt="2022-10-14T15:31:50.612" v="716"/>
          <ac:picMkLst>
            <pc:docMk/>
            <pc:sldMk cId="4207728142" sldId="1127"/>
            <ac:picMk id="4" creationId="{A6854B13-FFD6-4B17-A92B-7A68BE5829E9}"/>
          </ac:picMkLst>
        </pc:picChg>
      </pc:sldChg>
      <pc:sldChg chg="addSp delSp modSp add mod">
        <pc:chgData name="Alexander, Kinsey P. (GSFC-5950)[OMITRON]" userId="a5cb3d1c-41cf-4437-a95c-f9032ccf4836" providerId="ADAL" clId="{E3E280DE-B56B-4330-92A5-AE92134C2264}" dt="2022-10-14T15:33:09.797" v="761" actId="20577"/>
        <pc:sldMkLst>
          <pc:docMk/>
          <pc:sldMk cId="2087390270" sldId="1128"/>
        </pc:sldMkLst>
        <pc:spChg chg="mod">
          <ac:chgData name="Alexander, Kinsey P. (GSFC-5950)[OMITRON]" userId="a5cb3d1c-41cf-4437-a95c-f9032ccf4836" providerId="ADAL" clId="{E3E280DE-B56B-4330-92A5-AE92134C2264}" dt="2022-10-14T15:33:09.797" v="761" actId="20577"/>
          <ac:spMkLst>
            <pc:docMk/>
            <pc:sldMk cId="2087390270" sldId="1128"/>
            <ac:spMk id="2" creationId="{00000000-0000-0000-0000-000000000000}"/>
          </ac:spMkLst>
        </pc:spChg>
        <pc:graphicFrameChg chg="del">
          <ac:chgData name="Alexander, Kinsey P. (GSFC-5950)[OMITRON]" userId="a5cb3d1c-41cf-4437-a95c-f9032ccf4836" providerId="ADAL" clId="{E3E280DE-B56B-4330-92A5-AE92134C2264}" dt="2022-10-14T15:32:31.984" v="748" actId="478"/>
          <ac:graphicFrameMkLst>
            <pc:docMk/>
            <pc:sldMk cId="2087390270" sldId="1128"/>
            <ac:graphicFrameMk id="6" creationId="{7764F03A-C243-4273-9935-D8C26B58C0AC}"/>
          </ac:graphicFrameMkLst>
        </pc:graphicFrameChg>
        <pc:graphicFrameChg chg="add del mod">
          <ac:chgData name="Alexander, Kinsey P. (GSFC-5950)[OMITRON]" userId="a5cb3d1c-41cf-4437-a95c-f9032ccf4836" providerId="ADAL" clId="{E3E280DE-B56B-4330-92A5-AE92134C2264}" dt="2022-10-14T15:32:39.203" v="750"/>
          <ac:graphicFrameMkLst>
            <pc:docMk/>
            <pc:sldMk cId="2087390270" sldId="1128"/>
            <ac:graphicFrameMk id="7" creationId="{A3397C63-3A46-4BC2-98D5-FD57DFE48DBA}"/>
          </ac:graphicFrameMkLst>
        </pc:graphicFrameChg>
        <pc:graphicFrameChg chg="add del mod">
          <ac:chgData name="Alexander, Kinsey P. (GSFC-5950)[OMITRON]" userId="a5cb3d1c-41cf-4437-a95c-f9032ccf4836" providerId="ADAL" clId="{E3E280DE-B56B-4330-92A5-AE92134C2264}" dt="2022-10-14T15:32:39.203" v="750"/>
          <ac:graphicFrameMkLst>
            <pc:docMk/>
            <pc:sldMk cId="2087390270" sldId="1128"/>
            <ac:graphicFrameMk id="8" creationId="{D96B3A4B-9679-40CA-82B3-FADDB5B9FE8B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4T15:32:54.817" v="753" actId="2711"/>
          <ac:graphicFrameMkLst>
            <pc:docMk/>
            <pc:sldMk cId="2087390270" sldId="1128"/>
            <ac:graphicFrameMk id="9" creationId="{135E33FC-A8E5-4CEE-BCD5-9D58A02EFCC5}"/>
          </ac:graphicFrameMkLst>
        </pc:graphicFrameChg>
        <pc:graphicFrameChg chg="add mod modGraphic">
          <ac:chgData name="Alexander, Kinsey P. (GSFC-5950)[OMITRON]" userId="a5cb3d1c-41cf-4437-a95c-f9032ccf4836" providerId="ADAL" clId="{E3E280DE-B56B-4330-92A5-AE92134C2264}" dt="2022-10-14T15:32:50.190" v="752" actId="2711"/>
          <ac:graphicFrameMkLst>
            <pc:docMk/>
            <pc:sldMk cId="2087390270" sldId="1128"/>
            <ac:graphicFrameMk id="10" creationId="{56E6107F-0C7D-40A6-A45A-DC55A15B524A}"/>
          </ac:graphicFrameMkLst>
        </pc:graphicFrameChg>
        <pc:picChg chg="del">
          <ac:chgData name="Alexander, Kinsey P. (GSFC-5950)[OMITRON]" userId="a5cb3d1c-41cf-4437-a95c-f9032ccf4836" providerId="ADAL" clId="{E3E280DE-B56B-4330-92A5-AE92134C2264}" dt="2022-10-14T15:32:29.700" v="747" actId="478"/>
          <ac:picMkLst>
            <pc:docMk/>
            <pc:sldMk cId="2087390270" sldId="1128"/>
            <ac:picMk id="4" creationId="{A6854B13-FFD6-4B17-A92B-7A68BE5829E9}"/>
          </ac:picMkLst>
        </pc:picChg>
      </pc:sldChg>
      <pc:sldMasterChg chg="delSldLayout">
        <pc:chgData name="Alexander, Kinsey P. (GSFC-5950)[OMITRON]" userId="a5cb3d1c-41cf-4437-a95c-f9032ccf4836" providerId="ADAL" clId="{E3E280DE-B56B-4330-92A5-AE92134C2264}" dt="2022-10-14T15:33:02.068" v="754" actId="2696"/>
        <pc:sldMasterMkLst>
          <pc:docMk/>
          <pc:sldMasterMk cId="0" sldId="2147484122"/>
        </pc:sldMasterMkLst>
        <pc:sldLayoutChg chg="del">
          <pc:chgData name="Alexander, Kinsey P. (GSFC-5950)[OMITRON]" userId="a5cb3d1c-41cf-4437-a95c-f9032ccf4836" providerId="ADAL" clId="{E3E280DE-B56B-4330-92A5-AE92134C2264}" dt="2022-10-12T16:46:09.177" v="67" actId="2696"/>
          <pc:sldLayoutMkLst>
            <pc:docMk/>
            <pc:sldMasterMk cId="0" sldId="2147484122"/>
            <pc:sldLayoutMk cId="1214361916" sldId="2147484101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2T16:46:52.849" v="71" actId="2696"/>
          <pc:sldLayoutMkLst>
            <pc:docMk/>
            <pc:sldMasterMk cId="0" sldId="2147484122"/>
            <pc:sldLayoutMk cId="1872158182" sldId="2147484102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32:07.316" v="717" actId="2696"/>
          <pc:sldLayoutMkLst>
            <pc:docMk/>
            <pc:sldMasterMk cId="0" sldId="2147484122"/>
            <pc:sldLayoutMk cId="2943813190" sldId="2147484103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26:21.954" v="642" actId="2696"/>
          <pc:sldLayoutMkLst>
            <pc:docMk/>
            <pc:sldMasterMk cId="0" sldId="2147484122"/>
            <pc:sldLayoutMk cId="3579258036" sldId="2147484104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2T16:51:14.350" v="122" actId="2696"/>
          <pc:sldLayoutMkLst>
            <pc:docMk/>
            <pc:sldMasterMk cId="0" sldId="2147484122"/>
            <pc:sldLayoutMk cId="3967032673" sldId="2147484105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2T16:51:49.013" v="126" actId="2696"/>
          <pc:sldLayoutMkLst>
            <pc:docMk/>
            <pc:sldMasterMk cId="0" sldId="2147484122"/>
            <pc:sldLayoutMk cId="2643727622" sldId="2147484106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2T16:55:20.893" v="135" actId="2696"/>
          <pc:sldLayoutMkLst>
            <pc:docMk/>
            <pc:sldMasterMk cId="0" sldId="2147484122"/>
            <pc:sldLayoutMk cId="210540863" sldId="2147484107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28:26.533" v="664" actId="2696"/>
          <pc:sldLayoutMkLst>
            <pc:docMk/>
            <pc:sldMasterMk cId="0" sldId="2147484122"/>
            <pc:sldLayoutMk cId="4294735665" sldId="2147484108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3T14:59:22.668" v="266" actId="2696"/>
          <pc:sldLayoutMkLst>
            <pc:docMk/>
            <pc:sldMasterMk cId="0" sldId="2147484122"/>
            <pc:sldLayoutMk cId="2956591415" sldId="2147484109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22:50.557" v="606" actId="2696"/>
          <pc:sldLayoutMkLst>
            <pc:docMk/>
            <pc:sldMasterMk cId="0" sldId="2147484122"/>
            <pc:sldLayoutMk cId="462049452" sldId="2147484110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23:25.800" v="613" actId="2696"/>
          <pc:sldLayoutMkLst>
            <pc:docMk/>
            <pc:sldMasterMk cId="0" sldId="2147484122"/>
            <pc:sldLayoutMk cId="1053332602" sldId="2147484111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33:02.068" v="754" actId="2696"/>
          <pc:sldLayoutMkLst>
            <pc:docMk/>
            <pc:sldMasterMk cId="0" sldId="2147484122"/>
            <pc:sldLayoutMk cId="149040669" sldId="2147484112"/>
          </pc:sldLayoutMkLst>
        </pc:sldLayoutChg>
        <pc:sldLayoutChg chg="del">
          <pc:chgData name="Alexander, Kinsey P. (GSFC-5950)[OMITRON]" userId="a5cb3d1c-41cf-4437-a95c-f9032ccf4836" providerId="ADAL" clId="{E3E280DE-B56B-4330-92A5-AE92134C2264}" dt="2022-10-14T15:25:53.466" v="634" actId="2696"/>
          <pc:sldLayoutMkLst>
            <pc:docMk/>
            <pc:sldMasterMk cId="0" sldId="2147484122"/>
            <pc:sldLayoutMk cId="343495245" sldId="2147484113"/>
          </pc:sldLayoutMkLst>
        </pc:sldLayoutChg>
      </pc:sldMasterChg>
    </pc:docChg>
  </pc:docChgLst>
  <pc:docChgLst>
    <pc:chgData name="Alexander, Kinsey P. (GSFC-5950)[OMITRON]" userId="a5cb3d1c-41cf-4437-a95c-f9032ccf4836" providerId="ADAL" clId="{3AC8B5A0-0AA6-4EBE-B120-AACE8B937D63}"/>
    <pc:docChg chg="undo redo custSel addSld delSld modSld sldOrd modMainMaster">
      <pc:chgData name="Alexander, Kinsey P. (GSFC-5950)[OMITRON]" userId="a5cb3d1c-41cf-4437-a95c-f9032ccf4836" providerId="ADAL" clId="{3AC8B5A0-0AA6-4EBE-B120-AACE8B937D63}" dt="2022-10-12T16:35:19.813" v="3348" actId="255"/>
      <pc:docMkLst>
        <pc:docMk/>
      </pc:docMkLst>
      <pc:sldChg chg="modSp add del mod ord">
        <pc:chgData name="Alexander, Kinsey P. (GSFC-5950)[OMITRON]" userId="a5cb3d1c-41cf-4437-a95c-f9032ccf4836" providerId="ADAL" clId="{3AC8B5A0-0AA6-4EBE-B120-AACE8B937D63}" dt="2022-10-12T16:29:18.206" v="3309" actId="2696"/>
        <pc:sldMkLst>
          <pc:docMk/>
          <pc:sldMk cId="1786353689" sldId="256"/>
        </pc:sldMkLst>
        <pc:spChg chg="mod">
          <ac:chgData name="Alexander, Kinsey P. (GSFC-5950)[OMITRON]" userId="a5cb3d1c-41cf-4437-a95c-f9032ccf4836" providerId="ADAL" clId="{3AC8B5A0-0AA6-4EBE-B120-AACE8B937D63}" dt="2022-10-12T16:27:27.224" v="3307"/>
          <ac:spMkLst>
            <pc:docMk/>
            <pc:sldMk cId="1786353689" sldId="256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12T16:27:51.194" v="3308"/>
          <ac:spMkLst>
            <pc:docMk/>
            <pc:sldMk cId="1786353689" sldId="256"/>
            <ac:spMk id="3" creationId="{00000000-0000-0000-0000-000000000000}"/>
          </ac:spMkLst>
        </pc:spChg>
      </pc:sldChg>
      <pc:sldChg chg="delSp modSp add mod ord">
        <pc:chgData name="Alexander, Kinsey P. (GSFC-5950)[OMITRON]" userId="a5cb3d1c-41cf-4437-a95c-f9032ccf4836" providerId="ADAL" clId="{3AC8B5A0-0AA6-4EBE-B120-AACE8B937D63}" dt="2022-10-12T16:32:30.904" v="3329"/>
        <pc:sldMkLst>
          <pc:docMk/>
          <pc:sldMk cId="2963581050" sldId="256"/>
        </pc:sldMkLst>
        <pc:spChg chg="mod">
          <ac:chgData name="Alexander, Kinsey P. (GSFC-5950)[OMITRON]" userId="a5cb3d1c-41cf-4437-a95c-f9032ccf4836" providerId="ADAL" clId="{3AC8B5A0-0AA6-4EBE-B120-AACE8B937D63}" dt="2022-10-12T16:31:38.792" v="3328" actId="1076"/>
          <ac:spMkLst>
            <pc:docMk/>
            <pc:sldMk cId="2963581050" sldId="256"/>
            <ac:spMk id="2" creationId="{C03DBBD3-5779-4496-B79D-629CC1E0C7B2}"/>
          </ac:spMkLst>
        </pc:spChg>
        <pc:spChg chg="mod">
          <ac:chgData name="Alexander, Kinsey P. (GSFC-5950)[OMITRON]" userId="a5cb3d1c-41cf-4437-a95c-f9032ccf4836" providerId="ADAL" clId="{3AC8B5A0-0AA6-4EBE-B120-AACE8B937D63}" dt="2022-10-12T16:31:22.914" v="3326" actId="1076"/>
          <ac:spMkLst>
            <pc:docMk/>
            <pc:sldMk cId="2963581050" sldId="256"/>
            <ac:spMk id="3" creationId="{C89C48A7-9811-4AA5-BAB3-D000CD0EDA79}"/>
          </ac:spMkLst>
        </pc:spChg>
        <pc:picChg chg="del">
          <ac:chgData name="Alexander, Kinsey P. (GSFC-5950)[OMITRON]" userId="a5cb3d1c-41cf-4437-a95c-f9032ccf4836" providerId="ADAL" clId="{3AC8B5A0-0AA6-4EBE-B120-AACE8B937D63}" dt="2022-10-12T16:32:30.904" v="3329"/>
          <ac:picMkLst>
            <pc:docMk/>
            <pc:sldMk cId="2963581050" sldId="256"/>
            <ac:picMk id="4" creationId="{6D718999-FC04-44A9-92E4-A605F637E252}"/>
          </ac:picMkLst>
        </pc:picChg>
      </pc:sldChg>
      <pc:sldChg chg="modSp del mod">
        <pc:chgData name="Alexander, Kinsey P. (GSFC-5950)[OMITRON]" userId="a5cb3d1c-41cf-4437-a95c-f9032ccf4836" providerId="ADAL" clId="{3AC8B5A0-0AA6-4EBE-B120-AACE8B937D63}" dt="2022-10-12T16:35:19.813" v="3348" actId="255"/>
        <pc:sldMkLst>
          <pc:docMk/>
          <pc:sldMk cId="3505210511" sldId="386"/>
        </pc:sldMkLst>
        <pc:spChg chg="mod">
          <ac:chgData name="Alexander, Kinsey P. (GSFC-5950)[OMITRON]" userId="a5cb3d1c-41cf-4437-a95c-f9032ccf4836" providerId="ADAL" clId="{3AC8B5A0-0AA6-4EBE-B120-AACE8B937D63}" dt="2022-10-12T16:34:56.513" v="3341" actId="20577"/>
          <ac:spMkLst>
            <pc:docMk/>
            <pc:sldMk cId="3505210511" sldId="386"/>
            <ac:spMk id="2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12T16:35:19.813" v="3348" actId="255"/>
          <ac:spMkLst>
            <pc:docMk/>
            <pc:sldMk cId="3505210511" sldId="386"/>
            <ac:spMk id="7" creationId="{00000000-0000-0000-0000-000000000000}"/>
          </ac:spMkLst>
        </pc:spChg>
      </pc:sldChg>
      <pc:sldChg chg="modSp mod addCm delCm modCm">
        <pc:chgData name="Alexander, Kinsey P. (GSFC-5950)[OMITRON]" userId="a5cb3d1c-41cf-4437-a95c-f9032ccf4836" providerId="ADAL" clId="{3AC8B5A0-0AA6-4EBE-B120-AACE8B937D63}" dt="2022-10-05T15:00:48.585" v="2674" actId="1592"/>
        <pc:sldMkLst>
          <pc:docMk/>
          <pc:sldMk cId="859698082" sldId="1027"/>
        </pc:sldMkLst>
        <pc:spChg chg="mod">
          <ac:chgData name="Alexander, Kinsey P. (GSFC-5950)[OMITRON]" userId="a5cb3d1c-41cf-4437-a95c-f9032ccf4836" providerId="ADAL" clId="{3AC8B5A0-0AA6-4EBE-B120-AACE8B937D63}" dt="2022-09-30T18:20:34.131" v="2184" actId="20577"/>
          <ac:spMkLst>
            <pc:docMk/>
            <pc:sldMk cId="859698082" sldId="1027"/>
            <ac:spMk id="16386" creationId="{00000000-0000-0000-0000-000000000000}"/>
          </ac:spMkLst>
        </pc:spChg>
      </pc:sldChg>
      <pc:sldChg chg="modSp mod addCm modCm">
        <pc:chgData name="Alexander, Kinsey P. (GSFC-5950)[OMITRON]" userId="a5cb3d1c-41cf-4437-a95c-f9032ccf4836" providerId="ADAL" clId="{3AC8B5A0-0AA6-4EBE-B120-AACE8B937D63}" dt="2022-10-12T15:53:59.492" v="3300"/>
        <pc:sldMkLst>
          <pc:docMk/>
          <pc:sldMk cId="456684080" sldId="1029"/>
        </pc:sldMkLst>
        <pc:spChg chg="mod">
          <ac:chgData name="Alexander, Kinsey P. (GSFC-5950)[OMITRON]" userId="a5cb3d1c-41cf-4437-a95c-f9032ccf4836" providerId="ADAL" clId="{3AC8B5A0-0AA6-4EBE-B120-AACE8B937D63}" dt="2022-10-05T15:01:00.146" v="2676" actId="20577"/>
          <ac:spMkLst>
            <pc:docMk/>
            <pc:sldMk cId="456684080" sldId="1029"/>
            <ac:spMk id="3" creationId="{00000000-0000-0000-0000-000000000000}"/>
          </ac:spMkLst>
        </pc:spChg>
      </pc:sldChg>
      <pc:sldChg chg="modSp mod addCm delCm modCm">
        <pc:chgData name="Alexander, Kinsey P. (GSFC-5950)[OMITRON]" userId="a5cb3d1c-41cf-4437-a95c-f9032ccf4836" providerId="ADAL" clId="{3AC8B5A0-0AA6-4EBE-B120-AACE8B937D63}" dt="2022-10-12T15:46:59.812" v="3295" actId="20577"/>
        <pc:sldMkLst>
          <pc:docMk/>
          <pc:sldMk cId="232831125" sldId="1030"/>
        </pc:sldMkLst>
        <pc:spChg chg="mod">
          <ac:chgData name="Alexander, Kinsey P. (GSFC-5950)[OMITRON]" userId="a5cb3d1c-41cf-4437-a95c-f9032ccf4836" providerId="ADAL" clId="{3AC8B5A0-0AA6-4EBE-B120-AACE8B937D63}" dt="2022-10-12T15:46:59.812" v="3295" actId="20577"/>
          <ac:spMkLst>
            <pc:docMk/>
            <pc:sldMk cId="232831125" sldId="1030"/>
            <ac:spMk id="3" creationId="{00000000-0000-0000-0000-000000000000}"/>
          </ac:spMkLst>
        </pc:spChg>
      </pc:sldChg>
      <pc:sldChg chg="modSp mod">
        <pc:chgData name="Alexander, Kinsey P. (GSFC-5950)[OMITRON]" userId="a5cb3d1c-41cf-4437-a95c-f9032ccf4836" providerId="ADAL" clId="{3AC8B5A0-0AA6-4EBE-B120-AACE8B937D63}" dt="2022-09-30T14:50:17.101" v="583" actId="20577"/>
        <pc:sldMkLst>
          <pc:docMk/>
          <pc:sldMk cId="3416311522" sldId="1032"/>
        </pc:sldMkLst>
        <pc:spChg chg="mod">
          <ac:chgData name="Alexander, Kinsey P. (GSFC-5950)[OMITRON]" userId="a5cb3d1c-41cf-4437-a95c-f9032ccf4836" providerId="ADAL" clId="{3AC8B5A0-0AA6-4EBE-B120-AACE8B937D63}" dt="2022-09-30T14:50:17.101" v="583" actId="20577"/>
          <ac:spMkLst>
            <pc:docMk/>
            <pc:sldMk cId="3416311522" sldId="1032"/>
            <ac:spMk id="2" creationId="{00000000-0000-0000-0000-000000000000}"/>
          </ac:spMkLst>
        </pc:spChg>
      </pc:sldChg>
      <pc:sldChg chg="modSp mod addCm">
        <pc:chgData name="Alexander, Kinsey P. (GSFC-5950)[OMITRON]" userId="a5cb3d1c-41cf-4437-a95c-f9032ccf4836" providerId="ADAL" clId="{3AC8B5A0-0AA6-4EBE-B120-AACE8B937D63}" dt="2022-10-03T15:56:33.045" v="2563" actId="1589"/>
        <pc:sldMkLst>
          <pc:docMk/>
          <pc:sldMk cId="1384656085" sldId="1033"/>
        </pc:sldMkLst>
        <pc:spChg chg="mod">
          <ac:chgData name="Alexander, Kinsey P. (GSFC-5950)[OMITRON]" userId="a5cb3d1c-41cf-4437-a95c-f9032ccf4836" providerId="ADAL" clId="{3AC8B5A0-0AA6-4EBE-B120-AACE8B937D63}" dt="2022-10-03T15:56:12.761" v="2562" actId="20577"/>
          <ac:spMkLst>
            <pc:docMk/>
            <pc:sldMk cId="1384656085" sldId="1033"/>
            <ac:spMk id="2" creationId="{00000000-0000-0000-0000-000000000000}"/>
          </ac:spMkLst>
        </pc:spChg>
      </pc:sldChg>
      <pc:sldChg chg="addSp modSp mod addCm">
        <pc:chgData name="Alexander, Kinsey P. (GSFC-5950)[OMITRON]" userId="a5cb3d1c-41cf-4437-a95c-f9032ccf4836" providerId="ADAL" clId="{3AC8B5A0-0AA6-4EBE-B120-AACE8B937D63}" dt="2022-10-12T15:08:10.268" v="3197" actId="1036"/>
        <pc:sldMkLst>
          <pc:docMk/>
          <pc:sldMk cId="2090614938" sldId="1034"/>
        </pc:sldMkLst>
        <pc:spChg chg="mod">
          <ac:chgData name="Alexander, Kinsey P. (GSFC-5950)[OMITRON]" userId="a5cb3d1c-41cf-4437-a95c-f9032ccf4836" providerId="ADAL" clId="{3AC8B5A0-0AA6-4EBE-B120-AACE8B937D63}" dt="2022-09-30T18:10:34.578" v="2020" actId="404"/>
          <ac:spMkLst>
            <pc:docMk/>
            <pc:sldMk cId="2090614938" sldId="1034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08:10.268" v="3197" actId="1036"/>
          <ac:spMkLst>
            <pc:docMk/>
            <pc:sldMk cId="2090614938" sldId="1034"/>
            <ac:spMk id="5" creationId="{895D5E6F-14B1-4F81-A5A7-4CB89129ADEE}"/>
          </ac:spMkLst>
        </pc:spChg>
      </pc:sldChg>
      <pc:sldChg chg="modSp mod addCm delCm">
        <pc:chgData name="Alexander, Kinsey P. (GSFC-5950)[OMITRON]" userId="a5cb3d1c-41cf-4437-a95c-f9032ccf4836" providerId="ADAL" clId="{3AC8B5A0-0AA6-4EBE-B120-AACE8B937D63}" dt="2022-10-05T15:06:52.619" v="2686" actId="1592"/>
        <pc:sldMkLst>
          <pc:docMk/>
          <pc:sldMk cId="2632274421" sldId="1036"/>
        </pc:sldMkLst>
        <pc:spChg chg="mod">
          <ac:chgData name="Alexander, Kinsey P. (GSFC-5950)[OMITRON]" userId="a5cb3d1c-41cf-4437-a95c-f9032ccf4836" providerId="ADAL" clId="{3AC8B5A0-0AA6-4EBE-B120-AACE8B937D63}" dt="2022-10-05T15:06:29.941" v="2683" actId="20577"/>
          <ac:spMkLst>
            <pc:docMk/>
            <pc:sldMk cId="2632274421" sldId="1036"/>
            <ac:spMk id="3" creationId="{00000000-0000-0000-0000-000000000000}"/>
          </ac:spMkLst>
        </pc:spChg>
      </pc:sldChg>
      <pc:sldChg chg="addSp modSp mod">
        <pc:chgData name="Alexander, Kinsey P. (GSFC-5950)[OMITRON]" userId="a5cb3d1c-41cf-4437-a95c-f9032ccf4836" providerId="ADAL" clId="{3AC8B5A0-0AA6-4EBE-B120-AACE8B937D63}" dt="2022-10-12T15:13:14.324" v="3199"/>
        <pc:sldMkLst>
          <pc:docMk/>
          <pc:sldMk cId="562792232" sldId="1062"/>
        </pc:sldMkLst>
        <pc:spChg chg="add mod">
          <ac:chgData name="Alexander, Kinsey P. (GSFC-5950)[OMITRON]" userId="a5cb3d1c-41cf-4437-a95c-f9032ccf4836" providerId="ADAL" clId="{3AC8B5A0-0AA6-4EBE-B120-AACE8B937D63}" dt="2022-10-12T15:13:14.324" v="3199"/>
          <ac:spMkLst>
            <pc:docMk/>
            <pc:sldMk cId="562792232" sldId="1062"/>
            <ac:spMk id="6" creationId="{AC36713F-D7AC-4B9A-B0DB-39EDD2396C6F}"/>
          </ac:spMkLst>
        </pc:spChg>
        <pc:graphicFrameChg chg="modGraphic">
          <ac:chgData name="Alexander, Kinsey P. (GSFC-5950)[OMITRON]" userId="a5cb3d1c-41cf-4437-a95c-f9032ccf4836" providerId="ADAL" clId="{3AC8B5A0-0AA6-4EBE-B120-AACE8B937D63}" dt="2022-09-30T14:49:55.865" v="550" actId="207"/>
          <ac:graphicFrameMkLst>
            <pc:docMk/>
            <pc:sldMk cId="562792232" sldId="1062"/>
            <ac:graphicFrameMk id="11" creationId="{2282F3F9-0523-460B-9A10-8A8786921421}"/>
          </ac:graphicFrameMkLst>
        </pc:graphicFrameChg>
      </pc:sldChg>
      <pc:sldChg chg="addSp delSp modSp mod">
        <pc:chgData name="Alexander, Kinsey P. (GSFC-5950)[OMITRON]" userId="a5cb3d1c-41cf-4437-a95c-f9032ccf4836" providerId="ADAL" clId="{3AC8B5A0-0AA6-4EBE-B120-AACE8B937D63}" dt="2022-10-12T15:13:47.829" v="3214"/>
        <pc:sldMkLst>
          <pc:docMk/>
          <pc:sldMk cId="2149591428" sldId="1063"/>
        </pc:sldMkLst>
        <pc:spChg chg="add mod">
          <ac:chgData name="Alexander, Kinsey P. (GSFC-5950)[OMITRON]" userId="a5cb3d1c-41cf-4437-a95c-f9032ccf4836" providerId="ADAL" clId="{3AC8B5A0-0AA6-4EBE-B120-AACE8B937D63}" dt="2022-10-12T15:13:47.829" v="3214"/>
          <ac:spMkLst>
            <pc:docMk/>
            <pc:sldMk cId="2149591428" sldId="1063"/>
            <ac:spMk id="6" creationId="{14AB5A72-2677-4F33-9A97-5DFCA50E5333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09-30T15:33:46.908" v="1424" actId="20577"/>
          <ac:graphicFrameMkLst>
            <pc:docMk/>
            <pc:sldMk cId="2149591428" sldId="1063"/>
            <ac:graphicFrameMk id="5" creationId="{A3E61F36-25B4-4A42-BB63-AE9001EB127D}"/>
          </ac:graphicFrameMkLst>
        </pc:graphicFrameChg>
        <pc:graphicFrameChg chg="add del mod">
          <ac:chgData name="Alexander, Kinsey P. (GSFC-5950)[OMITRON]" userId="a5cb3d1c-41cf-4437-a95c-f9032ccf4836" providerId="ADAL" clId="{3AC8B5A0-0AA6-4EBE-B120-AACE8B937D63}" dt="2022-09-30T15:33:03.775" v="1383" actId="478"/>
          <ac:graphicFrameMkLst>
            <pc:docMk/>
            <pc:sldMk cId="2149591428" sldId="1063"/>
            <ac:graphicFrameMk id="6" creationId="{E72D37BC-E70F-4763-B21A-C7F1F889DA89}"/>
          </ac:graphicFrameMkLst>
        </pc:graphicFrameChg>
        <pc:picChg chg="add mod ord">
          <ac:chgData name="Alexander, Kinsey P. (GSFC-5950)[OMITRON]" userId="a5cb3d1c-41cf-4437-a95c-f9032ccf4836" providerId="ADAL" clId="{3AC8B5A0-0AA6-4EBE-B120-AACE8B937D63}" dt="2022-09-30T16:06:15.125" v="1453" actId="167"/>
          <ac:picMkLst>
            <pc:docMk/>
            <pc:sldMk cId="2149591428" sldId="1063"/>
            <ac:picMk id="4" creationId="{1515CDB3-02E6-49B4-AE1D-E4A18597EA47}"/>
          </ac:picMkLst>
        </pc:picChg>
        <pc:picChg chg="del">
          <ac:chgData name="Alexander, Kinsey P. (GSFC-5950)[OMITRON]" userId="a5cb3d1c-41cf-4437-a95c-f9032ccf4836" providerId="ADAL" clId="{3AC8B5A0-0AA6-4EBE-B120-AACE8B937D63}" dt="2022-09-30T16:06:17.002" v="1454" actId="478"/>
          <ac:picMkLst>
            <pc:docMk/>
            <pc:sldMk cId="2149591428" sldId="1063"/>
            <ac:picMk id="7" creationId="{68265855-D791-49F4-8DC9-ACE8A5B1DBB2}"/>
          </ac:picMkLst>
        </pc:picChg>
      </pc:sldChg>
      <pc:sldChg chg="modSp mod addCm delCm modCm">
        <pc:chgData name="Alexander, Kinsey P. (GSFC-5950)[OMITRON]" userId="a5cb3d1c-41cf-4437-a95c-f9032ccf4836" providerId="ADAL" clId="{3AC8B5A0-0AA6-4EBE-B120-AACE8B937D63}" dt="2022-10-06T21:07:16.794" v="3195"/>
        <pc:sldMkLst>
          <pc:docMk/>
          <pc:sldMk cId="537490837" sldId="1064"/>
        </pc:sldMkLst>
        <pc:spChg chg="mod">
          <ac:chgData name="Alexander, Kinsey P. (GSFC-5950)[OMITRON]" userId="a5cb3d1c-41cf-4437-a95c-f9032ccf4836" providerId="ADAL" clId="{3AC8B5A0-0AA6-4EBE-B120-AACE8B937D63}" dt="2022-10-04T18:35:04.207" v="2610" actId="12"/>
          <ac:spMkLst>
            <pc:docMk/>
            <pc:sldMk cId="537490837" sldId="1064"/>
            <ac:spMk id="3" creationId="{2908BD18-70CC-4E05-BA62-25B63EFCB499}"/>
          </ac:spMkLst>
        </pc:spChg>
      </pc:sldChg>
      <pc:sldChg chg="addSp delSp modSp mod addCm">
        <pc:chgData name="Alexander, Kinsey P. (GSFC-5950)[OMITRON]" userId="a5cb3d1c-41cf-4437-a95c-f9032ccf4836" providerId="ADAL" clId="{3AC8B5A0-0AA6-4EBE-B120-AACE8B937D63}" dt="2022-10-12T15:13:49.742" v="3215"/>
        <pc:sldMkLst>
          <pc:docMk/>
          <pc:sldMk cId="1938819054" sldId="1065"/>
        </pc:sldMkLst>
        <pc:spChg chg="add mod">
          <ac:chgData name="Alexander, Kinsey P. (GSFC-5950)[OMITRON]" userId="a5cb3d1c-41cf-4437-a95c-f9032ccf4836" providerId="ADAL" clId="{3AC8B5A0-0AA6-4EBE-B120-AACE8B937D63}" dt="2022-10-12T15:13:49.742" v="3215"/>
          <ac:spMkLst>
            <pc:docMk/>
            <pc:sldMk cId="1938819054" sldId="1065"/>
            <ac:spMk id="5" creationId="{D5CA45ED-AB4E-47FE-A0A1-1CE42E955E9C}"/>
          </ac:spMkLst>
        </pc:spChg>
        <pc:graphicFrameChg chg="add del mod">
          <ac:chgData name="Alexander, Kinsey P. (GSFC-5950)[OMITRON]" userId="a5cb3d1c-41cf-4437-a95c-f9032ccf4836" providerId="ADAL" clId="{3AC8B5A0-0AA6-4EBE-B120-AACE8B937D63}" dt="2022-09-30T15:02:53.533" v="929" actId="478"/>
          <ac:graphicFrameMkLst>
            <pc:docMk/>
            <pc:sldMk cId="1938819054" sldId="1065"/>
            <ac:graphicFrameMk id="5" creationId="{C280AD34-1A7D-4E24-A691-9F590E52ACC9}"/>
          </ac:graphicFrameMkLst>
        </pc:graphicFrameChg>
        <pc:graphicFrameChg chg="mod modGraphic">
          <ac:chgData name="Alexander, Kinsey P. (GSFC-5950)[OMITRON]" userId="a5cb3d1c-41cf-4437-a95c-f9032ccf4836" providerId="ADAL" clId="{3AC8B5A0-0AA6-4EBE-B120-AACE8B937D63}" dt="2022-09-30T15:05:14.197" v="996" actId="20577"/>
          <ac:graphicFrameMkLst>
            <pc:docMk/>
            <pc:sldMk cId="1938819054" sldId="1065"/>
            <ac:graphicFrameMk id="9" creationId="{93CE0139-8318-4E19-AD5F-041888497070}"/>
          </ac:graphicFrameMkLst>
        </pc:graphicFrameChg>
      </pc:sldChg>
      <pc:sldChg chg="addSp modSp mod">
        <pc:chgData name="Alexander, Kinsey P. (GSFC-5950)[OMITRON]" userId="a5cb3d1c-41cf-4437-a95c-f9032ccf4836" providerId="ADAL" clId="{3AC8B5A0-0AA6-4EBE-B120-AACE8B937D63}" dt="2022-10-12T15:13:50.980" v="3216"/>
        <pc:sldMkLst>
          <pc:docMk/>
          <pc:sldMk cId="218659921" sldId="1066"/>
        </pc:sldMkLst>
        <pc:spChg chg="add mod">
          <ac:chgData name="Alexander, Kinsey P. (GSFC-5950)[OMITRON]" userId="a5cb3d1c-41cf-4437-a95c-f9032ccf4836" providerId="ADAL" clId="{3AC8B5A0-0AA6-4EBE-B120-AACE8B937D63}" dt="2022-10-12T15:13:50.980" v="3216"/>
          <ac:spMkLst>
            <pc:docMk/>
            <pc:sldMk cId="218659921" sldId="1066"/>
            <ac:spMk id="6" creationId="{ED632C17-F493-47DF-9E00-4BF9871C6FDB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09-30T15:12:07.351" v="1285" actId="20577"/>
          <ac:graphicFrameMkLst>
            <pc:docMk/>
            <pc:sldMk cId="218659921" sldId="1066"/>
            <ac:graphicFrameMk id="7" creationId="{C9DB0CF8-4628-42AF-B187-9951FE1DDE0D}"/>
          </ac:graphicFrameMkLst>
        </pc:graphicFrameChg>
      </pc:sldChg>
      <pc:sldChg chg="addCm">
        <pc:chgData name="Alexander, Kinsey P. (GSFC-5950)[OMITRON]" userId="a5cb3d1c-41cf-4437-a95c-f9032ccf4836" providerId="ADAL" clId="{3AC8B5A0-0AA6-4EBE-B120-AACE8B937D63}" dt="2022-10-05T17:08:29.888" v="3192" actId="1589"/>
        <pc:sldMkLst>
          <pc:docMk/>
          <pc:sldMk cId="1052085270" sldId="1067"/>
        </pc:sldMkLst>
      </pc:sldChg>
      <pc:sldChg chg="addSp modSp mod addCm">
        <pc:chgData name="Alexander, Kinsey P. (GSFC-5950)[OMITRON]" userId="a5cb3d1c-41cf-4437-a95c-f9032ccf4836" providerId="ADAL" clId="{3AC8B5A0-0AA6-4EBE-B120-AACE8B937D63}" dt="2022-10-12T15:13:30.877" v="3208"/>
        <pc:sldMkLst>
          <pc:docMk/>
          <pc:sldMk cId="938203294" sldId="1072"/>
        </pc:sldMkLst>
        <pc:spChg chg="mod">
          <ac:chgData name="Alexander, Kinsey P. (GSFC-5950)[OMITRON]" userId="a5cb3d1c-41cf-4437-a95c-f9032ccf4836" providerId="ADAL" clId="{3AC8B5A0-0AA6-4EBE-B120-AACE8B937D63}" dt="2022-10-04T18:38:57.681" v="2643" actId="20577"/>
          <ac:spMkLst>
            <pc:docMk/>
            <pc:sldMk cId="938203294" sldId="1072"/>
            <ac:spMk id="3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03T15:55:41.794" v="2549" actId="255"/>
          <ac:spMkLst>
            <pc:docMk/>
            <pc:sldMk cId="938203294" sldId="1072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30.877" v="3208"/>
          <ac:spMkLst>
            <pc:docMk/>
            <pc:sldMk cId="938203294" sldId="1072"/>
            <ac:spMk id="5" creationId="{D19C1097-B379-455F-909F-A587BC39554A}"/>
          </ac:spMkLst>
        </pc:spChg>
      </pc:sldChg>
      <pc:sldChg chg="addSp modSp mod addCm delCm">
        <pc:chgData name="Alexander, Kinsey P. (GSFC-5950)[OMITRON]" userId="a5cb3d1c-41cf-4437-a95c-f9032ccf4836" providerId="ADAL" clId="{3AC8B5A0-0AA6-4EBE-B120-AACE8B937D63}" dt="2022-10-12T15:13:36.520" v="3211"/>
        <pc:sldMkLst>
          <pc:docMk/>
          <pc:sldMk cId="3067011491" sldId="1073"/>
        </pc:sldMkLst>
        <pc:spChg chg="mod">
          <ac:chgData name="Alexander, Kinsey P. (GSFC-5950)[OMITRON]" userId="a5cb3d1c-41cf-4437-a95c-f9032ccf4836" providerId="ADAL" clId="{3AC8B5A0-0AA6-4EBE-B120-AACE8B937D63}" dt="2022-10-04T18:39:21.690" v="2663" actId="20577"/>
          <ac:spMkLst>
            <pc:docMk/>
            <pc:sldMk cId="3067011491" sldId="1073"/>
            <ac:spMk id="3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03T15:57:03.243" v="2584" actId="255"/>
          <ac:spMkLst>
            <pc:docMk/>
            <pc:sldMk cId="3067011491" sldId="1073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36.520" v="3211"/>
          <ac:spMkLst>
            <pc:docMk/>
            <pc:sldMk cId="3067011491" sldId="1073"/>
            <ac:spMk id="5" creationId="{1AD81300-9DDF-4584-A05D-9B6D3CF7511E}"/>
          </ac:spMkLst>
        </pc:spChg>
      </pc:sldChg>
      <pc:sldChg chg="addSp modSp mod addCm delCm">
        <pc:chgData name="Alexander, Kinsey P. (GSFC-5950)[OMITRON]" userId="a5cb3d1c-41cf-4437-a95c-f9032ccf4836" providerId="ADAL" clId="{3AC8B5A0-0AA6-4EBE-B120-AACE8B937D63}" dt="2022-10-12T15:13:20.189" v="3202"/>
        <pc:sldMkLst>
          <pc:docMk/>
          <pc:sldMk cId="702603062" sldId="1076"/>
        </pc:sldMkLst>
        <pc:spChg chg="mod">
          <ac:chgData name="Alexander, Kinsey P. (GSFC-5950)[OMITRON]" userId="a5cb3d1c-41cf-4437-a95c-f9032ccf4836" providerId="ADAL" clId="{3AC8B5A0-0AA6-4EBE-B120-AACE8B937D63}" dt="2022-09-28T15:45:54.365" v="1" actId="20577"/>
          <ac:spMkLst>
            <pc:docMk/>
            <pc:sldMk cId="702603062" sldId="1076"/>
            <ac:spMk id="3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05T16:01:00.595" v="2745" actId="20577"/>
          <ac:spMkLst>
            <pc:docMk/>
            <pc:sldMk cId="702603062" sldId="1076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20.189" v="3202"/>
          <ac:spMkLst>
            <pc:docMk/>
            <pc:sldMk cId="702603062" sldId="1076"/>
            <ac:spMk id="5" creationId="{DE84B3C3-EE5B-41F9-BD5B-9D9B7EE9DB39}"/>
          </ac:spMkLst>
        </pc:spChg>
      </pc:sldChg>
      <pc:sldChg chg="addSp delSp modSp mod addCm delCm">
        <pc:chgData name="Alexander, Kinsey P. (GSFC-5950)[OMITRON]" userId="a5cb3d1c-41cf-4437-a95c-f9032ccf4836" providerId="ADAL" clId="{3AC8B5A0-0AA6-4EBE-B120-AACE8B937D63}" dt="2022-10-12T15:13:21.831" v="3203"/>
        <pc:sldMkLst>
          <pc:docMk/>
          <pc:sldMk cId="1070242801" sldId="1078"/>
        </pc:sldMkLst>
        <pc:spChg chg="add mod">
          <ac:chgData name="Alexander, Kinsey P. (GSFC-5950)[OMITRON]" userId="a5cb3d1c-41cf-4437-a95c-f9032ccf4836" providerId="ADAL" clId="{3AC8B5A0-0AA6-4EBE-B120-AACE8B937D63}" dt="2022-10-12T15:13:21.831" v="3203"/>
          <ac:spMkLst>
            <pc:docMk/>
            <pc:sldMk cId="1070242801" sldId="1078"/>
            <ac:spMk id="8" creationId="{9B3504AD-9DAB-4046-B78E-D5269137D0A7}"/>
          </ac:spMkLst>
        </pc:spChg>
        <pc:spChg chg="mod">
          <ac:chgData name="Alexander, Kinsey P. (GSFC-5950)[OMITRON]" userId="a5cb3d1c-41cf-4437-a95c-f9032ccf4836" providerId="ADAL" clId="{3AC8B5A0-0AA6-4EBE-B120-AACE8B937D63}" dt="2022-10-03T15:52:54.623" v="2495" actId="20577"/>
          <ac:spMkLst>
            <pc:docMk/>
            <pc:sldMk cId="1070242801" sldId="1078"/>
            <ac:spMk id="21" creationId="{7F2A4C89-9A10-402B-90E8-94447731CB90}"/>
          </ac:spMkLst>
        </pc:spChg>
        <pc:spChg chg="del">
          <ac:chgData name="Alexander, Kinsey P. (GSFC-5950)[OMITRON]" userId="a5cb3d1c-41cf-4437-a95c-f9032ccf4836" providerId="ADAL" clId="{3AC8B5A0-0AA6-4EBE-B120-AACE8B937D63}" dt="2022-09-30T15:40:32.524" v="1448" actId="478"/>
          <ac:spMkLst>
            <pc:docMk/>
            <pc:sldMk cId="1070242801" sldId="1078"/>
            <ac:spMk id="33" creationId="{057763F9-2EDD-45FC-BA91-FC7AEA124493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09-30T15:01:14.758" v="917" actId="20577"/>
          <ac:graphicFrameMkLst>
            <pc:docMk/>
            <pc:sldMk cId="1070242801" sldId="1078"/>
            <ac:graphicFrameMk id="2" creationId="{00000000-0000-0000-0000-000000000000}"/>
          </ac:graphicFrameMkLst>
        </pc:graphicFrameChg>
        <pc:picChg chg="add mod ord modCrop">
          <ac:chgData name="Alexander, Kinsey P. (GSFC-5950)[OMITRON]" userId="a5cb3d1c-41cf-4437-a95c-f9032ccf4836" providerId="ADAL" clId="{3AC8B5A0-0AA6-4EBE-B120-AACE8B937D63}" dt="2022-09-30T15:39:47.111" v="1440" actId="167"/>
          <ac:picMkLst>
            <pc:docMk/>
            <pc:sldMk cId="1070242801" sldId="1078"/>
            <ac:picMk id="5" creationId="{3CDA372F-E178-4E35-9DC6-D4ADFA349CE5}"/>
          </ac:picMkLst>
        </pc:picChg>
        <pc:picChg chg="del">
          <ac:chgData name="Alexander, Kinsey P. (GSFC-5950)[OMITRON]" userId="a5cb3d1c-41cf-4437-a95c-f9032ccf4836" providerId="ADAL" clId="{3AC8B5A0-0AA6-4EBE-B120-AACE8B937D63}" dt="2022-09-30T15:39:49.578" v="1441" actId="478"/>
          <ac:picMkLst>
            <pc:docMk/>
            <pc:sldMk cId="1070242801" sldId="1078"/>
            <ac:picMk id="26" creationId="{552C2D3C-B6E4-4563-BBDD-8E9308BCF1C2}"/>
          </ac:picMkLst>
        </pc:picChg>
        <pc:cxnChg chg="del mod">
          <ac:chgData name="Alexander, Kinsey P. (GSFC-5950)[OMITRON]" userId="a5cb3d1c-41cf-4437-a95c-f9032ccf4836" providerId="ADAL" clId="{3AC8B5A0-0AA6-4EBE-B120-AACE8B937D63}" dt="2022-09-30T15:40:37.852" v="1449" actId="478"/>
          <ac:cxnSpMkLst>
            <pc:docMk/>
            <pc:sldMk cId="1070242801" sldId="1078"/>
            <ac:cxnSpMk id="32" creationId="{689FE13F-7BFC-4DF3-BAD2-A6FB47F3FD80}"/>
          </ac:cxnSpMkLst>
        </pc:cxnChg>
      </pc:sldChg>
      <pc:sldChg chg="addSp modSp mod">
        <pc:chgData name="Alexander, Kinsey P. (GSFC-5950)[OMITRON]" userId="a5cb3d1c-41cf-4437-a95c-f9032ccf4836" providerId="ADAL" clId="{3AC8B5A0-0AA6-4EBE-B120-AACE8B937D63}" dt="2022-10-12T15:13:56.091" v="3218"/>
        <pc:sldMkLst>
          <pc:docMk/>
          <pc:sldMk cId="2250709741" sldId="1084"/>
        </pc:sldMkLst>
        <pc:spChg chg="mod">
          <ac:chgData name="Alexander, Kinsey P. (GSFC-5950)[OMITRON]" userId="a5cb3d1c-41cf-4437-a95c-f9032ccf4836" providerId="ADAL" clId="{3AC8B5A0-0AA6-4EBE-B120-AACE8B937D63}" dt="2022-10-03T15:57:38.820" v="2598" actId="20577"/>
          <ac:spMkLst>
            <pc:docMk/>
            <pc:sldMk cId="2250709741" sldId="1084"/>
            <ac:spMk id="3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56.091" v="3218"/>
          <ac:spMkLst>
            <pc:docMk/>
            <pc:sldMk cId="2250709741" sldId="1084"/>
            <ac:spMk id="6" creationId="{527BA400-42A7-4BC3-991B-A37D4322AFE2}"/>
          </ac:spMkLst>
        </pc:spChg>
        <pc:graphicFrameChg chg="add mod modGraphic">
          <ac:chgData name="Alexander, Kinsey P. (GSFC-5950)[OMITRON]" userId="a5cb3d1c-41cf-4437-a95c-f9032ccf4836" providerId="ADAL" clId="{3AC8B5A0-0AA6-4EBE-B120-AACE8B937D63}" dt="2022-09-30T18:31:10.217" v="2438" actId="20577"/>
          <ac:graphicFrameMkLst>
            <pc:docMk/>
            <pc:sldMk cId="2250709741" sldId="1084"/>
            <ac:graphicFrameMk id="4" creationId="{857D0978-2F83-45EC-9CA7-7F05471C7A25}"/>
          </ac:graphicFrameMkLst>
        </pc:graphicFrameChg>
        <pc:graphicFrameChg chg="mod modGraphic">
          <ac:chgData name="Alexander, Kinsey P. (GSFC-5950)[OMITRON]" userId="a5cb3d1c-41cf-4437-a95c-f9032ccf4836" providerId="ADAL" clId="{3AC8B5A0-0AA6-4EBE-B120-AACE8B937D63}" dt="2022-09-30T18:27:51.520" v="2338"/>
          <ac:graphicFrameMkLst>
            <pc:docMk/>
            <pc:sldMk cId="2250709741" sldId="1084"/>
            <ac:graphicFrameMk id="5" creationId="{00000000-0000-0000-0000-000000000000}"/>
          </ac:graphicFrameMkLst>
        </pc:graphicFrameChg>
      </pc:sldChg>
      <pc:sldChg chg="addSp modSp mod">
        <pc:chgData name="Alexander, Kinsey P. (GSFC-5950)[OMITRON]" userId="a5cb3d1c-41cf-4437-a95c-f9032ccf4836" providerId="ADAL" clId="{3AC8B5A0-0AA6-4EBE-B120-AACE8B937D63}" dt="2022-10-12T15:13:16.635" v="3200"/>
        <pc:sldMkLst>
          <pc:docMk/>
          <pc:sldMk cId="2968018325" sldId="1085"/>
        </pc:sldMkLst>
        <pc:spChg chg="add mod">
          <ac:chgData name="Alexander, Kinsey P. (GSFC-5950)[OMITRON]" userId="a5cb3d1c-41cf-4437-a95c-f9032ccf4836" providerId="ADAL" clId="{3AC8B5A0-0AA6-4EBE-B120-AACE8B937D63}" dt="2022-10-12T15:13:16.635" v="3200"/>
          <ac:spMkLst>
            <pc:docMk/>
            <pc:sldMk cId="2968018325" sldId="1085"/>
            <ac:spMk id="6" creationId="{C82D036C-9DA7-4FF8-B794-B4DFE764E337}"/>
          </ac:spMkLst>
        </pc:spChg>
        <pc:graphicFrameChg chg="modGraphic">
          <ac:chgData name="Alexander, Kinsey P. (GSFC-5950)[OMITRON]" userId="a5cb3d1c-41cf-4437-a95c-f9032ccf4836" providerId="ADAL" clId="{3AC8B5A0-0AA6-4EBE-B120-AACE8B937D63}" dt="2022-09-30T14:50:01.264" v="551" actId="207"/>
          <ac:graphicFrameMkLst>
            <pc:docMk/>
            <pc:sldMk cId="2968018325" sldId="1085"/>
            <ac:graphicFrameMk id="9" creationId="{A5FFC955-2748-419B-ACD0-013D0363BCB7}"/>
          </ac:graphicFrameMkLst>
        </pc:graphicFrameChg>
      </pc:sldChg>
      <pc:sldChg chg="addSp delSp modSp mod addCm delCm modCm">
        <pc:chgData name="Alexander, Kinsey P. (GSFC-5950)[OMITRON]" userId="a5cb3d1c-41cf-4437-a95c-f9032ccf4836" providerId="ADAL" clId="{3AC8B5A0-0AA6-4EBE-B120-AACE8B937D63}" dt="2022-10-12T15:08:12.660" v="3198"/>
        <pc:sldMkLst>
          <pc:docMk/>
          <pc:sldMk cId="4213789301" sldId="1086"/>
        </pc:sldMkLst>
        <pc:spChg chg="add mod">
          <ac:chgData name="Alexander, Kinsey P. (GSFC-5950)[OMITRON]" userId="a5cb3d1c-41cf-4437-a95c-f9032ccf4836" providerId="ADAL" clId="{3AC8B5A0-0AA6-4EBE-B120-AACE8B937D63}" dt="2022-10-12T15:08:12.660" v="3198"/>
          <ac:spMkLst>
            <pc:docMk/>
            <pc:sldMk cId="4213789301" sldId="1086"/>
            <ac:spMk id="6" creationId="{4274269C-D000-48B7-A24D-A4A27CF61817}"/>
          </ac:spMkLst>
        </pc:spChg>
        <pc:spChg chg="mod">
          <ac:chgData name="Alexander, Kinsey P. (GSFC-5950)[OMITRON]" userId="a5cb3d1c-41cf-4437-a95c-f9032ccf4836" providerId="ADAL" clId="{3AC8B5A0-0AA6-4EBE-B120-AACE8B937D63}" dt="2022-10-03T15:50:18.619" v="2467" actId="20577"/>
          <ac:spMkLst>
            <pc:docMk/>
            <pc:sldMk cId="4213789301" sldId="1086"/>
            <ac:spMk id="8" creationId="{B484FE1F-7D73-4387-8422-91D4C64B658D}"/>
          </ac:spMkLst>
        </pc:spChg>
        <pc:graphicFrameChg chg="modGraphic">
          <ac:chgData name="Alexander, Kinsey P. (GSFC-5950)[OMITRON]" userId="a5cb3d1c-41cf-4437-a95c-f9032ccf4836" providerId="ADAL" clId="{3AC8B5A0-0AA6-4EBE-B120-AACE8B937D63}" dt="2022-09-30T14:49:42.484" v="549" actId="207"/>
          <ac:graphicFrameMkLst>
            <pc:docMk/>
            <pc:sldMk cId="4213789301" sldId="1086"/>
            <ac:graphicFrameMk id="11" creationId="{2282F3F9-0523-460B-9A10-8A8786921421}"/>
          </ac:graphicFrameMkLst>
        </pc:graphicFrameChg>
        <pc:picChg chg="del mod modCrop">
          <ac:chgData name="Alexander, Kinsey P. (GSFC-5950)[OMITRON]" userId="a5cb3d1c-41cf-4437-a95c-f9032ccf4836" providerId="ADAL" clId="{3AC8B5A0-0AA6-4EBE-B120-AACE8B937D63}" dt="2022-09-29T14:31:30.386" v="533" actId="478"/>
          <ac:picMkLst>
            <pc:docMk/>
            <pc:sldMk cId="4213789301" sldId="1086"/>
            <ac:picMk id="4" creationId="{F90E6449-EF58-48B5-8A7F-7719E42ED8B1}"/>
          </ac:picMkLst>
        </pc:picChg>
        <pc:picChg chg="add mod ord">
          <ac:chgData name="Alexander, Kinsey P. (GSFC-5950)[OMITRON]" userId="a5cb3d1c-41cf-4437-a95c-f9032ccf4836" providerId="ADAL" clId="{3AC8B5A0-0AA6-4EBE-B120-AACE8B937D63}" dt="2022-09-29T14:31:28.849" v="532" actId="167"/>
          <ac:picMkLst>
            <pc:docMk/>
            <pc:sldMk cId="4213789301" sldId="1086"/>
            <ac:picMk id="5" creationId="{834B8590-D518-4A11-BE62-D74004AF60D6}"/>
          </ac:picMkLst>
        </pc:picChg>
      </pc:sldChg>
      <pc:sldChg chg="addSp delSp modSp mod addCm">
        <pc:chgData name="Alexander, Kinsey P. (GSFC-5950)[OMITRON]" userId="a5cb3d1c-41cf-4437-a95c-f9032ccf4836" providerId="ADAL" clId="{3AC8B5A0-0AA6-4EBE-B120-AACE8B937D63}" dt="2022-10-12T15:13:52.603" v="3217"/>
        <pc:sldMkLst>
          <pc:docMk/>
          <pc:sldMk cId="3084200266" sldId="1087"/>
        </pc:sldMkLst>
        <pc:spChg chg="add mod">
          <ac:chgData name="Alexander, Kinsey P. (GSFC-5950)[OMITRON]" userId="a5cb3d1c-41cf-4437-a95c-f9032ccf4836" providerId="ADAL" clId="{3AC8B5A0-0AA6-4EBE-B120-AACE8B937D63}" dt="2022-10-12T15:13:52.603" v="3217"/>
          <ac:spMkLst>
            <pc:docMk/>
            <pc:sldMk cId="3084200266" sldId="1087"/>
            <ac:spMk id="5" creationId="{D5DE4652-72FC-4A57-86F0-01722C33BD23}"/>
          </ac:spMkLst>
        </pc:spChg>
        <pc:graphicFrameChg chg="add del mod">
          <ac:chgData name="Alexander, Kinsey P. (GSFC-5950)[OMITRON]" userId="a5cb3d1c-41cf-4437-a95c-f9032ccf4836" providerId="ADAL" clId="{3AC8B5A0-0AA6-4EBE-B120-AACE8B937D63}" dt="2022-09-30T15:00:54.358" v="914" actId="478"/>
          <ac:graphicFrameMkLst>
            <pc:docMk/>
            <pc:sldMk cId="3084200266" sldId="1087"/>
            <ac:graphicFrameMk id="5" creationId="{7F3151B0-447C-41C9-AA91-87BBD1308228}"/>
          </ac:graphicFrameMkLst>
        </pc:graphicFrameChg>
        <pc:graphicFrameChg chg="mod modGraphic">
          <ac:chgData name="Alexander, Kinsey P. (GSFC-5950)[OMITRON]" userId="a5cb3d1c-41cf-4437-a95c-f9032ccf4836" providerId="ADAL" clId="{3AC8B5A0-0AA6-4EBE-B120-AACE8B937D63}" dt="2022-09-30T15:00:49.709" v="913" actId="1076"/>
          <ac:graphicFrameMkLst>
            <pc:docMk/>
            <pc:sldMk cId="3084200266" sldId="1087"/>
            <ac:graphicFrameMk id="11" creationId="{2282F3F9-0523-460B-9A10-8A8786921421}"/>
          </ac:graphicFrameMkLst>
        </pc:graphicFrameChg>
        <pc:picChg chg="del">
          <ac:chgData name="Alexander, Kinsey P. (GSFC-5950)[OMITRON]" userId="a5cb3d1c-41cf-4437-a95c-f9032ccf4836" providerId="ADAL" clId="{3AC8B5A0-0AA6-4EBE-B120-AACE8B937D63}" dt="2022-09-30T15:36:56.510" v="1429" actId="478"/>
          <ac:picMkLst>
            <pc:docMk/>
            <pc:sldMk cId="3084200266" sldId="1087"/>
            <ac:picMk id="4" creationId="{0E1EB3D0-6BEE-4CCC-8491-4CF227F1CD9D}"/>
          </ac:picMkLst>
        </pc:picChg>
        <pc:picChg chg="add mod ord">
          <ac:chgData name="Alexander, Kinsey P. (GSFC-5950)[OMITRON]" userId="a5cb3d1c-41cf-4437-a95c-f9032ccf4836" providerId="ADAL" clId="{3AC8B5A0-0AA6-4EBE-B120-AACE8B937D63}" dt="2022-09-30T15:36:54.343" v="1428" actId="167"/>
          <ac:picMkLst>
            <pc:docMk/>
            <pc:sldMk cId="3084200266" sldId="1087"/>
            <ac:picMk id="6" creationId="{E7A41EFD-0C8F-4822-BE1F-5C84C85152A7}"/>
          </ac:picMkLst>
        </pc:picChg>
      </pc:sldChg>
      <pc:sldChg chg="addSp modSp mod addCm delCm">
        <pc:chgData name="Alexander, Kinsey P. (GSFC-5950)[OMITRON]" userId="a5cb3d1c-41cf-4437-a95c-f9032ccf4836" providerId="ADAL" clId="{3AC8B5A0-0AA6-4EBE-B120-AACE8B937D63}" dt="2022-10-12T15:13:18.465" v="3201"/>
        <pc:sldMkLst>
          <pc:docMk/>
          <pc:sldMk cId="2879650321" sldId="1088"/>
        </pc:sldMkLst>
        <pc:spChg chg="mod">
          <ac:chgData name="Alexander, Kinsey P. (GSFC-5950)[OMITRON]" userId="a5cb3d1c-41cf-4437-a95c-f9032ccf4836" providerId="ADAL" clId="{3AC8B5A0-0AA6-4EBE-B120-AACE8B937D63}" dt="2022-10-05T16:25:14.725" v="2760" actId="20577"/>
          <ac:spMkLst>
            <pc:docMk/>
            <pc:sldMk cId="2879650321" sldId="1088"/>
            <ac:spMk id="3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10-05T16:26:03.584" v="2777" actId="404"/>
          <ac:spMkLst>
            <pc:docMk/>
            <pc:sldMk cId="2879650321" sldId="1088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18.465" v="3201"/>
          <ac:spMkLst>
            <pc:docMk/>
            <pc:sldMk cId="2879650321" sldId="1088"/>
            <ac:spMk id="5" creationId="{F8CAF503-CBCC-4EF5-9C3F-2B701A2F4B5B}"/>
          </ac:spMkLst>
        </pc:spChg>
      </pc:sldChg>
      <pc:sldChg chg="addSp delSp modSp mod addCm">
        <pc:chgData name="Alexander, Kinsey P. (GSFC-5950)[OMITRON]" userId="a5cb3d1c-41cf-4437-a95c-f9032ccf4836" providerId="ADAL" clId="{3AC8B5A0-0AA6-4EBE-B120-AACE8B937D63}" dt="2022-10-12T15:13:24.996" v="3205" actId="1036"/>
        <pc:sldMkLst>
          <pc:docMk/>
          <pc:sldMk cId="1021044760" sldId="1089"/>
        </pc:sldMkLst>
        <pc:spChg chg="add mod">
          <ac:chgData name="Alexander, Kinsey P. (GSFC-5950)[OMITRON]" userId="a5cb3d1c-41cf-4437-a95c-f9032ccf4836" providerId="ADAL" clId="{3AC8B5A0-0AA6-4EBE-B120-AACE8B937D63}" dt="2022-10-12T15:13:24.996" v="3205" actId="1036"/>
          <ac:spMkLst>
            <pc:docMk/>
            <pc:sldMk cId="1021044760" sldId="1089"/>
            <ac:spMk id="6" creationId="{D7A0A729-9AFB-49A3-910B-D994E42381ED}"/>
          </ac:spMkLst>
        </pc:spChg>
        <pc:spChg chg="mod">
          <ac:chgData name="Alexander, Kinsey P. (GSFC-5950)[OMITRON]" userId="a5cb3d1c-41cf-4437-a95c-f9032ccf4836" providerId="ADAL" clId="{3AC8B5A0-0AA6-4EBE-B120-AACE8B937D63}" dt="2022-10-03T15:52:44.085" v="2493" actId="20577"/>
          <ac:spMkLst>
            <pc:docMk/>
            <pc:sldMk cId="1021044760" sldId="1089"/>
            <ac:spMk id="12" creationId="{1C9645FB-A158-4EC8-B764-5E683ECA9204}"/>
          </ac:spMkLst>
        </pc:spChg>
        <pc:graphicFrameChg chg="add del mod">
          <ac:chgData name="Alexander, Kinsey P. (GSFC-5950)[OMITRON]" userId="a5cb3d1c-41cf-4437-a95c-f9032ccf4836" providerId="ADAL" clId="{3AC8B5A0-0AA6-4EBE-B120-AACE8B937D63}" dt="2022-10-04T18:38:16.112" v="2615" actId="478"/>
          <ac:graphicFrameMkLst>
            <pc:docMk/>
            <pc:sldMk cId="1021044760" sldId="1089"/>
            <ac:graphicFrameMk id="6" creationId="{08EF6EE8-8008-45E1-9AEB-956E9800F6FE}"/>
          </ac:graphicFrameMkLst>
        </pc:graphicFrameChg>
        <pc:graphicFrameChg chg="add del mod modGraphic">
          <ac:chgData name="Alexander, Kinsey P. (GSFC-5950)[OMITRON]" userId="a5cb3d1c-41cf-4437-a95c-f9032ccf4836" providerId="ADAL" clId="{3AC8B5A0-0AA6-4EBE-B120-AACE8B937D63}" dt="2022-09-30T17:44:26.250" v="1533" actId="478"/>
          <ac:graphicFrameMkLst>
            <pc:docMk/>
            <pc:sldMk cId="1021044760" sldId="1089"/>
            <ac:graphicFrameMk id="6" creationId="{5D543442-EFBC-4839-B6E5-0B3B1CE43926}"/>
          </ac:graphicFrameMkLst>
        </pc:graphicFrameChg>
        <pc:graphicFrameChg chg="mod modGraphic">
          <ac:chgData name="Alexander, Kinsey P. (GSFC-5950)[OMITRON]" userId="a5cb3d1c-41cf-4437-a95c-f9032ccf4836" providerId="ADAL" clId="{3AC8B5A0-0AA6-4EBE-B120-AACE8B937D63}" dt="2022-10-04T18:38:14.201" v="2614"/>
          <ac:graphicFrameMkLst>
            <pc:docMk/>
            <pc:sldMk cId="1021044760" sldId="1089"/>
            <ac:graphicFrameMk id="7" creationId="{5287F59B-BC37-41B8-AD80-94ECF23E394B}"/>
          </ac:graphicFrameMkLst>
        </pc:graphicFrameChg>
      </pc:sldChg>
      <pc:sldChg chg="addSp modSp">
        <pc:chgData name="Alexander, Kinsey P. (GSFC-5950)[OMITRON]" userId="a5cb3d1c-41cf-4437-a95c-f9032ccf4836" providerId="ADAL" clId="{3AC8B5A0-0AA6-4EBE-B120-AACE8B937D63}" dt="2022-10-12T15:13:27.394" v="3206"/>
        <pc:sldMkLst>
          <pc:docMk/>
          <pc:sldMk cId="3139137576" sldId="1090"/>
        </pc:sldMkLst>
        <pc:spChg chg="add mod">
          <ac:chgData name="Alexander, Kinsey P. (GSFC-5950)[OMITRON]" userId="a5cb3d1c-41cf-4437-a95c-f9032ccf4836" providerId="ADAL" clId="{3AC8B5A0-0AA6-4EBE-B120-AACE8B937D63}" dt="2022-10-12T15:13:27.394" v="3206"/>
          <ac:spMkLst>
            <pc:docMk/>
            <pc:sldMk cId="3139137576" sldId="1090"/>
            <ac:spMk id="6" creationId="{820AA42C-E6E8-46D9-B7B6-8A9618A02D95}"/>
          </ac:spMkLst>
        </pc:spChg>
      </pc:sldChg>
      <pc:sldChg chg="addSp modSp mod">
        <pc:chgData name="Alexander, Kinsey P. (GSFC-5950)[OMITRON]" userId="a5cb3d1c-41cf-4437-a95c-f9032ccf4836" providerId="ADAL" clId="{3AC8B5A0-0AA6-4EBE-B120-AACE8B937D63}" dt="2022-10-12T15:13:29.010" v="3207"/>
        <pc:sldMkLst>
          <pc:docMk/>
          <pc:sldMk cId="4267990837" sldId="1091"/>
        </pc:sldMkLst>
        <pc:spChg chg="add mod">
          <ac:chgData name="Alexander, Kinsey P. (GSFC-5950)[OMITRON]" userId="a5cb3d1c-41cf-4437-a95c-f9032ccf4836" providerId="ADAL" clId="{3AC8B5A0-0AA6-4EBE-B120-AACE8B937D63}" dt="2022-10-12T15:13:29.010" v="3207"/>
          <ac:spMkLst>
            <pc:docMk/>
            <pc:sldMk cId="4267990837" sldId="1091"/>
            <ac:spMk id="6" creationId="{CBD435E2-EE38-414B-BD90-A4D9C090D060}"/>
          </ac:spMkLst>
        </pc:spChg>
        <pc:spChg chg="mod">
          <ac:chgData name="Alexander, Kinsey P. (GSFC-5950)[OMITRON]" userId="a5cb3d1c-41cf-4437-a95c-f9032ccf4836" providerId="ADAL" clId="{3AC8B5A0-0AA6-4EBE-B120-AACE8B937D63}" dt="2022-10-03T15:54:41.734" v="2542" actId="20577"/>
          <ac:spMkLst>
            <pc:docMk/>
            <pc:sldMk cId="4267990837" sldId="1091"/>
            <ac:spMk id="8" creationId="{88C2968B-5DBE-4966-B369-21587B5692A7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09-30T17:51:56.572" v="1591" actId="1076"/>
          <ac:graphicFrameMkLst>
            <pc:docMk/>
            <pc:sldMk cId="4267990837" sldId="1091"/>
            <ac:graphicFrameMk id="2" creationId="{00000000-0000-0000-0000-000000000000}"/>
          </ac:graphicFrameMkLst>
        </pc:graphicFrameChg>
      </pc:sldChg>
      <pc:sldChg chg="addSp modSp mod">
        <pc:chgData name="Alexander, Kinsey P. (GSFC-5950)[OMITRON]" userId="a5cb3d1c-41cf-4437-a95c-f9032ccf4836" providerId="ADAL" clId="{3AC8B5A0-0AA6-4EBE-B120-AACE8B937D63}" dt="2022-10-12T15:13:32.918" v="3209"/>
        <pc:sldMkLst>
          <pc:docMk/>
          <pc:sldMk cId="3960566203" sldId="1092"/>
        </pc:sldMkLst>
        <pc:spChg chg="mod">
          <ac:chgData name="Alexander, Kinsey P. (GSFC-5950)[OMITRON]" userId="a5cb3d1c-41cf-4437-a95c-f9032ccf4836" providerId="ADAL" clId="{3AC8B5A0-0AA6-4EBE-B120-AACE8B937D63}" dt="2022-10-03T15:56:41.211" v="2579" actId="20577"/>
          <ac:spMkLst>
            <pc:docMk/>
            <pc:sldMk cId="3960566203" sldId="1092"/>
            <ac:spMk id="3" creationId="{00000000-0000-0000-0000-000000000000}"/>
          </ac:spMkLst>
        </pc:spChg>
        <pc:spChg chg="mod">
          <ac:chgData name="Alexander, Kinsey P. (GSFC-5950)[OMITRON]" userId="a5cb3d1c-41cf-4437-a95c-f9032ccf4836" providerId="ADAL" clId="{3AC8B5A0-0AA6-4EBE-B120-AACE8B937D63}" dt="2022-09-30T18:23:15.301" v="2212" actId="20577"/>
          <ac:spMkLst>
            <pc:docMk/>
            <pc:sldMk cId="3960566203" sldId="1092"/>
            <ac:spMk id="4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32.918" v="3209"/>
          <ac:spMkLst>
            <pc:docMk/>
            <pc:sldMk cId="3960566203" sldId="1092"/>
            <ac:spMk id="5" creationId="{4F2B45E1-552E-4AF4-BBA4-D469F07F8D0B}"/>
          </ac:spMkLst>
        </pc:spChg>
      </pc:sldChg>
      <pc:sldChg chg="addSp modSp mod addCm delCm">
        <pc:chgData name="Alexander, Kinsey P. (GSFC-5950)[OMITRON]" userId="a5cb3d1c-41cf-4437-a95c-f9032ccf4836" providerId="ADAL" clId="{3AC8B5A0-0AA6-4EBE-B120-AACE8B937D63}" dt="2022-10-12T15:13:34.958" v="3210"/>
        <pc:sldMkLst>
          <pc:docMk/>
          <pc:sldMk cId="2364304255" sldId="1093"/>
        </pc:sldMkLst>
        <pc:spChg chg="add mod">
          <ac:chgData name="Alexander, Kinsey P. (GSFC-5950)[OMITRON]" userId="a5cb3d1c-41cf-4437-a95c-f9032ccf4836" providerId="ADAL" clId="{3AC8B5A0-0AA6-4EBE-B120-AACE8B937D63}" dt="2022-10-12T15:13:34.958" v="3210"/>
          <ac:spMkLst>
            <pc:docMk/>
            <pc:sldMk cId="2364304255" sldId="1093"/>
            <ac:spMk id="6" creationId="{C12BE2D6-3A46-4DFC-9ECC-9B5BDD187813}"/>
          </ac:spMkLst>
        </pc:spChg>
        <pc:spChg chg="mod">
          <ac:chgData name="Alexander, Kinsey P. (GSFC-5950)[OMITRON]" userId="a5cb3d1c-41cf-4437-a95c-f9032ccf4836" providerId="ADAL" clId="{3AC8B5A0-0AA6-4EBE-B120-AACE8B937D63}" dt="2022-10-03T15:58:44.311" v="2603" actId="20577"/>
          <ac:spMkLst>
            <pc:docMk/>
            <pc:sldMk cId="2364304255" sldId="1093"/>
            <ac:spMk id="10" creationId="{DD9B9A5E-7E72-4884-9546-CA07CA77CF44}"/>
          </ac:spMkLst>
        </pc:spChg>
        <pc:graphicFrameChg chg="modGraphic">
          <ac:chgData name="Alexander, Kinsey P. (GSFC-5950)[OMITRON]" userId="a5cb3d1c-41cf-4437-a95c-f9032ccf4836" providerId="ADAL" clId="{3AC8B5A0-0AA6-4EBE-B120-AACE8B937D63}" dt="2022-09-30T18:25:18.004" v="2332" actId="20577"/>
          <ac:graphicFrameMkLst>
            <pc:docMk/>
            <pc:sldMk cId="2364304255" sldId="1093"/>
            <ac:graphicFrameMk id="2" creationId="{00000000-0000-0000-0000-000000000000}"/>
          </ac:graphicFrameMkLst>
        </pc:graphicFrameChg>
      </pc:sldChg>
      <pc:sldChg chg="new del">
        <pc:chgData name="Alexander, Kinsey P. (GSFC-5950)[OMITRON]" userId="a5cb3d1c-41cf-4437-a95c-f9032ccf4836" providerId="ADAL" clId="{3AC8B5A0-0AA6-4EBE-B120-AACE8B937D63}" dt="2022-10-05T16:45:40.421" v="2783" actId="2696"/>
        <pc:sldMkLst>
          <pc:docMk/>
          <pc:sldMk cId="4108972038" sldId="1094"/>
        </pc:sldMkLst>
      </pc:sldChg>
      <pc:sldChg chg="addSp delSp modSp add del mod">
        <pc:chgData name="Alexander, Kinsey P. (GSFC-5950)[OMITRON]" userId="a5cb3d1c-41cf-4437-a95c-f9032ccf4836" providerId="ADAL" clId="{3AC8B5A0-0AA6-4EBE-B120-AACE8B937D63}" dt="2022-10-05T17:10:44.008" v="3193" actId="2696"/>
        <pc:sldMkLst>
          <pc:docMk/>
          <pc:sldMk cId="3584160551" sldId="1095"/>
        </pc:sldMkLst>
        <pc:spChg chg="mod">
          <ac:chgData name="Alexander, Kinsey P. (GSFC-5950)[OMITRON]" userId="a5cb3d1c-41cf-4437-a95c-f9032ccf4836" providerId="ADAL" clId="{3AC8B5A0-0AA6-4EBE-B120-AACE8B937D63}" dt="2022-10-05T16:48:02.362" v="2816" actId="20577"/>
          <ac:spMkLst>
            <pc:docMk/>
            <pc:sldMk cId="3584160551" sldId="1095"/>
            <ac:spMk id="3" creationId="{00000000-0000-0000-0000-000000000000}"/>
          </ac:spMkLst>
        </pc:spChg>
        <pc:spChg chg="del">
          <ac:chgData name="Alexander, Kinsey P. (GSFC-5950)[OMITRON]" userId="a5cb3d1c-41cf-4437-a95c-f9032ccf4836" providerId="ADAL" clId="{3AC8B5A0-0AA6-4EBE-B120-AACE8B937D63}" dt="2022-10-05T16:47:06.644" v="2805" actId="478"/>
          <ac:spMkLst>
            <pc:docMk/>
            <pc:sldMk cId="3584160551" sldId="1095"/>
            <ac:spMk id="10" creationId="{DD9B9A5E-7E72-4884-9546-CA07CA77CF44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10-05T16:53:12.866" v="2893" actId="1076"/>
          <ac:graphicFrameMkLst>
            <pc:docMk/>
            <pc:sldMk cId="3584160551" sldId="1095"/>
            <ac:graphicFrameMk id="2" creationId="{00000000-0000-0000-0000-000000000000}"/>
          </ac:graphicFrameMkLst>
        </pc:graphicFrameChg>
        <pc:picChg chg="del">
          <ac:chgData name="Alexander, Kinsey P. (GSFC-5950)[OMITRON]" userId="a5cb3d1c-41cf-4437-a95c-f9032ccf4836" providerId="ADAL" clId="{3AC8B5A0-0AA6-4EBE-B120-AACE8B937D63}" dt="2022-10-05T16:47:04.102" v="2804" actId="478"/>
          <ac:picMkLst>
            <pc:docMk/>
            <pc:sldMk cId="3584160551" sldId="1095"/>
            <ac:picMk id="5" creationId="{2700E3FE-8ED4-41C9-B567-4C51AD4C569F}"/>
          </ac:picMkLst>
        </pc:picChg>
        <pc:picChg chg="add del mod ord modCrop">
          <ac:chgData name="Alexander, Kinsey P. (GSFC-5950)[OMITRON]" userId="a5cb3d1c-41cf-4437-a95c-f9032ccf4836" providerId="ADAL" clId="{3AC8B5A0-0AA6-4EBE-B120-AACE8B937D63}" dt="2022-10-05T16:51:27.838" v="2870" actId="478"/>
          <ac:picMkLst>
            <pc:docMk/>
            <pc:sldMk cId="3584160551" sldId="1095"/>
            <ac:picMk id="6" creationId="{2114EDAF-E19D-46A1-92C1-5B6C03708269}"/>
          </ac:picMkLst>
        </pc:picChg>
        <pc:picChg chg="add del mod ord modCrop">
          <ac:chgData name="Alexander, Kinsey P. (GSFC-5950)[OMITRON]" userId="a5cb3d1c-41cf-4437-a95c-f9032ccf4836" providerId="ADAL" clId="{3AC8B5A0-0AA6-4EBE-B120-AACE8B937D63}" dt="2022-10-05T16:55:19.552" v="2909" actId="478"/>
          <ac:picMkLst>
            <pc:docMk/>
            <pc:sldMk cId="3584160551" sldId="1095"/>
            <ac:picMk id="8" creationId="{17FB0768-7A95-41D0-AC7A-CD27A1050F22}"/>
          </ac:picMkLst>
        </pc:picChg>
      </pc:sldChg>
      <pc:sldChg chg="addSp delSp modSp add del mod">
        <pc:chgData name="Alexander, Kinsey P. (GSFC-5950)[OMITRON]" userId="a5cb3d1c-41cf-4437-a95c-f9032ccf4836" providerId="ADAL" clId="{3AC8B5A0-0AA6-4EBE-B120-AACE8B937D63}" dt="2022-10-05T16:53:58.798" v="2898" actId="47"/>
        <pc:sldMkLst>
          <pc:docMk/>
          <pc:sldMk cId="2357319271" sldId="1096"/>
        </pc:sldMkLst>
        <pc:spChg chg="mod">
          <ac:chgData name="Alexander, Kinsey P. (GSFC-5950)[OMITRON]" userId="a5cb3d1c-41cf-4437-a95c-f9032ccf4836" providerId="ADAL" clId="{3AC8B5A0-0AA6-4EBE-B120-AACE8B937D63}" dt="2022-10-05T16:48:27.715" v="2824" actId="20577"/>
          <ac:spMkLst>
            <pc:docMk/>
            <pc:sldMk cId="2357319271" sldId="1096"/>
            <ac:spMk id="3" creationId="{00000000-0000-0000-0000-000000000000}"/>
          </ac:spMkLst>
        </pc:spChg>
        <pc:picChg chg="add mod ord modCrop">
          <ac:chgData name="Alexander, Kinsey P. (GSFC-5950)[OMITRON]" userId="a5cb3d1c-41cf-4437-a95c-f9032ccf4836" providerId="ADAL" clId="{3AC8B5A0-0AA6-4EBE-B120-AACE8B937D63}" dt="2022-10-05T16:52:03.232" v="2872" actId="14100"/>
          <ac:picMkLst>
            <pc:docMk/>
            <pc:sldMk cId="2357319271" sldId="1096"/>
            <ac:picMk id="5" creationId="{709398D6-916C-479A-ACE2-9B8AAA65A48C}"/>
          </ac:picMkLst>
        </pc:picChg>
        <pc:picChg chg="del mod">
          <ac:chgData name="Alexander, Kinsey P. (GSFC-5950)[OMITRON]" userId="a5cb3d1c-41cf-4437-a95c-f9032ccf4836" providerId="ADAL" clId="{3AC8B5A0-0AA6-4EBE-B120-AACE8B937D63}" dt="2022-10-05T16:50:03.299" v="2846" actId="478"/>
          <ac:picMkLst>
            <pc:docMk/>
            <pc:sldMk cId="2357319271" sldId="1096"/>
            <ac:picMk id="6" creationId="{2114EDAF-E19D-46A1-92C1-5B6C03708269}"/>
          </ac:picMkLst>
        </pc:picChg>
      </pc:sldChg>
      <pc:sldChg chg="addSp delSp modSp add del mod">
        <pc:chgData name="Alexander, Kinsey P. (GSFC-5950)[OMITRON]" userId="a5cb3d1c-41cf-4437-a95c-f9032ccf4836" providerId="ADAL" clId="{3AC8B5A0-0AA6-4EBE-B120-AACE8B937D63}" dt="2022-10-05T17:10:47.373" v="3194" actId="2696"/>
        <pc:sldMkLst>
          <pc:docMk/>
          <pc:sldMk cId="1115151072" sldId="1097"/>
        </pc:sldMkLst>
        <pc:spChg chg="mod">
          <ac:chgData name="Alexander, Kinsey P. (GSFC-5950)[OMITRON]" userId="a5cb3d1c-41cf-4437-a95c-f9032ccf4836" providerId="ADAL" clId="{3AC8B5A0-0AA6-4EBE-B120-AACE8B937D63}" dt="2022-10-05T16:52:38.283" v="2889" actId="20577"/>
          <ac:spMkLst>
            <pc:docMk/>
            <pc:sldMk cId="1115151072" sldId="1097"/>
            <ac:spMk id="3" creationId="{00000000-0000-0000-0000-000000000000}"/>
          </ac:spMkLst>
        </pc:spChg>
        <pc:graphicFrameChg chg="mod">
          <ac:chgData name="Alexander, Kinsey P. (GSFC-5950)[OMITRON]" userId="a5cb3d1c-41cf-4437-a95c-f9032ccf4836" providerId="ADAL" clId="{3AC8B5A0-0AA6-4EBE-B120-AACE8B937D63}" dt="2022-10-05T16:53:08.703" v="2892" actId="1076"/>
          <ac:graphicFrameMkLst>
            <pc:docMk/>
            <pc:sldMk cId="1115151072" sldId="1097"/>
            <ac:graphicFrameMk id="2" creationId="{00000000-0000-0000-0000-000000000000}"/>
          </ac:graphicFrameMkLst>
        </pc:graphicFrameChg>
        <pc:picChg chg="add del mod ord">
          <ac:chgData name="Alexander, Kinsey P. (GSFC-5950)[OMITRON]" userId="a5cb3d1c-41cf-4437-a95c-f9032ccf4836" providerId="ADAL" clId="{3AC8B5A0-0AA6-4EBE-B120-AACE8B937D63}" dt="2022-10-05T16:55:31.391" v="2912" actId="478"/>
          <ac:picMkLst>
            <pc:docMk/>
            <pc:sldMk cId="1115151072" sldId="1097"/>
            <ac:picMk id="5" creationId="{9ADE2910-099F-4392-B425-12E923DDF33B}"/>
          </ac:picMkLst>
        </pc:picChg>
        <pc:picChg chg="add del mod ord">
          <ac:chgData name="Alexander, Kinsey P. (GSFC-5950)[OMITRON]" userId="a5cb3d1c-41cf-4437-a95c-f9032ccf4836" providerId="ADAL" clId="{3AC8B5A0-0AA6-4EBE-B120-AACE8B937D63}" dt="2022-10-05T16:55:35.210" v="2913" actId="478"/>
          <ac:picMkLst>
            <pc:docMk/>
            <pc:sldMk cId="1115151072" sldId="1097"/>
            <ac:picMk id="6" creationId="{37F4F8B8-6494-485E-B9BE-8854F5BECEB2}"/>
          </ac:picMkLst>
        </pc:picChg>
        <pc:picChg chg="add mod">
          <ac:chgData name="Alexander, Kinsey P. (GSFC-5950)[OMITRON]" userId="a5cb3d1c-41cf-4437-a95c-f9032ccf4836" providerId="ADAL" clId="{3AC8B5A0-0AA6-4EBE-B120-AACE8B937D63}" dt="2022-10-05T16:55:41.176" v="2915" actId="27614"/>
          <ac:picMkLst>
            <pc:docMk/>
            <pc:sldMk cId="1115151072" sldId="1097"/>
            <ac:picMk id="7" creationId="{B6193AD8-EC0E-4AF3-BBF4-C77BB2808619}"/>
          </ac:picMkLst>
        </pc:picChg>
        <pc:picChg chg="del">
          <ac:chgData name="Alexander, Kinsey P. (GSFC-5950)[OMITRON]" userId="a5cb3d1c-41cf-4437-a95c-f9032ccf4836" providerId="ADAL" clId="{3AC8B5A0-0AA6-4EBE-B120-AACE8B937D63}" dt="2022-10-05T16:52:34.958" v="2883" actId="478"/>
          <ac:picMkLst>
            <pc:docMk/>
            <pc:sldMk cId="1115151072" sldId="1097"/>
            <ac:picMk id="8" creationId="{17FB0768-7A95-41D0-AC7A-CD27A1050F22}"/>
          </ac:picMkLst>
        </pc:picChg>
      </pc:sldChg>
      <pc:sldChg chg="addSp delSp modSp add del mod">
        <pc:chgData name="Alexander, Kinsey P. (GSFC-5950)[OMITRON]" userId="a5cb3d1c-41cf-4437-a95c-f9032ccf4836" providerId="ADAL" clId="{3AC8B5A0-0AA6-4EBE-B120-AACE8B937D63}" dt="2022-10-12T15:48:29.551" v="3296" actId="478"/>
        <pc:sldMkLst>
          <pc:docMk/>
          <pc:sldMk cId="319548093" sldId="1098"/>
        </pc:sldMkLst>
        <pc:spChg chg="mod">
          <ac:chgData name="Alexander, Kinsey P. (GSFC-5950)[OMITRON]" userId="a5cb3d1c-41cf-4437-a95c-f9032ccf4836" providerId="ADAL" clId="{3AC8B5A0-0AA6-4EBE-B120-AACE8B937D63}" dt="2022-10-05T17:01:04.729" v="3017" actId="20577"/>
          <ac:spMkLst>
            <pc:docMk/>
            <pc:sldMk cId="319548093" sldId="1098"/>
            <ac:spMk id="3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43.532" v="3212"/>
          <ac:spMkLst>
            <pc:docMk/>
            <pc:sldMk cId="319548093" sldId="1098"/>
            <ac:spMk id="5" creationId="{8987F9E6-883A-41B6-888F-CFF717F6F4AC}"/>
          </ac:spMkLst>
        </pc:spChg>
        <pc:spChg chg="add del mod">
          <ac:chgData name="Alexander, Kinsey P. (GSFC-5950)[OMITRON]" userId="a5cb3d1c-41cf-4437-a95c-f9032ccf4836" providerId="ADAL" clId="{3AC8B5A0-0AA6-4EBE-B120-AACE8B937D63}" dt="2022-10-12T15:48:29.551" v="3296" actId="478"/>
          <ac:spMkLst>
            <pc:docMk/>
            <pc:sldMk cId="319548093" sldId="1098"/>
            <ac:spMk id="7" creationId="{176A29E5-05F7-4E6A-A8BC-5156DE7D5E81}"/>
          </ac:spMkLst>
        </pc:spChg>
        <pc:spChg chg="del">
          <ac:chgData name="Alexander, Kinsey P. (GSFC-5950)[OMITRON]" userId="a5cb3d1c-41cf-4437-a95c-f9032ccf4836" providerId="ADAL" clId="{3AC8B5A0-0AA6-4EBE-B120-AACE8B937D63}" dt="2022-10-05T16:58:12.320" v="2978" actId="478"/>
          <ac:spMkLst>
            <pc:docMk/>
            <pc:sldMk cId="319548093" sldId="1098"/>
            <ac:spMk id="10" creationId="{DD9B9A5E-7E72-4884-9546-CA07CA77CF44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10-05T17:06:33.869" v="3105" actId="20577"/>
          <ac:graphicFrameMkLst>
            <pc:docMk/>
            <pc:sldMk cId="319548093" sldId="1098"/>
            <ac:graphicFrameMk id="2" creationId="{00000000-0000-0000-0000-000000000000}"/>
          </ac:graphicFrameMkLst>
        </pc:graphicFrameChg>
        <pc:picChg chg="del">
          <ac:chgData name="Alexander, Kinsey P. (GSFC-5950)[OMITRON]" userId="a5cb3d1c-41cf-4437-a95c-f9032ccf4836" providerId="ADAL" clId="{3AC8B5A0-0AA6-4EBE-B120-AACE8B937D63}" dt="2022-10-05T16:58:10.031" v="2977" actId="478"/>
          <ac:picMkLst>
            <pc:docMk/>
            <pc:sldMk cId="319548093" sldId="1098"/>
            <ac:picMk id="5" creationId="{2700E3FE-8ED4-41C9-B567-4C51AD4C569F}"/>
          </ac:picMkLst>
        </pc:picChg>
        <pc:picChg chg="add del mod ord modCrop">
          <ac:chgData name="Alexander, Kinsey P. (GSFC-5950)[OMITRON]" userId="a5cb3d1c-41cf-4437-a95c-f9032ccf4836" providerId="ADAL" clId="{3AC8B5A0-0AA6-4EBE-B120-AACE8B937D63}" dt="2022-10-05T17:00:39.265" v="3007" actId="1076"/>
          <ac:picMkLst>
            <pc:docMk/>
            <pc:sldMk cId="319548093" sldId="1098"/>
            <ac:picMk id="6" creationId="{FA46D99F-4CBA-4344-B886-3ABCB348E907}"/>
          </ac:picMkLst>
        </pc:picChg>
      </pc:sldChg>
      <pc:sldChg chg="add del">
        <pc:chgData name="Alexander, Kinsey P. (GSFC-5950)[OMITRON]" userId="a5cb3d1c-41cf-4437-a95c-f9032ccf4836" providerId="ADAL" clId="{3AC8B5A0-0AA6-4EBE-B120-AACE8B937D63}" dt="2022-10-05T16:55:51.751" v="2918"/>
        <pc:sldMkLst>
          <pc:docMk/>
          <pc:sldMk cId="756687516" sldId="1099"/>
        </pc:sldMkLst>
      </pc:sldChg>
      <pc:sldChg chg="addSp delSp modSp add del mod">
        <pc:chgData name="Alexander, Kinsey P. (GSFC-5950)[OMITRON]" userId="a5cb3d1c-41cf-4437-a95c-f9032ccf4836" providerId="ADAL" clId="{3AC8B5A0-0AA6-4EBE-B120-AACE8B937D63}" dt="2022-10-12T15:39:05.620" v="3220" actId="2696"/>
        <pc:sldMkLst>
          <pc:docMk/>
          <pc:sldMk cId="3552332181" sldId="1099"/>
        </pc:sldMkLst>
        <pc:spChg chg="mod">
          <ac:chgData name="Alexander, Kinsey P. (GSFC-5950)[OMITRON]" userId="a5cb3d1c-41cf-4437-a95c-f9032ccf4836" providerId="ADAL" clId="{3AC8B5A0-0AA6-4EBE-B120-AACE8B937D63}" dt="2022-10-05T17:01:10.044" v="3022" actId="20577"/>
          <ac:spMkLst>
            <pc:docMk/>
            <pc:sldMk cId="3552332181" sldId="1099"/>
            <ac:spMk id="3" creationId="{00000000-0000-0000-0000-000000000000}"/>
          </ac:spMkLst>
        </pc:spChg>
        <pc:spChg chg="add mod">
          <ac:chgData name="Alexander, Kinsey P. (GSFC-5950)[OMITRON]" userId="a5cb3d1c-41cf-4437-a95c-f9032ccf4836" providerId="ADAL" clId="{3AC8B5A0-0AA6-4EBE-B120-AACE8B937D63}" dt="2022-10-12T15:13:45.069" v="3213"/>
          <ac:spMkLst>
            <pc:docMk/>
            <pc:sldMk cId="3552332181" sldId="1099"/>
            <ac:spMk id="5" creationId="{ACD9810E-059B-496C-BAF3-D6FD47B5D1AD}"/>
          </ac:spMkLst>
        </pc:spChg>
        <pc:spChg chg="del mod">
          <ac:chgData name="Alexander, Kinsey P. (GSFC-5950)[OMITRON]" userId="a5cb3d1c-41cf-4437-a95c-f9032ccf4836" providerId="ADAL" clId="{3AC8B5A0-0AA6-4EBE-B120-AACE8B937D63}" dt="2022-10-05T17:00:15.083" v="3003" actId="478"/>
          <ac:spMkLst>
            <pc:docMk/>
            <pc:sldMk cId="3552332181" sldId="1099"/>
            <ac:spMk id="10" creationId="{DD9B9A5E-7E72-4884-9546-CA07CA77CF44}"/>
          </ac:spMkLst>
        </pc:spChg>
        <pc:graphicFrameChg chg="mod modGraphic">
          <ac:chgData name="Alexander, Kinsey P. (GSFC-5950)[OMITRON]" userId="a5cb3d1c-41cf-4437-a95c-f9032ccf4836" providerId="ADAL" clId="{3AC8B5A0-0AA6-4EBE-B120-AACE8B937D63}" dt="2022-10-05T17:08:03.170" v="3190" actId="20577"/>
          <ac:graphicFrameMkLst>
            <pc:docMk/>
            <pc:sldMk cId="3552332181" sldId="1099"/>
            <ac:graphicFrameMk id="2" creationId="{00000000-0000-0000-0000-000000000000}"/>
          </ac:graphicFrameMkLst>
        </pc:graphicFrameChg>
        <pc:picChg chg="del">
          <ac:chgData name="Alexander, Kinsey P. (GSFC-5950)[OMITRON]" userId="a5cb3d1c-41cf-4437-a95c-f9032ccf4836" providerId="ADAL" clId="{3AC8B5A0-0AA6-4EBE-B120-AACE8B937D63}" dt="2022-10-05T17:00:10.679" v="3001" actId="478"/>
          <ac:picMkLst>
            <pc:docMk/>
            <pc:sldMk cId="3552332181" sldId="1099"/>
            <ac:picMk id="5" creationId="{2700E3FE-8ED4-41C9-B567-4C51AD4C569F}"/>
          </ac:picMkLst>
        </pc:picChg>
        <pc:picChg chg="add mod ord modCrop">
          <ac:chgData name="Alexander, Kinsey P. (GSFC-5950)[OMITRON]" userId="a5cb3d1c-41cf-4437-a95c-f9032ccf4836" providerId="ADAL" clId="{3AC8B5A0-0AA6-4EBE-B120-AACE8B937D63}" dt="2022-10-05T17:08:19.191" v="3191" actId="732"/>
          <ac:picMkLst>
            <pc:docMk/>
            <pc:sldMk cId="3552332181" sldId="1099"/>
            <ac:picMk id="6" creationId="{181EC235-06C2-4984-9830-227D13F8F91E}"/>
          </ac:picMkLst>
        </pc:picChg>
      </pc:sldChg>
      <pc:sldMasterChg chg="modSldLayout">
        <pc:chgData name="Alexander, Kinsey P. (GSFC-5950)[OMITRON]" userId="a5cb3d1c-41cf-4437-a95c-f9032ccf4836" providerId="ADAL" clId="{3AC8B5A0-0AA6-4EBE-B120-AACE8B937D63}" dt="2022-10-12T16:34:16.288" v="3334" actId="27636"/>
        <pc:sldMasterMkLst>
          <pc:docMk/>
          <pc:sldMasterMk cId="1436768326" sldId="2147484115"/>
        </pc:sldMasterMkLst>
        <pc:sldLayoutChg chg="modSp mod">
          <pc:chgData name="Alexander, Kinsey P. (GSFC-5950)[OMITRON]" userId="a5cb3d1c-41cf-4437-a95c-f9032ccf4836" providerId="ADAL" clId="{3AC8B5A0-0AA6-4EBE-B120-AACE8B937D63}" dt="2022-10-12T16:34:16.288" v="3334" actId="27636"/>
          <pc:sldLayoutMkLst>
            <pc:docMk/>
            <pc:sldMasterMk cId="1436768326" sldId="2147484115"/>
            <pc:sldLayoutMk cId="2685262559" sldId="2147484121"/>
          </pc:sldLayoutMkLst>
          <pc:spChg chg="mod">
            <ac:chgData name="Alexander, Kinsey P. (GSFC-5950)[OMITRON]" userId="a5cb3d1c-41cf-4437-a95c-f9032ccf4836" providerId="ADAL" clId="{3AC8B5A0-0AA6-4EBE-B120-AACE8B937D63}" dt="2022-10-12T16:34:16.286" v="3333" actId="27636"/>
            <ac:spMkLst>
              <pc:docMk/>
              <pc:sldMasterMk cId="1436768326" sldId="2147484115"/>
              <pc:sldLayoutMk cId="2685262559" sldId="2147484121"/>
              <ac:spMk id="7" creationId="{88CC3ED1-1B23-48C8-B312-7A78063169C0}"/>
            </ac:spMkLst>
          </pc:spChg>
          <pc:spChg chg="mod">
            <ac:chgData name="Alexander, Kinsey P. (GSFC-5950)[OMITRON]" userId="a5cb3d1c-41cf-4437-a95c-f9032ccf4836" providerId="ADAL" clId="{3AC8B5A0-0AA6-4EBE-B120-AACE8B937D63}" dt="2022-10-12T16:34:16.288" v="3334" actId="27636"/>
            <ac:spMkLst>
              <pc:docMk/>
              <pc:sldMasterMk cId="1436768326" sldId="2147484115"/>
              <pc:sldLayoutMk cId="2685262559" sldId="2147484121"/>
              <ac:spMk id="8" creationId="{C9C5EA4F-9CDD-422C-AC91-F8DA4953E5C0}"/>
            </ac:spMkLst>
          </pc:spChg>
        </pc:sldLayoutChg>
      </pc:sldMasterChg>
      <pc:sldMasterChg chg="delSldLayout modSldLayout">
        <pc:chgData name="Alexander, Kinsey P. (GSFC-5950)[OMITRON]" userId="a5cb3d1c-41cf-4437-a95c-f9032ccf4836" providerId="ADAL" clId="{3AC8B5A0-0AA6-4EBE-B120-AACE8B937D63}" dt="2022-10-12T16:29:18.206" v="3309" actId="2696"/>
        <pc:sldMasterMkLst>
          <pc:docMk/>
          <pc:sldMasterMk cId="0" sldId="2147484122"/>
        </pc:sldMasterMkLst>
        <pc:sldLayoutChg chg="addSp delSp mod modTransition">
          <pc:chgData name="Alexander, Kinsey P. (GSFC-5950)[OMITRON]" userId="a5cb3d1c-41cf-4437-a95c-f9032ccf4836" providerId="ADAL" clId="{3AC8B5A0-0AA6-4EBE-B120-AACE8B937D63}" dt="2022-10-12T16:26:43.986" v="3303" actId="478"/>
          <pc:sldLayoutMkLst>
            <pc:docMk/>
            <pc:sldMasterMk cId="0" sldId="2147484122"/>
            <pc:sldLayoutMk cId="1678141724" sldId="2147484114"/>
          </pc:sldLayoutMkLst>
          <pc:spChg chg="add del">
            <ac:chgData name="Alexander, Kinsey P. (GSFC-5950)[OMITRON]" userId="a5cb3d1c-41cf-4437-a95c-f9032ccf4836" providerId="ADAL" clId="{3AC8B5A0-0AA6-4EBE-B120-AACE8B937D63}" dt="2022-10-12T16:26:43.986" v="3303" actId="478"/>
            <ac:spMkLst>
              <pc:docMk/>
              <pc:sldMasterMk cId="0" sldId="2147484122"/>
              <pc:sldLayoutMk cId="1678141724" sldId="2147484114"/>
              <ac:spMk id="2" creationId="{00000000-0000-0000-0000-000000000000}"/>
            </ac:spMkLst>
          </pc:spChg>
        </pc:sldLayoutChg>
        <pc:sldLayoutChg chg="del">
          <pc:chgData name="Alexander, Kinsey P. (GSFC-5950)[OMITRON]" userId="a5cb3d1c-41cf-4437-a95c-f9032ccf4836" providerId="ADAL" clId="{3AC8B5A0-0AA6-4EBE-B120-AACE8B937D63}" dt="2022-10-12T16:29:18.206" v="3309" actId="2696"/>
          <pc:sldLayoutMkLst>
            <pc:docMk/>
            <pc:sldMasterMk cId="0" sldId="2147484122"/>
            <pc:sldLayoutMk cId="3817184611" sldId="2147484114"/>
          </pc:sldLayoutMkLst>
        </pc:sldLayoutChg>
      </pc:sldMasterChg>
    </pc:docChg>
  </pc:docChgLst>
  <pc:docChgLst>
    <pc:chgData name="Shen, Haijun (GSFC-595.0)[OMITRON]" userId="S::hshen@ndc.nasa.gov::562dc626-8446-46f8-97ca-036e045e4c1f" providerId="AD" clId="Web-{34691F03-43D2-4289-A4F3-25CAE571718F}"/>
    <pc:docChg chg="">
      <pc:chgData name="Shen, Haijun (GSFC-595.0)[OMITRON]" userId="S::hshen@ndc.nasa.gov::562dc626-8446-46f8-97ca-036e045e4c1f" providerId="AD" clId="Web-{34691F03-43D2-4289-A4F3-25CAE571718F}" dt="2022-09-29T13:44:46.112" v="15"/>
      <pc:docMkLst>
        <pc:docMk/>
      </pc:docMkLst>
      <pc:sldChg chg="addCm modCm">
        <pc:chgData name="Shen, Haijun (GSFC-595.0)[OMITRON]" userId="S::hshen@ndc.nasa.gov::562dc626-8446-46f8-97ca-036e045e4c1f" providerId="AD" clId="Web-{34691F03-43D2-4289-A4F3-25CAE571718F}" dt="2022-09-29T13:30:07.745" v="3"/>
        <pc:sldMkLst>
          <pc:docMk/>
          <pc:sldMk cId="859698082" sldId="1027"/>
        </pc:sldMkLst>
      </pc:sldChg>
      <pc:sldChg chg="addCm modCm">
        <pc:chgData name="Shen, Haijun (GSFC-595.0)[OMITRON]" userId="S::hshen@ndc.nasa.gov::562dc626-8446-46f8-97ca-036e045e4c1f" providerId="AD" clId="Web-{34691F03-43D2-4289-A4F3-25CAE571718F}" dt="2022-09-29T13:30:19.073" v="5"/>
        <pc:sldMkLst>
          <pc:docMk/>
          <pc:sldMk cId="456684080" sldId="1029"/>
        </pc:sldMkLst>
      </pc:sldChg>
      <pc:sldChg chg="addCm modCm">
        <pc:chgData name="Shen, Haijun (GSFC-595.0)[OMITRON]" userId="S::hshen@ndc.nasa.gov::562dc626-8446-46f8-97ca-036e045e4c1f" providerId="AD" clId="Web-{34691F03-43D2-4289-A4F3-25CAE571718F}" dt="2022-09-29T13:34:06.028" v="10"/>
        <pc:sldMkLst>
          <pc:docMk/>
          <pc:sldMk cId="232831125" sldId="1030"/>
        </pc:sldMkLst>
      </pc:sldChg>
      <pc:sldChg chg="addCm modCm">
        <pc:chgData name="Shen, Haijun (GSFC-595.0)[OMITRON]" userId="S::hshen@ndc.nasa.gov::562dc626-8446-46f8-97ca-036e045e4c1f" providerId="AD" clId="Web-{34691F03-43D2-4289-A4F3-25CAE571718F}" dt="2022-09-29T13:44:46.112" v="15"/>
        <pc:sldMkLst>
          <pc:docMk/>
          <pc:sldMk cId="2632274421" sldId="10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48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3025" y="776288"/>
            <a:ext cx="4318000" cy="3238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33888"/>
            <a:ext cx="5143500" cy="41227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00" tIns="45187" rIns="93600" bIns="45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340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MS PGothic" charset="0"/>
      </a:defRPr>
    </a:lvl1pPr>
    <a:lvl2pPr marL="4898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796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46953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95937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805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5253496-5129-43EA-A6D1-7F28711EDF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259E2A-9D85-41DB-825F-6D4DFCA53044}"/>
              </a:ext>
            </a:extLst>
          </p:cNvPr>
          <p:cNvSpPr/>
          <p:nvPr userDrawn="1"/>
        </p:nvSpPr>
        <p:spPr>
          <a:xfrm>
            <a:off x="-1" y="1"/>
            <a:ext cx="9144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lumMod val="100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626" y="1358632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54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EF02E3B-C726-48EA-86C1-7071E61D64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663" y="29163"/>
            <a:ext cx="1361927" cy="120273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B0E4C520-B4C3-4B9A-8D0D-535A4CA58D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40600" y="0"/>
            <a:ext cx="1803399" cy="150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54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5253496-5129-43EA-A6D1-7F28711ED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259E2A-9D85-41DB-825F-6D4DFCA53044}"/>
              </a:ext>
            </a:extLst>
          </p:cNvPr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lumMod val="100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7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626" y="1358633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054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43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5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8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2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6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0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EF02E3B-C726-48EA-86C1-7071E61D6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4" y="29164"/>
            <a:ext cx="1361927" cy="120273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B0E4C520-B4C3-4B9A-8D0D-535A4CA58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601" y="0"/>
            <a:ext cx="1803399" cy="150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2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88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41">
                <a:solidFill>
                  <a:schemeClr val="tx1">
                    <a:tint val="75000"/>
                  </a:schemeClr>
                </a:solidFill>
              </a:defRPr>
            </a:lvl1pPr>
            <a:lvl2pPr marL="443777" indent="0">
              <a:buNone/>
              <a:defRPr sz="1747">
                <a:solidFill>
                  <a:schemeClr val="tx1">
                    <a:tint val="75000"/>
                  </a:schemeClr>
                </a:solidFill>
              </a:defRPr>
            </a:lvl2pPr>
            <a:lvl3pPr marL="887553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3pPr>
            <a:lvl4pPr marL="1331330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4pPr>
            <a:lvl5pPr marL="1775106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5pPr>
            <a:lvl6pPr marL="2218883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6pPr>
            <a:lvl7pPr marL="2662660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7pPr>
            <a:lvl8pPr marL="3106436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8pPr>
            <a:lvl9pPr marL="3550213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0538AB-C896-4B31-8044-EB88283F03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1"/>
          <p:cNvSpPr/>
          <p:nvPr userDrawn="1"/>
        </p:nvSpPr>
        <p:spPr>
          <a:xfrm>
            <a:off x="3519489" y="6324600"/>
            <a:ext cx="1782155" cy="2943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13" b="1" i="1">
                <a:solidFill>
                  <a:schemeClr val="tx2">
                    <a:lumMod val="75000"/>
                  </a:schemeClr>
                </a:solidFill>
                <a:latin typeface="+mn-lt"/>
              </a:rPr>
              <a:t>Ensure Mission Success</a:t>
            </a:r>
          </a:p>
        </p:txBody>
      </p:sp>
    </p:spTree>
    <p:extLst>
      <p:ext uri="{BB962C8B-B14F-4D97-AF65-F5344CB8AC3E}">
        <p14:creationId xmlns:p14="http://schemas.microsoft.com/office/powerpoint/2010/main" val="3116486712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6" y="161925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88519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14C569-06EC-4279-893D-32AF2D4E8D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56669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Spaces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6" y="161925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44196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E77102-20B5-4788-8190-26FB889D5F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A0A2F0-8F0B-4FB6-BD3E-053CB78232D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2800" y="1166018"/>
            <a:ext cx="44196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687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6" y="161925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E77102-20B5-4788-8190-26FB889D5F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0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oprietary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6" y="161925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88519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E77102-20B5-4788-8190-26FB889D5F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CC3ED1-1B23-48C8-B312-7A78063169C0}"/>
              </a:ext>
            </a:extLst>
          </p:cNvPr>
          <p:cNvSpPr txBox="1">
            <a:spLocks/>
          </p:cNvSpPr>
          <p:nvPr/>
        </p:nvSpPr>
        <p:spPr>
          <a:xfrm>
            <a:off x="3587751" y="6492875"/>
            <a:ext cx="1968501" cy="3651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41" b="1">
                <a:solidFill>
                  <a:srgbClr val="FF0000"/>
                </a:solidFill>
              </a:rPr>
              <a:t>OPR PROPRIETARY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C5EA4F-9CDD-422C-AC91-F8DA4953E5C0}"/>
              </a:ext>
            </a:extLst>
          </p:cNvPr>
          <p:cNvSpPr txBox="1">
            <a:spLocks/>
          </p:cNvSpPr>
          <p:nvPr/>
        </p:nvSpPr>
        <p:spPr>
          <a:xfrm>
            <a:off x="3587751" y="1"/>
            <a:ext cx="1968501" cy="3651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41" b="1">
                <a:solidFill>
                  <a:srgbClr val="FF0000"/>
                </a:solidFill>
              </a:rPr>
              <a:t>OPR PROPRIETARY</a:t>
            </a:r>
          </a:p>
        </p:txBody>
      </p:sp>
    </p:spTree>
    <p:extLst>
      <p:ext uri="{BB962C8B-B14F-4D97-AF65-F5344CB8AC3E}">
        <p14:creationId xmlns:p14="http://schemas.microsoft.com/office/powerpoint/2010/main" val="268526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526" y="6590053"/>
            <a:ext cx="561474" cy="2449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cs typeface="MS PGothic" charset="0"/>
              </a:defRPr>
            </a:lvl1pPr>
          </a:lstStyle>
          <a:p>
            <a:pPr>
              <a:defRPr/>
            </a:pPr>
            <a:fld id="{840AAC9F-208B-B346-AFFD-65BC474F6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32" descr="NASA Insignia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4355_eeca90ce69796a9266649e574943a805Logo-CNES-horizont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18" name="Picture 17" descr="jaxa_logo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>
                <a:latin typeface="Times New Roman"/>
                <a:cs typeface="Times New Roman"/>
              </a:rPr>
              <a:t>May 16 – May 19, 2022</a:t>
            </a:r>
            <a:endParaRPr lang="en-US" sz="1500" b="1">
              <a:latin typeface="Times New Roman"/>
              <a:cs typeface="Times New Roman"/>
            </a:endParaRPr>
          </a:p>
        </p:txBody>
      </p:sp>
      <p:pic>
        <p:nvPicPr>
          <p:cNvPr id="10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14" r:id="rId2"/>
  </p:sldLayoutIdLst>
  <p:hf hdr="0" ftr="0" dt="0"/>
  <p:txStyles>
    <p:titleStyle>
      <a:lvl1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+mj-lt"/>
          <a:ea typeface="ＭＳ Ｐゴシック" charset="0"/>
          <a:cs typeface="MS PGothic" charset="0"/>
        </a:defRPr>
      </a:lvl1pPr>
      <a:lvl2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2pPr>
      <a:lvl3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3pPr>
      <a:lvl4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4pPr>
      <a:lvl5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5pPr>
      <a:lvl6pPr marL="481272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6pPr>
      <a:lvl7pPr marL="962544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7pPr>
      <a:lvl8pPr marL="1443815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8pPr>
      <a:lvl9pPr marL="1925087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0901" indent="-340901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3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36947" indent="-255676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1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3466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87529" indent="-225597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42063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23334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0460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5878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67150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272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54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815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5087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6359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7631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8903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017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363" y="870861"/>
            <a:ext cx="8723312" cy="77787"/>
          </a:xfrm>
          <a:prstGeom prst="rect">
            <a:avLst/>
          </a:prstGeom>
          <a:gradFill rotWithShape="0">
            <a:gsLst>
              <a:gs pos="0">
                <a:srgbClr val="764401"/>
              </a:gs>
              <a:gs pos="50000">
                <a:srgbClr val="FF0000">
                  <a:lumMod val="95000"/>
                </a:srgbClr>
              </a:gs>
              <a:gs pos="100000">
                <a:srgbClr val="76440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147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1C74E54-6E6A-4280-8836-B7FDFEF7CD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00" y="121789"/>
            <a:ext cx="736600" cy="650503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F64E2C7-C7C0-46C3-8823-9511A0A679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9902" y="23219"/>
            <a:ext cx="1028699" cy="85649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03C2ACA-7DE9-4140-BCB6-1E0C23BD2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3075" y="6349998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0E77102-20B5-4788-8190-26FB889D5F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6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</p:sldLayoutIdLst>
  <p:transition>
    <p:push dir="u"/>
  </p:transition>
  <p:hf hdr="0" ftr="0"/>
  <p:txStyles>
    <p:titleStyle>
      <a:lvl1pPr algn="ctr" defTabSz="443777" rtl="0" eaLnBrk="1" latinLnBrk="0" hangingPunct="1">
        <a:spcBef>
          <a:spcPct val="0"/>
        </a:spcBef>
        <a:buNone/>
        <a:defRPr sz="42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2832" indent="-332832" algn="l" defTabSz="443777" rtl="0" eaLnBrk="1" latinLnBrk="0" hangingPunct="1">
        <a:spcBef>
          <a:spcPct val="20000"/>
        </a:spcBef>
        <a:buFont typeface="Arial"/>
        <a:buChar char="•"/>
        <a:defRPr sz="3106" kern="1200">
          <a:solidFill>
            <a:schemeClr val="tx1"/>
          </a:solidFill>
          <a:latin typeface="+mn-lt"/>
          <a:ea typeface="+mn-ea"/>
          <a:cs typeface="+mn-cs"/>
        </a:defRPr>
      </a:lvl1pPr>
      <a:lvl2pPr marL="721137" indent="-277360" algn="l" defTabSz="443777" rtl="0" eaLnBrk="1" latinLnBrk="0" hangingPunct="1">
        <a:spcBef>
          <a:spcPct val="20000"/>
        </a:spcBef>
        <a:buFont typeface="Arial"/>
        <a:buChar char="–"/>
        <a:defRPr sz="2718" kern="1200">
          <a:solidFill>
            <a:schemeClr val="tx1"/>
          </a:solidFill>
          <a:latin typeface="+mn-lt"/>
          <a:ea typeface="+mn-ea"/>
          <a:cs typeface="+mn-cs"/>
        </a:defRPr>
      </a:lvl2pPr>
      <a:lvl3pPr marL="1109442" indent="-221888" algn="l" defTabSz="443777" rtl="0" eaLnBrk="1" latinLnBrk="0" hangingPunct="1">
        <a:spcBef>
          <a:spcPct val="20000"/>
        </a:spcBef>
        <a:buFont typeface="Arial"/>
        <a:buChar char="•"/>
        <a:defRPr sz="2330" kern="1200">
          <a:solidFill>
            <a:schemeClr val="tx1"/>
          </a:solidFill>
          <a:latin typeface="+mn-lt"/>
          <a:ea typeface="+mn-ea"/>
          <a:cs typeface="+mn-cs"/>
        </a:defRPr>
      </a:lvl3pPr>
      <a:lvl4pPr marL="1553218" indent="-221888" algn="l" defTabSz="443777" rtl="0" eaLnBrk="1" latinLnBrk="0" hangingPunct="1">
        <a:spcBef>
          <a:spcPct val="20000"/>
        </a:spcBef>
        <a:buFont typeface="Arial"/>
        <a:buChar char="–"/>
        <a:defRPr sz="1941" kern="1200">
          <a:solidFill>
            <a:schemeClr val="tx1"/>
          </a:solidFill>
          <a:latin typeface="+mn-lt"/>
          <a:ea typeface="+mn-ea"/>
          <a:cs typeface="+mn-cs"/>
        </a:defRPr>
      </a:lvl4pPr>
      <a:lvl5pPr marL="1996995" indent="-221888" algn="l" defTabSz="443777" rtl="0" eaLnBrk="1" latinLnBrk="0" hangingPunct="1">
        <a:spcBef>
          <a:spcPct val="20000"/>
        </a:spcBef>
        <a:buFont typeface="Arial"/>
        <a:buChar char="»"/>
        <a:defRPr sz="1941" kern="1200">
          <a:solidFill>
            <a:schemeClr val="tx1"/>
          </a:solidFill>
          <a:latin typeface="+mn-lt"/>
          <a:ea typeface="+mn-ea"/>
          <a:cs typeface="+mn-cs"/>
        </a:defRPr>
      </a:lvl5pPr>
      <a:lvl6pPr marL="2440771" indent="-221888" algn="l" defTabSz="443777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884548" indent="-221888" algn="l" defTabSz="443777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328325" indent="-221888" algn="l" defTabSz="443777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772101" indent="-221888" algn="l" defTabSz="443777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77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53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330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106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883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660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436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213" algn="l" defTabSz="44377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BBD3-5779-4496-B79D-629CC1E0C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29331"/>
            <a:ext cx="7772400" cy="1470025"/>
          </a:xfrm>
        </p:spPr>
        <p:txBody>
          <a:bodyPr/>
          <a:lstStyle/>
          <a:p>
            <a:r>
              <a:rPr lang="en-US" sz="4400">
                <a:latin typeface="Calibri" panose="020F0502020204030204" pitchFamily="34" charset="0"/>
                <a:cs typeface="Calibri" panose="020F0502020204030204" pitchFamily="34" charset="0"/>
              </a:rPr>
              <a:t>MOWG Aqua “Free Exit”</a:t>
            </a:r>
            <a:br>
              <a:rPr lang="en-US" sz="4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>
                <a:latin typeface="Calibri" panose="020F0502020204030204" pitchFamily="34" charset="0"/>
                <a:cs typeface="Calibri" panose="020F0502020204030204" pitchFamily="34" charset="0"/>
              </a:rPr>
              <a:t>Passing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C48A7-9811-4AA5-BAB3-D000CD0ED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74569"/>
            <a:ext cx="6400800" cy="1054100"/>
          </a:xfrm>
        </p:spPr>
        <p:txBody>
          <a:bodyPr/>
          <a:lstStyle/>
          <a:p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Nov 16 – Nov 18, 2022</a:t>
            </a:r>
          </a:p>
          <a:p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Kinsey Alexander, </a:t>
            </a:r>
            <a:r>
              <a:rPr lang="en-US" sz="2800" err="1">
                <a:latin typeface="Calibri" panose="020F0502020204030204" pitchFamily="34" charset="0"/>
                <a:cs typeface="Calibri" panose="020F0502020204030204" pitchFamily="34" charset="0"/>
              </a:rPr>
              <a:t>Omitron</a:t>
            </a:r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, Inc.</a:t>
            </a:r>
          </a:p>
          <a:p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EOS FDS, gsfc-eos-fds@eoc.ecs.nasa.gov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8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69454" y="1023145"/>
            <a:ext cx="8132781" cy="5921665"/>
          </a:xfrm>
        </p:spPr>
        <p:txBody>
          <a:bodyPr lIns="80682" tIns="40341" rIns="80682" bIns="40341" anchor="t">
            <a:noAutofit/>
          </a:bodyPr>
          <a:lstStyle/>
          <a:p>
            <a:r>
              <a:rPr lang="en-US" sz="3000">
                <a:cs typeface="Calibri"/>
              </a:rPr>
              <a:t>Background</a:t>
            </a:r>
          </a:p>
          <a:p>
            <a:r>
              <a:rPr lang="en-US" sz="3000">
                <a:cs typeface="Calibri"/>
              </a:rPr>
              <a:t>Methodology</a:t>
            </a:r>
          </a:p>
          <a:p>
            <a:r>
              <a:rPr lang="en-US" sz="3000">
                <a:cs typeface="Calibri"/>
              </a:rPr>
              <a:t>Aqua. vs A-Train</a:t>
            </a:r>
          </a:p>
          <a:p>
            <a:r>
              <a:rPr lang="en-US" sz="3000">
                <a:cs typeface="Calibri"/>
              </a:rPr>
              <a:t>Aqua vs. Morning Constellation</a:t>
            </a:r>
          </a:p>
          <a:p>
            <a:r>
              <a:rPr lang="en-US" sz="3000">
                <a:cs typeface="Calibri"/>
              </a:rPr>
              <a:t>Aqua vs. C-Train</a:t>
            </a:r>
          </a:p>
          <a:p>
            <a:r>
              <a:rPr lang="en-US" sz="3000">
                <a:cs typeface="Calibri"/>
              </a:rPr>
              <a:t>Conclusions</a:t>
            </a:r>
          </a:p>
          <a:p>
            <a:r>
              <a:rPr lang="en-US" sz="3000">
                <a:cs typeface="Calibri"/>
              </a:rPr>
              <a:t>Backup</a:t>
            </a:r>
          </a:p>
          <a:p>
            <a:endParaRPr lang="en-US" sz="1765"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21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6031" y="885826"/>
            <a:ext cx="8702212" cy="6058985"/>
          </a:xfrm>
        </p:spPr>
        <p:txBody>
          <a:bodyPr lIns="80682" tIns="40341" rIns="80682" bIns="40341" anchor="t">
            <a:noAutofit/>
          </a:bodyPr>
          <a:lstStyle/>
          <a:p>
            <a:pPr marL="340360" marR="0" lvl="0" indent="-34036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This analysis uses the Spring 2022 Aqua Lifetime run which follows the “Free Exit” plan</a:t>
            </a:r>
          </a:p>
          <a:p>
            <a:pPr marL="832744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Ephemeris propagates from the definitive state beginning Jun 14, 2022</a:t>
            </a:r>
          </a:p>
          <a:p>
            <a:pPr marL="832485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No inclination adjust maneuvers (IAMs) following the Spring 2021 IAM Series</a:t>
            </a:r>
          </a:p>
          <a:p>
            <a:pPr marL="832485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No drag make-up (DMU) maneuvers starting Jan 2022</a:t>
            </a:r>
          </a:p>
          <a:p>
            <a:pPr marL="832485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No risk mitigation maneuvers (RMMs) modeled with RMM fuel held in reserve</a:t>
            </a:r>
          </a:p>
          <a:p>
            <a:pPr marL="832485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Passivation in September 2026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/>
            </a:endParaRPr>
          </a:p>
          <a:p>
            <a:pPr marL="340360" marR="0" lvl="0" indent="-34036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This package covers an updated passing analysis for Aqua’s free exit, spanning through January 01, 2024</a:t>
            </a:r>
          </a:p>
          <a:p>
            <a:pPr marL="832485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Compares Aqua’s orbit to the orbit of the A-Train, C-Train, and Morning Constellation missions</a:t>
            </a:r>
          </a:p>
          <a:p>
            <a:endParaRPr lang="en-US" sz="1765"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58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A-Train Missions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Aqua Lifetime and Decommissioning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Aqua_Lifetime_Decom_Code500.ephem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Generated Jun 15, 2022 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Includes Perigee Lowering Maneuvers (PLMs) planned for Jul 2026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Aura Lifetime and Decommissioning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Aura_Lifetime_Decom_Code500.ephem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Generated Jun 21, 2022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Models DMUs until constellation exit (Aug 2024) to maintain Ground Track Error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Includes Constellation Exit Maneuvers (CEMs) and PLMs planned for Aug and Sep 2024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GCOM-W1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SOEMP-MAN-LONG.GCOMW1.F20220101.000000.T20240101.FFephem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Feb 28, 2022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Post-spring 2022 IAM series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Models DMUs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OCO-2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OC2_EXTENDED_LONGPRED_EPHEM_2022_08_23_01.e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Sep 01, 2022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Models DMUs</a:t>
            </a:r>
            <a:endParaRPr lang="en-US" sz="1600">
              <a:latin typeface="+mj-lt"/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55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Background – Morning Constellation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Landsat-7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L72022235LONGTERM.e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Aug 23, 2022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Landsat-8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L08_OBS_FDS_LongPredEphem_2022252120000_2024001000000_2022257031619.ffephem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Sep 16, 2022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Landsat-9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L09_OBS_FDS_LongPredEphem_2022252120000_204001000000_2022259123456.ffephem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Sep 16, 2022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Terra Lifetime and Decommissioning Ephemeris</a:t>
            </a:r>
          </a:p>
          <a:p>
            <a:pPr marL="775335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Lifetime_and_Decommissioning_PLMsMerged_Mar2027_code500.ephem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Generated on May 25, 2022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Models DMUs to maintain Ground Track Error until Terra performs its first CEM</a:t>
            </a:r>
          </a:p>
          <a:p>
            <a:pPr marL="1754764" marR="0" lvl="3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Terra will then drift until PLMs are initiated Mar 2027</a:t>
            </a:r>
          </a:p>
          <a:p>
            <a:pPr marL="126492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CEMs are modeled within the span of this analysis</a:t>
            </a:r>
          </a:p>
          <a:p>
            <a:pPr marL="1754764" marR="0" lvl="3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Two 320 second CEM burns in Oct 2022</a:t>
            </a:r>
            <a:endParaRPr lang="en-US" sz="1600">
              <a:latin typeface="+mj-lt"/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Background – C-Train Mission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285750" marR="0" lvl="0" indent="-285750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CALIPSO Ephemeris</a:t>
            </a:r>
          </a:p>
          <a:p>
            <a:pPr marL="775335" marR="0" lvl="1" indent="-285750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CAL_PREDICTED_EPHEMERIS_LONG_2021_12_02_10_30_23.FFephem</a:t>
            </a:r>
          </a:p>
          <a:p>
            <a:pPr marL="1264920" marR="0" lvl="2" indent="-285750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Delivered to CCS on Dec 12, 2021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853246" marR="0" lvl="1" indent="-457200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CALIPSO was used as a representation of the whole C-Train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22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80682" tIns="40341" rIns="80682" bIns="40341" anchor="t"/>
          <a:lstStyle/>
          <a:p>
            <a:r>
              <a:rPr lang="en-US" sz="4000"/>
              <a:t>Aqua vs. A-Train</a:t>
            </a:r>
            <a:br>
              <a:rPr lang="en-US"/>
            </a:br>
            <a:endParaRPr lang="en-US" sz="247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7892" y="6490821"/>
            <a:ext cx="2070847" cy="365125"/>
          </a:xfrm>
        </p:spPr>
        <p:txBody>
          <a:bodyPr/>
          <a:lstStyle/>
          <a:p>
            <a:pPr>
              <a:defRPr/>
            </a:pPr>
            <a:fld id="{260538AB-C896-4B31-8044-EB88283F030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9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360" marR="0" lvl="0" indent="-34036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Aqua is predicted to pass Aura, then GCOM-W1, then OCO-2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</a:endParaRPr>
          </a:p>
          <a:p>
            <a:pPr marL="767080" marR="0" lvl="1" indent="-28575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The cadence between passings is predicted to shorten as Aqua drifts down</a:t>
            </a:r>
          </a:p>
          <a:p>
            <a:pPr marL="340360" marR="0" lvl="0" indent="-34036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The A-Train passings were analyzed in terms of total miss distance and radial/in-track/cross-track (RIC) separation components</a:t>
            </a:r>
          </a:p>
          <a:p>
            <a:pPr marL="824230" marR="0" lvl="1" indent="-34290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Close approaches were identified as local minima in spacecraft range and reported based on miss distance</a:t>
            </a:r>
          </a:p>
          <a:p>
            <a:pPr marL="824230" marR="0" lvl="1" indent="-34290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RIC components follow the CARA convention with the RIC frame centered on Aqua – GCOM-W1, OCO-2, and Aura treated as secondaries</a:t>
            </a:r>
          </a:p>
          <a:p>
            <a:pPr marL="1193165" marR="0" lvl="2" indent="-28575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>
                <a:tab pos="4706938" algn="l"/>
              </a:tabLst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Negative radial separation	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Aqua above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1193165" marR="0" lvl="2" indent="-28575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>
                <a:tab pos="4706938" algn="l"/>
              </a:tabLst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Negative along-arc track separation	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Aqua ahead</a:t>
            </a:r>
            <a:endParaRPr kumimoji="0" lang="en-US" sz="16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1193165" marR="0" lvl="2" indent="-28575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>
                <a:tab pos="4706938" algn="l"/>
              </a:tabLst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Negative cross-track separation	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Aqua left</a:t>
            </a:r>
            <a:endParaRPr kumimoji="0" lang="en-US" sz="16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340360" marR="0" lvl="0" indent="-34036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Passings with A-Train members were analyzed from the following start dates through Jan 01, 2024, based on the length of available ephemerides:</a:t>
            </a:r>
          </a:p>
          <a:p>
            <a:pPr marL="824230" marR="0" lvl="1" indent="-34290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Aura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: Jun 17, 2022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824230" marR="0" lvl="1" indent="-34290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GCOM-W1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: Jun 14, 2022 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  <a:p>
            <a:pPr marL="824230" marR="0" lvl="1" indent="-34290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OCO-2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/>
              </a:rPr>
              <a:t>: Aug 23, 2022</a:t>
            </a:r>
            <a:endParaRPr kumimoji="0" lang="en-US" sz="2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02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Aura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66BE04A6-C7CF-4C40-8AC8-BA22890DE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58" y="1143000"/>
            <a:ext cx="5701410" cy="3996023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69DAC0B-8B3D-4DC8-AA20-36E8916A67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972544"/>
              </p:ext>
            </p:extLst>
          </p:nvPr>
        </p:nvGraphicFramePr>
        <p:xfrm>
          <a:off x="251459" y="5179473"/>
          <a:ext cx="5701411" cy="131488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5775">
                  <a:extLst>
                    <a:ext uri="{9D8B030D-6E8A-4147-A177-3AD203B41FA5}">
                      <a16:colId xmlns:a16="http://schemas.microsoft.com/office/drawing/2014/main" val="2511357111"/>
                    </a:ext>
                  </a:extLst>
                </a:gridCol>
                <a:gridCol w="1166198">
                  <a:extLst>
                    <a:ext uri="{9D8B030D-6E8A-4147-A177-3AD203B41FA5}">
                      <a16:colId xmlns:a16="http://schemas.microsoft.com/office/drawing/2014/main" val="1852348100"/>
                    </a:ext>
                  </a:extLst>
                </a:gridCol>
                <a:gridCol w="777465">
                  <a:extLst>
                    <a:ext uri="{9D8B030D-6E8A-4147-A177-3AD203B41FA5}">
                      <a16:colId xmlns:a16="http://schemas.microsoft.com/office/drawing/2014/main" val="2129554391"/>
                    </a:ext>
                  </a:extLst>
                </a:gridCol>
                <a:gridCol w="1166198">
                  <a:extLst>
                    <a:ext uri="{9D8B030D-6E8A-4147-A177-3AD203B41FA5}">
                      <a16:colId xmlns:a16="http://schemas.microsoft.com/office/drawing/2014/main" val="1745914462"/>
                    </a:ext>
                  </a:extLst>
                </a:gridCol>
                <a:gridCol w="1295775">
                  <a:extLst>
                    <a:ext uri="{9D8B030D-6E8A-4147-A177-3AD203B41FA5}">
                      <a16:colId xmlns:a16="http://schemas.microsoft.com/office/drawing/2014/main" val="1107901626"/>
                    </a:ext>
                  </a:extLst>
                </a:gridCol>
              </a:tblGrid>
              <a:tr h="240122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Cross </a:t>
                      </a:r>
                      <a:r>
                        <a:rPr lang="en-US" sz="1200" baseline="0"/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0279149"/>
                  </a:ext>
                </a:extLst>
              </a:tr>
              <a:tr h="17151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(--)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6519202"/>
                  </a:ext>
                </a:extLst>
              </a:tr>
              <a:tr h="22297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Jan 26,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2.59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2.48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-0.74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0.08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6510907"/>
                  </a:ext>
                </a:extLst>
              </a:tr>
              <a:tr h="22297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Jun 06,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6.61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0.58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6164252"/>
                  </a:ext>
                </a:extLst>
              </a:tr>
              <a:tr h="22297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Sep 12,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0.17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6777105"/>
                  </a:ext>
                </a:extLst>
              </a:tr>
              <a:tr h="22297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Dec 01,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9.81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-8.31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0.44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855908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3FB42B7-F2A0-4823-8A2E-811501C25A62}"/>
              </a:ext>
            </a:extLst>
          </p:cNvPr>
          <p:cNvSpPr txBox="1"/>
          <p:nvPr/>
        </p:nvSpPr>
        <p:spPr>
          <a:xfrm>
            <a:off x="5952870" y="1183450"/>
            <a:ext cx="31911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Aura has 4 predicted passings with Aqua before Jan 01,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The minimum range is predicted to occur on the first passing at 2.59 km on Jan 26, 2023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53440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GCOM-W1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FB8607-4FEB-4D1C-BCFB-4129BF9CA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42996"/>
            <a:ext cx="5701409" cy="4043101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E789D49-B11E-4057-8F8D-8A7794DFD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267056"/>
              </p:ext>
            </p:extLst>
          </p:nvPr>
        </p:nvGraphicFramePr>
        <p:xfrm>
          <a:off x="251459" y="5186097"/>
          <a:ext cx="5701409" cy="13053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5775">
                  <a:extLst>
                    <a:ext uri="{9D8B030D-6E8A-4147-A177-3AD203B41FA5}">
                      <a16:colId xmlns:a16="http://schemas.microsoft.com/office/drawing/2014/main" val="2511357111"/>
                    </a:ext>
                  </a:extLst>
                </a:gridCol>
                <a:gridCol w="1166197">
                  <a:extLst>
                    <a:ext uri="{9D8B030D-6E8A-4147-A177-3AD203B41FA5}">
                      <a16:colId xmlns:a16="http://schemas.microsoft.com/office/drawing/2014/main" val="1852348100"/>
                    </a:ext>
                  </a:extLst>
                </a:gridCol>
                <a:gridCol w="777465">
                  <a:extLst>
                    <a:ext uri="{9D8B030D-6E8A-4147-A177-3AD203B41FA5}">
                      <a16:colId xmlns:a16="http://schemas.microsoft.com/office/drawing/2014/main" val="2129554391"/>
                    </a:ext>
                  </a:extLst>
                </a:gridCol>
                <a:gridCol w="1166197">
                  <a:extLst>
                    <a:ext uri="{9D8B030D-6E8A-4147-A177-3AD203B41FA5}">
                      <a16:colId xmlns:a16="http://schemas.microsoft.com/office/drawing/2014/main" val="1745914462"/>
                    </a:ext>
                  </a:extLst>
                </a:gridCol>
                <a:gridCol w="1295775">
                  <a:extLst>
                    <a:ext uri="{9D8B030D-6E8A-4147-A177-3AD203B41FA5}">
                      <a16:colId xmlns:a16="http://schemas.microsoft.com/office/drawing/2014/main" val="1107901626"/>
                    </a:ext>
                  </a:extLst>
                </a:gridCol>
              </a:tblGrid>
              <a:tr h="2380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Cross </a:t>
                      </a:r>
                      <a:r>
                        <a:rPr lang="en-US" sz="1200" baseline="0"/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0279149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(--)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6519202"/>
                  </a:ext>
                </a:extLst>
              </a:tr>
              <a:tr h="22109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Feb 15,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2.05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-1.28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0.03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6510907"/>
                  </a:ext>
                </a:extLst>
              </a:tr>
              <a:tr h="22109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Jun 21,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6164252"/>
                  </a:ext>
                </a:extLst>
              </a:tr>
              <a:tr h="22109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Sep 27,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9.12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-8.34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0.48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6777105"/>
                  </a:ext>
                </a:extLst>
              </a:tr>
              <a:tr h="221091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Dec 13,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0.03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855908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EB28006-E60E-4286-BDB6-77EF20F348F8}"/>
              </a:ext>
            </a:extLst>
          </p:cNvPr>
          <p:cNvSpPr txBox="1"/>
          <p:nvPr/>
        </p:nvSpPr>
        <p:spPr>
          <a:xfrm>
            <a:off x="5952869" y="1142996"/>
            <a:ext cx="319113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GCOM-W1 has 4 predicted passings with Aqua before Jan 01,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The minimum range is predicted to be 2.05 km on Feb 15, 2023</a:t>
            </a:r>
          </a:p>
        </p:txBody>
      </p:sp>
    </p:spTree>
    <p:extLst>
      <p:ext uri="{BB962C8B-B14F-4D97-AF65-F5344CB8AC3E}">
        <p14:creationId xmlns:p14="http://schemas.microsoft.com/office/powerpoint/2010/main" val="28139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OCO-2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C13AAAED-723D-45E9-A0C1-60E358813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43000"/>
            <a:ext cx="5701409" cy="404310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5D999EB-9B9F-4AD8-8D7E-4F483094F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413360"/>
              </p:ext>
            </p:extLst>
          </p:nvPr>
        </p:nvGraphicFramePr>
        <p:xfrm>
          <a:off x="251459" y="5186101"/>
          <a:ext cx="5701409" cy="13164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5775">
                  <a:extLst>
                    <a:ext uri="{9D8B030D-6E8A-4147-A177-3AD203B41FA5}">
                      <a16:colId xmlns:a16="http://schemas.microsoft.com/office/drawing/2014/main" val="1360189966"/>
                    </a:ext>
                  </a:extLst>
                </a:gridCol>
                <a:gridCol w="1166197">
                  <a:extLst>
                    <a:ext uri="{9D8B030D-6E8A-4147-A177-3AD203B41FA5}">
                      <a16:colId xmlns:a16="http://schemas.microsoft.com/office/drawing/2014/main" val="1141925560"/>
                    </a:ext>
                  </a:extLst>
                </a:gridCol>
                <a:gridCol w="777465">
                  <a:extLst>
                    <a:ext uri="{9D8B030D-6E8A-4147-A177-3AD203B41FA5}">
                      <a16:colId xmlns:a16="http://schemas.microsoft.com/office/drawing/2014/main" val="1954924735"/>
                    </a:ext>
                  </a:extLst>
                </a:gridCol>
                <a:gridCol w="1166197">
                  <a:extLst>
                    <a:ext uri="{9D8B030D-6E8A-4147-A177-3AD203B41FA5}">
                      <a16:colId xmlns:a16="http://schemas.microsoft.com/office/drawing/2014/main" val="992418972"/>
                    </a:ext>
                  </a:extLst>
                </a:gridCol>
                <a:gridCol w="1295775">
                  <a:extLst>
                    <a:ext uri="{9D8B030D-6E8A-4147-A177-3AD203B41FA5}">
                      <a16:colId xmlns:a16="http://schemas.microsoft.com/office/drawing/2014/main" val="3627767885"/>
                    </a:ext>
                  </a:extLst>
                </a:gridCol>
              </a:tblGrid>
              <a:tr h="24045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Cross </a:t>
                      </a:r>
                      <a:r>
                        <a:rPr lang="en-US" sz="1200" baseline="0"/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0174930"/>
                  </a:ext>
                </a:extLst>
              </a:tr>
              <a:tr h="17175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(--)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97956684"/>
                  </a:ext>
                </a:extLst>
              </a:tr>
              <a:tr h="22328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Feb 22,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-0.06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5093245"/>
                  </a:ext>
                </a:extLst>
              </a:tr>
              <a:tr h="223282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Jun 26,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6.85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2.97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-6.17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2725843"/>
                  </a:ext>
                </a:extLst>
              </a:tr>
              <a:tr h="223282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Oct 01,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6.63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-0.28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7292522"/>
                  </a:ext>
                </a:extLst>
              </a:tr>
              <a:tr h="223282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Dec 17,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7.51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0.37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170401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BF83E4B-5820-4A6B-8EED-64D8319AD9A2}"/>
              </a:ext>
            </a:extLst>
          </p:cNvPr>
          <p:cNvSpPr txBox="1"/>
          <p:nvPr/>
        </p:nvSpPr>
        <p:spPr>
          <a:xfrm>
            <a:off x="5952869" y="1142996"/>
            <a:ext cx="31911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OCO-2 has 4 predicted passings with Aqua before Jan 01,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+mj-lt"/>
              </a:rPr>
              <a:t>The minimum range is predicted to be 2.65 km on Feb 22, 2023</a:t>
            </a:r>
          </a:p>
        </p:txBody>
      </p:sp>
    </p:spTree>
    <p:extLst>
      <p:ext uri="{BB962C8B-B14F-4D97-AF65-F5344CB8AC3E}">
        <p14:creationId xmlns:p14="http://schemas.microsoft.com/office/powerpoint/2010/main" val="134865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A-Train: Conclusions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Analysis indicates that all passings with A-Train constellation members are safe, but actual environmental conditions could change the miss distances and/or passing geometries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Miss distances remain above 2 km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Aqua will be below each secondary in all predicted passings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The analysis presented here uses long-term predicted ephemerides generated using the latest available data – Various factors will influence the geometry of these passings as they get nearer: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Differences between predicted and observed drag and performance of station keeping or risk mitigative maneuvers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can significantly impact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the radial separations </a:t>
            </a:r>
          </a:p>
          <a:p>
            <a:pPr marL="1134666" marR="0" lvl="2" indent="-227268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For example, this has resulted in Aqua drifting faster than anticipated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  <a:sym typeface="Wingdings" panose="05000000000000000000" pitchFamily="2" charset="2"/>
            </a:endParaRP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Though these analyses will be helpful for identifying possible passings of concern, FDS will rely on routine conjunction assessment screenings to inform the missions of any risk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2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1"/>
            <a:ext cx="8010721" cy="1362075"/>
          </a:xfrm>
        </p:spPr>
        <p:txBody>
          <a:bodyPr lIns="80682" tIns="40341" rIns="80682" bIns="40341" anchor="t"/>
          <a:lstStyle/>
          <a:p>
            <a:r>
              <a:rPr lang="en-US" sz="4000"/>
              <a:t>Aqua vs. Morning Constellation</a:t>
            </a:r>
            <a:br>
              <a:rPr lang="en-US" sz="4000"/>
            </a:br>
            <a:br>
              <a:rPr lang="en-US"/>
            </a:br>
            <a:endParaRPr lang="en-US" sz="247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7892" y="6490821"/>
            <a:ext cx="2070847" cy="365125"/>
          </a:xfrm>
        </p:spPr>
        <p:txBody>
          <a:bodyPr/>
          <a:lstStyle/>
          <a:p>
            <a:pPr>
              <a:defRPr/>
            </a:pPr>
            <a:fld id="{260538AB-C896-4B31-8044-EB88283F030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43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The passings with Morning Constellation members were analyzed in terms of the radial &amp; time buffers at the orbit intersection points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Radial buffer follows the CARA convention with the RIC frame centered on Aqua - Terra, Landsat-7, Landsat-8, Landsat-9 are treated as secondaries</a:t>
            </a:r>
          </a:p>
          <a:p>
            <a:pPr marL="1134666" marR="0" lvl="2" indent="-227268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Negative radial separation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 </a:t>
            </a: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Aqua above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4706938" algn="l"/>
              </a:tabLst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Time buffer is the difference in crossing time at the orbit intersection points</a:t>
            </a:r>
          </a:p>
          <a:p>
            <a:pPr marL="1134666" marR="0" lvl="2" indent="-227268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>
                <a:tab pos="4706938" algn="l"/>
              </a:tabLst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Positive time buffer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 </a:t>
            </a: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cs typeface="Times New Roman" panose="02020603050405020304" pitchFamily="18" charset="0"/>
                <a:sym typeface="Wingdings" panose="05000000000000000000" pitchFamily="2" charset="2"/>
              </a:rPr>
              <a:t>Aqua ahead </a:t>
            </a: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MS PGothic" pitchFamily="34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1134666" marR="0" lvl="2" indent="-227268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Time buffer of zero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 </a:t>
            </a: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Passing event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Use the radial buffers during passings to gauge safety</a:t>
            </a:r>
          </a:p>
          <a:p>
            <a:pPr marL="340360" marR="0" lvl="0" indent="-340360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/>
              </a:rPr>
              <a:t>Passings with Morning Constellation members were analyzed for the following start dates through Jan 01, 2024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3032125" algn="l"/>
              </a:tabLst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Terra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: Jun 14, 2022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3032125" algn="l"/>
              </a:tabLst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Landsat-7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: Aug 23, 2022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3032125" algn="l"/>
              </a:tabLst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Landsat-8, Landsat-9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</a:rPr>
              <a:t>: Sep 09, 2022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sym typeface="Wingdings" panose="05000000000000000000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0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7" name="Picture 16" descr="Chart, line chart&#10;&#10;Description automatically generated">
            <a:extLst>
              <a:ext uri="{FF2B5EF4-FFF2-40B4-BE49-F238E27FC236}">
                <a16:creationId xmlns:a16="http://schemas.microsoft.com/office/drawing/2014/main" id="{CDA47BE6-71F1-42C6-8D13-63D84F503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" t="1137" r="17363" b="10285"/>
          <a:stretch/>
        </p:blipFill>
        <p:spPr>
          <a:xfrm>
            <a:off x="54136" y="1108324"/>
            <a:ext cx="9089864" cy="5539056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D8D45C0-7CD7-4001-A4CB-34D537A9E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05785"/>
              </p:ext>
            </p:extLst>
          </p:nvPr>
        </p:nvGraphicFramePr>
        <p:xfrm>
          <a:off x="6162843" y="1498444"/>
          <a:ext cx="2286000" cy="2194560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20,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-7.60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02,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-7.60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-7.71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15,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-7.86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 29,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-7.66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-6.48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72376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 16,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-6.39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-7.26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434474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May 03,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-6.68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-6.40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486602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21,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-6.48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-6.51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104906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12,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-5.94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-6.49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567770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04,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-6.22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-5.67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980746"/>
                  </a:ext>
                </a:extLst>
              </a:tr>
              <a:tr h="15934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29,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-4.97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-5.93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65949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657A89F-6AB9-447C-8896-14E649D0E3A9}"/>
              </a:ext>
            </a:extLst>
          </p:cNvPr>
          <p:cNvSpPr txBox="1"/>
          <p:nvPr/>
        </p:nvSpPr>
        <p:spPr>
          <a:xfrm>
            <a:off x="854243" y="3802915"/>
            <a:ext cx="4149272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Radial buffer stays above 4 km for all passings.</a:t>
            </a:r>
          </a:p>
        </p:txBody>
      </p:sp>
    </p:spTree>
    <p:extLst>
      <p:ext uri="{BB962C8B-B14F-4D97-AF65-F5344CB8AC3E}">
        <p14:creationId xmlns:p14="http://schemas.microsoft.com/office/powerpoint/2010/main" val="155590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Terra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5DDE1B-1E5B-4E13-B57C-1E3F7FD2D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" t="877" r="12907" b="11987"/>
          <a:stretch/>
        </p:blipFill>
        <p:spPr>
          <a:xfrm>
            <a:off x="0" y="1122305"/>
            <a:ext cx="9144000" cy="5220308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26544C3-458E-400A-B2A2-826C97F4E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728211"/>
              </p:ext>
            </p:extLst>
          </p:nvPr>
        </p:nvGraphicFramePr>
        <p:xfrm>
          <a:off x="791608" y="1497693"/>
          <a:ext cx="2286000" cy="1650510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18747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73721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180527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19,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180527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21,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-5.36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-3.23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180527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 08,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-4.02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347442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Apr 04-05,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-2.26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-4.90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  <a:tr h="180527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10,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-2.57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72376"/>
                  </a:ext>
                </a:extLst>
              </a:tr>
              <a:tr h="180527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27,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-2.23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-2.96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49754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E6AA465-C108-4340-A1C1-2E3D72A8200C}"/>
              </a:ext>
            </a:extLst>
          </p:cNvPr>
          <p:cNvSpPr txBox="1"/>
          <p:nvPr/>
        </p:nvSpPr>
        <p:spPr>
          <a:xfrm>
            <a:off x="3763123" y="2263641"/>
            <a:ext cx="4167941" cy="584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Radial buffer stays above 2 km for all passings after Terra’s CEMs.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741B86C-D9A7-48F8-AC0A-190457371175}"/>
              </a:ext>
            </a:extLst>
          </p:cNvPr>
          <p:cNvCxnSpPr>
            <a:cxnSpLocks/>
          </p:cNvCxnSpPr>
          <p:nvPr/>
        </p:nvCxnSpPr>
        <p:spPr bwMode="auto">
          <a:xfrm flipV="1">
            <a:off x="1858408" y="3898232"/>
            <a:ext cx="384278" cy="3981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02810D9-C7A2-4A3C-BB4E-496B6CDD298E}"/>
              </a:ext>
            </a:extLst>
          </p:cNvPr>
          <p:cNvSpPr txBox="1"/>
          <p:nvPr/>
        </p:nvSpPr>
        <p:spPr>
          <a:xfrm>
            <a:off x="791608" y="4058864"/>
            <a:ext cx="10668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>
                <a:latin typeface="+mj-lt"/>
              </a:rPr>
              <a:t>Terra CEMs</a:t>
            </a:r>
          </a:p>
          <a:p>
            <a:pPr algn="ctr"/>
            <a:r>
              <a:rPr lang="en-US" sz="1200" b="1">
                <a:latin typeface="+mj-lt"/>
              </a:rPr>
              <a:t>Oct 2022</a:t>
            </a:r>
          </a:p>
        </p:txBody>
      </p:sp>
    </p:spTree>
    <p:extLst>
      <p:ext uri="{BB962C8B-B14F-4D97-AF65-F5344CB8AC3E}">
        <p14:creationId xmlns:p14="http://schemas.microsoft.com/office/powerpoint/2010/main" val="233732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1804FA3E-F427-4C51-B5A6-DC2A6DEFC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1" t="1523" r="16844" b="10996"/>
          <a:stretch/>
        </p:blipFill>
        <p:spPr>
          <a:xfrm>
            <a:off x="54136" y="1108324"/>
            <a:ext cx="9089864" cy="5483242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4209668-FE93-44C7-B8E0-8FEC9C9C7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844425"/>
              </p:ext>
            </p:extLst>
          </p:nvPr>
        </p:nvGraphicFramePr>
        <p:xfrm>
          <a:off x="6152950" y="4199823"/>
          <a:ext cx="2286000" cy="1380744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 20,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1.39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06,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2.68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3.32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13,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3.32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3.92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03,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4.27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9BDA8CA-F01D-4B9A-BA5B-D858C2E3031F}"/>
              </a:ext>
            </a:extLst>
          </p:cNvPr>
          <p:cNvSpPr txBox="1"/>
          <p:nvPr/>
        </p:nvSpPr>
        <p:spPr>
          <a:xfrm>
            <a:off x="873492" y="3849945"/>
            <a:ext cx="4253311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Radial buffer stays above 1 km for all passings.</a:t>
            </a:r>
          </a:p>
        </p:txBody>
      </p:sp>
    </p:spTree>
    <p:extLst>
      <p:ext uri="{BB962C8B-B14F-4D97-AF65-F5344CB8AC3E}">
        <p14:creationId xmlns:p14="http://schemas.microsoft.com/office/powerpoint/2010/main" val="262654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A4B29F8A-D207-445F-9943-C0D68184A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" t="1146" r="16724" b="11108"/>
          <a:stretch/>
        </p:blipFill>
        <p:spPr>
          <a:xfrm>
            <a:off x="0" y="1108324"/>
            <a:ext cx="9144000" cy="5515694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0C42B2B-2A74-4638-BD42-D39208AAA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234755"/>
              </p:ext>
            </p:extLst>
          </p:nvPr>
        </p:nvGraphicFramePr>
        <p:xfrm>
          <a:off x="6128441" y="4202931"/>
          <a:ext cx="2286000" cy="1380744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27,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0.93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1.18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Apr 07,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2.84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27,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3.65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26,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4.34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3.80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68072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9D82F53-96CF-477B-A670-13E7C1AAAAEE}"/>
              </a:ext>
            </a:extLst>
          </p:cNvPr>
          <p:cNvSpPr txBox="1"/>
          <p:nvPr/>
        </p:nvSpPr>
        <p:spPr>
          <a:xfrm>
            <a:off x="873492" y="3849945"/>
            <a:ext cx="4325231" cy="584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Radial buffer stays above 2 km for all future passings.</a:t>
            </a:r>
          </a:p>
        </p:txBody>
      </p:sp>
    </p:spTree>
    <p:extLst>
      <p:ext uri="{BB962C8B-B14F-4D97-AF65-F5344CB8AC3E}">
        <p14:creationId xmlns:p14="http://schemas.microsoft.com/office/powerpoint/2010/main" val="338606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Aqua vs. Morning Constellation: Conclusions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Analysis indicates that all passings with all Morning Constellation members are safe, but actual environmental conditions could change the miss distances and/or passing geometries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Geometry of these passings will be influenced by the same factors listed earlier 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Differences between predicted and observed drag and performance of station keeping or risk mitigative maneuvers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can significantly impact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the radial separations 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Though these analyses will be helpful for identifying possible passings of concern, FDS will rely on routine conjunction assessment screenings to inform the missions of any risk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sym typeface="Wingdings" panose="05000000000000000000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6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1"/>
            <a:ext cx="8010721" cy="1362075"/>
          </a:xfrm>
        </p:spPr>
        <p:txBody>
          <a:bodyPr lIns="80682" tIns="40341" rIns="80682" bIns="40341" anchor="t"/>
          <a:lstStyle/>
          <a:p>
            <a:r>
              <a:rPr lang="en-US" sz="4000"/>
              <a:t>Aqua vs. C-Train</a:t>
            </a:r>
            <a:br>
              <a:rPr lang="en-US" sz="4000"/>
            </a:br>
            <a:br>
              <a:rPr lang="en-US"/>
            </a:br>
            <a:endParaRPr lang="en-US" sz="247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7892" y="6490821"/>
            <a:ext cx="2070847" cy="365125"/>
          </a:xfrm>
        </p:spPr>
        <p:txBody>
          <a:bodyPr/>
          <a:lstStyle/>
          <a:p>
            <a:pPr>
              <a:defRPr/>
            </a:pPr>
            <a:fld id="{260538AB-C896-4B31-8044-EB88283F030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53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Methodology used to analyze crossings with the C-Train was the same as that used for Morning Constellation crossings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</a:rPr>
              <a:t>Crossings with CALIPSO were analyzed for the period Jun 14, 2022 – Jan 01, 2024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sym typeface="Wingdings" panose="05000000000000000000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37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CALIPSO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21324DA0-EB8E-41E7-916E-534652629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7" t="1205" r="16785" b="11409"/>
          <a:stretch/>
        </p:blipFill>
        <p:spPr>
          <a:xfrm>
            <a:off x="180959" y="1058332"/>
            <a:ext cx="8782081" cy="525423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40B78B-01F6-4780-86AF-2D58AE8F9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487923"/>
              </p:ext>
            </p:extLst>
          </p:nvPr>
        </p:nvGraphicFramePr>
        <p:xfrm>
          <a:off x="840319" y="1401585"/>
          <a:ext cx="2286000" cy="3044952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16,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-18.04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-18.04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04,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-17.70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-17.70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23,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10,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28,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725520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630221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23,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-15.15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65814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14,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-15.34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-15.40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273983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05,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-15.47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8474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26,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-14.47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-15.14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00031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18,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-14.60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-14.56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45082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51A3219-F441-430E-A493-83A08B700B89}"/>
              </a:ext>
            </a:extLst>
          </p:cNvPr>
          <p:cNvSpPr txBox="1"/>
          <p:nvPr/>
        </p:nvSpPr>
        <p:spPr>
          <a:xfrm>
            <a:off x="4000217" y="2093064"/>
            <a:ext cx="4088925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Radial buffer stays above 14 km for all passings. Table does not show all passings –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</a:rPr>
              <a:t>see backup for full table.</a:t>
            </a:r>
          </a:p>
        </p:txBody>
      </p:sp>
    </p:spTree>
    <p:extLst>
      <p:ext uri="{BB962C8B-B14F-4D97-AF65-F5344CB8AC3E}">
        <p14:creationId xmlns:p14="http://schemas.microsoft.com/office/powerpoint/2010/main" val="607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C-Train: Conclusions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30407" y="936335"/>
            <a:ext cx="8779123" cy="5921665"/>
          </a:xfrm>
        </p:spPr>
        <p:txBody>
          <a:bodyPr lIns="80682" tIns="40341" rIns="80682" bIns="40341" anchor="t">
            <a:noAutofit/>
          </a:bodyPr>
          <a:lstStyle/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Analysis indicates that all passings with CALIPSO are safe, but actual environmental conditions could change the miss distances and/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or passing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geometries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Geometry of these passings will be influenced by the same factors listed earlier </a:t>
            </a:r>
          </a:p>
          <a:p>
            <a:pPr marL="736947" marR="0" lvl="1" indent="-255676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Differences between predicted and observed drag and performance of station keeping or risk mitigative maneuvers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can significantly impact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S PGothic" pitchFamily="34" charset="-128"/>
                <a:sym typeface="Wingdings" panose="05000000000000000000" pitchFamily="2" charset="2"/>
              </a:rPr>
              <a:t>the radial separations 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charset="0"/>
                <a:sym typeface="Wingdings" panose="05000000000000000000" pitchFamily="2" charset="2"/>
              </a:rPr>
              <a:t>Though these analyses will be helpful for identifying possible crossings of concern, FDS will rely on routine conjunction assessment screenings to inform us of any risk</a:t>
            </a:r>
          </a:p>
          <a:p>
            <a:pPr marL="340901" marR="0" lvl="0" indent="-340901" algn="l" defTabSz="90739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0"/>
              <a:sym typeface="Wingdings" panose="05000000000000000000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5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1"/>
            <a:ext cx="8010721" cy="1362075"/>
          </a:xfrm>
        </p:spPr>
        <p:txBody>
          <a:bodyPr lIns="80682" tIns="40341" rIns="80682" bIns="40341" anchor="t"/>
          <a:lstStyle/>
          <a:p>
            <a:r>
              <a:rPr lang="en-US" sz="4000"/>
              <a:t>backup</a:t>
            </a:r>
            <a:br>
              <a:rPr lang="en-US" sz="4000"/>
            </a:br>
            <a:br>
              <a:rPr lang="en-US"/>
            </a:br>
            <a:endParaRPr lang="en-US" sz="247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7892" y="6490821"/>
            <a:ext cx="2070847" cy="365125"/>
          </a:xfrm>
        </p:spPr>
        <p:txBody>
          <a:bodyPr/>
          <a:lstStyle/>
          <a:p>
            <a:pPr>
              <a:defRPr/>
            </a:pPr>
            <a:fld id="{260538AB-C896-4B31-8044-EB88283F030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90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GCOM-W1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8036C416-2BA6-4698-A659-4517DE888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5" t="730" r="5305" b="11932"/>
          <a:stretch/>
        </p:blipFill>
        <p:spPr>
          <a:xfrm>
            <a:off x="191081" y="1227790"/>
            <a:ext cx="8761837" cy="5024125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9812A77-CCB4-4618-9A4C-4B9B37ABF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53841"/>
              </p:ext>
            </p:extLst>
          </p:nvPr>
        </p:nvGraphicFramePr>
        <p:xfrm>
          <a:off x="5893582" y="3923404"/>
          <a:ext cx="2286000" cy="1380744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Feb 15,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1.60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2.36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21,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2.78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3.26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27,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3.65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3.66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4.93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4.42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91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09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OCO-2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82B27DC7-AA13-4053-8A92-E48CF7413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" t="731" r="16928" b="10060"/>
          <a:stretch/>
        </p:blipFill>
        <p:spPr>
          <a:xfrm>
            <a:off x="137330" y="1143000"/>
            <a:ext cx="8832009" cy="5377793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0107D51-5B1F-49E5-A5C8-054C77B9B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135505"/>
              </p:ext>
            </p:extLst>
          </p:nvPr>
        </p:nvGraphicFramePr>
        <p:xfrm>
          <a:off x="5889828" y="4154909"/>
          <a:ext cx="2286000" cy="1380744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Feb 22,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1.87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26,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2.97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3.14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01,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3.62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4.03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17,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4.66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4.69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74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D3155-0F7B-47A6-9D69-1A63359E5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134902"/>
            <a:ext cx="8517276" cy="511036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8A9A6B-664B-470C-BA07-8EFEF058B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90541"/>
              </p:ext>
            </p:extLst>
          </p:nvPr>
        </p:nvGraphicFramePr>
        <p:xfrm>
          <a:off x="4247632" y="3520440"/>
          <a:ext cx="4023360" cy="22026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136018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92556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5492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4189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27767885"/>
                    </a:ext>
                  </a:extLst>
                </a:gridCol>
              </a:tblGrid>
              <a:tr h="19097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Cross </a:t>
                      </a:r>
                      <a:r>
                        <a:rPr lang="en-US" sz="1200" baseline="0">
                          <a:latin typeface="Calibri (Body)"/>
                        </a:rPr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0174930"/>
                  </a:ext>
                </a:extLst>
              </a:tr>
              <a:tr h="16925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(--)</a:t>
                      </a:r>
                      <a:endParaRPr lang="en-US" sz="1200" b="0"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(km)</a:t>
                      </a:r>
                      <a:endParaRPr lang="en-US" sz="1200" b="0"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(km)</a:t>
                      </a:r>
                      <a:endParaRPr lang="en-US" sz="1200" b="0"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(km)</a:t>
                      </a:r>
                      <a:endParaRPr lang="en-US" sz="1200" b="0">
                        <a:latin typeface="Calibri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(km)</a:t>
                      </a:r>
                      <a:endParaRPr lang="en-US" sz="1200" b="0">
                        <a:latin typeface="Calibri (Body)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97956684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Sep 20,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21.49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-8.12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12.50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15.47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5093245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Nov 01,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9.87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-7.60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4.20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4.69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2725843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Dec 15,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7.88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-7.86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0.56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0.05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7292522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Jan 29,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9.66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-6.68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-4.65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-5.20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1704019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Mar 16,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14.97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-6.39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9.01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10.10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31042970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May 03,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9.66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-6.68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-4.65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-5.20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3202595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Jun 21,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7.29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-6.48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-2.58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-2.14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8110097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Aug 12,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5.97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-5.94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-0.21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0.47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043207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Oct 04,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20.06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-5.67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-13.80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13.42.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5525055"/>
                  </a:ext>
                </a:extLst>
              </a:tr>
              <a:tr h="1773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Nov 29,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10.43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-4.97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6.41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Calibri (Body)"/>
                        </a:rPr>
                        <a:t>6.55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6086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37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Terra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marL="0" marR="0" lvl="0" indent="0" algn="r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4C569-06EC-4279-893D-32AF2D4E8D03}" type="slidenum">
              <a:rPr kumimoji="0" lang="en-US" sz="15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rPr>
              <a:pPr marL="0" marR="0" lvl="0" indent="0" algn="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854B13-FFD6-4B17-A92B-7A68BE58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61" y="1069948"/>
            <a:ext cx="8517277" cy="511036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64F03A-C243-4273-9935-D8C26B58C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780232"/>
              </p:ext>
            </p:extLst>
          </p:nvPr>
        </p:nvGraphicFramePr>
        <p:xfrm>
          <a:off x="4385243" y="3813148"/>
          <a:ext cx="4023360" cy="18785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511357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3481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12955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91446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07901626"/>
                    </a:ext>
                  </a:extLst>
                </a:gridCol>
              </a:tblGrid>
              <a:tr h="233475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Cross </a:t>
                      </a:r>
                      <a:r>
                        <a:rPr lang="en-US" sz="1200" baseline="0"/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0279149"/>
                  </a:ext>
                </a:extLst>
              </a:tr>
              <a:tr h="19529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(--)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6519202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Sep 19,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1.95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4.02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6510907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Oct 21,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18.25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-5.47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8.05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15.44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6164252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Jan 08,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11.83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-4.03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9.70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6777105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Apr 04-05,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7.76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-4.90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-3.07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5.18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8559088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Jul 10,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1.95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4.02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1690547"/>
                  </a:ext>
                </a:extLst>
              </a:tr>
              <a:tr h="21679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Oct 27,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12.92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-2.95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-6.58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10.71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2596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72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6E8DC-4ECD-4D6E-8FF8-13DFE8ECB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61" y="1143000"/>
            <a:ext cx="8517277" cy="511036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DC9296-AD43-4982-82EA-6ADC3CA1B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693653"/>
              </p:ext>
            </p:extLst>
          </p:nvPr>
        </p:nvGraphicFramePr>
        <p:xfrm>
          <a:off x="4460775" y="4078171"/>
          <a:ext cx="4023360" cy="1389888"/>
        </p:xfrm>
        <a:graphic>
          <a:graphicData uri="http://schemas.openxmlformats.org/drawingml/2006/table">
            <a:tbl>
              <a:tblPr firstRow="1" bandRow="1"/>
              <a:tblGrid>
                <a:gridCol w="914400">
                  <a:extLst>
                    <a:ext uri="{9D8B030D-6E8A-4147-A177-3AD203B41FA5}">
                      <a16:colId xmlns:a16="http://schemas.microsoft.com/office/drawing/2014/main" val="136018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92556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5492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4189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27767885"/>
                    </a:ext>
                  </a:extLst>
                </a:gridCol>
              </a:tblGrid>
              <a:tr h="256032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Cross </a:t>
                      </a:r>
                      <a:r>
                        <a:rPr lang="en-US" sz="1200" baseline="0">
                          <a:latin typeface="+mj-lt"/>
                        </a:rPr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174930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(--)</a:t>
                      </a:r>
                      <a:endParaRPr lang="en-US" sz="1200" b="0"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(km)</a:t>
                      </a:r>
                      <a:endParaRPr lang="en-US" sz="1200" b="0"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(km)</a:t>
                      </a:r>
                      <a:endParaRPr lang="en-US" sz="1200" b="0"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(km)</a:t>
                      </a:r>
                      <a:endParaRPr lang="en-US" sz="1200" b="0"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(km)</a:t>
                      </a:r>
                      <a:endParaRPr lang="en-US" sz="1200" b="0"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95668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Jan 20, 2023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11.31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2.18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-5.54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9.61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093245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Jun 06, 2023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8.95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2.57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4.47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7.32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725843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Sep 13, 2023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5.71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3.32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-2.60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-3.85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089005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Dec 03, 2023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12.44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4.90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-5.96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>
                          <a:latin typeface="+mj-lt"/>
                        </a:rPr>
                        <a:t>-9.75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925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3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Landsat-9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defTabSz="4034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E714C569-06EC-4279-893D-32AF2D4E8D03}" type="slidenum">
              <a:rPr lang="en-US" sz="1588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defTabSz="4034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en-US" sz="1588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2B25D-D321-4BD7-9D2C-98DD29604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03" y="1143000"/>
            <a:ext cx="8517277" cy="511036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0EB12DA-C115-40A6-A0E3-6F25A8980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87453"/>
              </p:ext>
            </p:extLst>
          </p:nvPr>
        </p:nvGraphicFramePr>
        <p:xfrm>
          <a:off x="4474544" y="4066273"/>
          <a:ext cx="4023360" cy="13898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136018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92556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5492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4189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27767885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TCA Date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Miss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Radial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Along-Arc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Cross </a:t>
                      </a:r>
                      <a:r>
                        <a:rPr lang="en-US" sz="1200" baseline="0"/>
                        <a:t>Track</a:t>
                      </a:r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01749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(--)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(km)</a:t>
                      </a:r>
                      <a:endParaRPr lang="en-US" sz="1200" b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9795668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Sep 27,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-2.10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5.38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509324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Apr 07,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2.19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2.18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-1.24e-3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272584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Jul 27,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3.07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2.87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-0.16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-1.08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729252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Oct 26,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9.31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4.34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-3.58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-7.43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2285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91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Aqua vs. CALIPSO: All Passings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39243" y="6491008"/>
            <a:ext cx="2070287" cy="365592"/>
          </a:xfrm>
        </p:spPr>
        <p:txBody>
          <a:bodyPr/>
          <a:lstStyle/>
          <a:p>
            <a:pPr marL="0" marR="0" lvl="0" indent="0" algn="r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4C569-06EC-4279-893D-32AF2D4E8D03}" type="slidenum">
              <a:rPr kumimoji="0" lang="en-US" sz="15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rPr>
              <a:pPr marL="0" marR="0" lvl="0" indent="0" algn="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35E33FC-A8E5-4CEE-BCD5-9D58A02EF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106659"/>
              </p:ext>
            </p:extLst>
          </p:nvPr>
        </p:nvGraphicFramePr>
        <p:xfrm>
          <a:off x="4704011" y="1143000"/>
          <a:ext cx="2970066" cy="2569464"/>
        </p:xfrm>
        <a:graphic>
          <a:graphicData uri="http://schemas.openxmlformats.org/drawingml/2006/table">
            <a:tbl>
              <a:tblPr firstRow="1" bandRow="1"/>
              <a:tblGrid>
                <a:gridCol w="1188026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89102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89102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03,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-15.43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23,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-15.32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-16.32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95174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13,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-15.70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-15.75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8948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02,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-15.91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-15.24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23,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-15.15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14,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-15.34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-15.40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05,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-15.47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7237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26,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-14.47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-15.14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43447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18,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-14.60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-14.56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48660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E6107F-0C7D-40A6-A45A-DC55A15B5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896209"/>
              </p:ext>
            </p:extLst>
          </p:nvPr>
        </p:nvGraphicFramePr>
        <p:xfrm>
          <a:off x="1469923" y="1143000"/>
          <a:ext cx="2970066" cy="5184648"/>
        </p:xfrm>
        <a:graphic>
          <a:graphicData uri="http://schemas.openxmlformats.org/drawingml/2006/table">
            <a:tbl>
              <a:tblPr firstRow="1" bandRow="1"/>
              <a:tblGrid>
                <a:gridCol w="1188026">
                  <a:extLst>
                    <a:ext uri="{9D8B030D-6E8A-4147-A177-3AD203B41FA5}">
                      <a16:colId xmlns:a16="http://schemas.microsoft.com/office/drawing/2014/main" val="3350325487"/>
                    </a:ext>
                  </a:extLst>
                </a:gridCol>
                <a:gridCol w="891020">
                  <a:extLst>
                    <a:ext uri="{9D8B030D-6E8A-4147-A177-3AD203B41FA5}">
                      <a16:colId xmlns:a16="http://schemas.microsoft.com/office/drawing/2014/main" val="2808037924"/>
                    </a:ext>
                  </a:extLst>
                </a:gridCol>
                <a:gridCol w="891020">
                  <a:extLst>
                    <a:ext uri="{9D8B030D-6E8A-4147-A177-3AD203B41FA5}">
                      <a16:colId xmlns:a16="http://schemas.microsoft.com/office/drawing/2014/main" val="657526847"/>
                    </a:ext>
                  </a:extLst>
                </a:gridCol>
              </a:tblGrid>
              <a:tr h="246888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Date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b="1" kern="1200">
                          <a:solidFill>
                            <a:schemeClr val="lt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Radial Buffer (km)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632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lang="en-US" sz="1200" b="1">
                          <a:latin typeface="+mj-lt"/>
                        </a:rPr>
                        <a:t>(--)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Northern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+mj-lt"/>
                        </a:rPr>
                        <a:t>Southern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569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16,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-18.04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-18.04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50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04,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-17.70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-17.70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95174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 23,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8948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10,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182537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 28,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66855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 16,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-17.91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77697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04,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-17.89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7237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 23,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43447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11,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-16.90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-17.54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48660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 29,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-16.59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-17.75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104906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 18, 2022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-16.72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-17.30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567770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 06,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-17.08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-16.76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45898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 26,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-17.25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-16.33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61072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Feb 14,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-16.99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-16.53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82759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 05,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-16.46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-16.92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8111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 25,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-16.03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-16.97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440663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Apr 13,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-16.01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-16.55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493000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May 03,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-16.32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-16.10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985724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May 23,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-16.41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-15.74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837661"/>
                  </a:ext>
                </a:extLst>
              </a:tr>
              <a:tr h="237744"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 13, 2023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-16.10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1pPr>
                      <a:lvl2pPr marL="443777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2pPr>
                      <a:lvl3pPr marL="88755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3pPr>
                      <a:lvl4pPr marL="133133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4pPr>
                      <a:lvl5pPr marL="177510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5pPr>
                      <a:lvl6pPr marL="221888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6pPr>
                      <a:lvl7pPr marL="2662660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7pPr>
                      <a:lvl8pPr marL="3106436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8pPr>
                      <a:lvl9pPr marL="3550213" algn="l" defTabSz="443777" rtl="0" eaLnBrk="1" latinLnBrk="0" hangingPunct="1">
                        <a:defRPr sz="1747" kern="1200">
                          <a:solidFill>
                            <a:schemeClr val="dk1"/>
                          </a:solidFill>
                          <a:latin typeface="Times New Roman"/>
                          <a:ea typeface="ＭＳ Ｐゴシック"/>
                        </a:defRPr>
                      </a:lvl9pPr>
                    </a:lstStyle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-15.84</a:t>
                      </a:r>
                    </a:p>
                  </a:txBody>
                  <a:tcPr marL="0" marR="4572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363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39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B4DB7D48-1C19-4333-95D3-B69051352498}" vid="{68F12299-7DD2-4DAE-8889-20DF325FBC33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3C251791BBBD4DA562FB9DCAD30A0D" ma:contentTypeVersion="5" ma:contentTypeDescription="Create a new document." ma:contentTypeScope="" ma:versionID="abb50291b35e52495fe3285168f76947">
  <xsd:schema xmlns:xsd="http://www.w3.org/2001/XMLSchema" xmlns:xs="http://www.w3.org/2001/XMLSchema" xmlns:p="http://schemas.microsoft.com/office/2006/metadata/properties" xmlns:ns2="7797ec6c-7d21-4392-97f6-03c669bb40ee" xmlns:ns3="6e6625dd-d03c-4c1e-8a69-37743d8020e5" targetNamespace="http://schemas.microsoft.com/office/2006/metadata/properties" ma:root="true" ma:fieldsID="47f4f64aced43cb19b9a07512d6a0658" ns2:_="" ns3:_="">
    <xsd:import namespace="7797ec6c-7d21-4392-97f6-03c669bb40ee"/>
    <xsd:import namespace="6e6625dd-d03c-4c1e-8a69-37743d8020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7ec6c-7d21-4392-97f6-03c669bb4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6625dd-d03c-4c1e-8a69-37743d802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156C78-5B6A-4D2B-8B9F-70EA4B5A99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41A54C-6FFB-4902-A3DF-90371C7AF3D6}">
  <ds:schemaRefs>
    <ds:schemaRef ds:uri="6e6625dd-d03c-4c1e-8a69-37743d8020e5"/>
    <ds:schemaRef ds:uri="7797ec6c-7d21-4392-97f6-03c669bb40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533738E-0265-4DB2-A003-FCD02A87D58B}">
  <ds:schemaRefs>
    <ds:schemaRef ds:uri="6e6625dd-d03c-4c1e-8a69-37743d8020e5"/>
    <ds:schemaRef ds:uri="7797ec6c-7d21-4392-97f6-03c669bb40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2443</Words>
  <Application>Microsoft Office PowerPoint</Application>
  <PresentationFormat>Letter Paper (8.5x11 in)</PresentationFormat>
  <Paragraphs>678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(Body)</vt:lpstr>
      <vt:lpstr>Courier New</vt:lpstr>
      <vt:lpstr>Times New Roman</vt:lpstr>
      <vt:lpstr>Wingdings</vt:lpstr>
      <vt:lpstr>Default Design</vt:lpstr>
      <vt:lpstr>Theme1</vt:lpstr>
      <vt:lpstr>MOWG Aqua “Free Exit” Passing Analysis</vt:lpstr>
      <vt:lpstr>Agenda</vt:lpstr>
      <vt:lpstr>Background</vt:lpstr>
      <vt:lpstr>Background – A-Train Missions</vt:lpstr>
      <vt:lpstr>Background – Morning Constellation</vt:lpstr>
      <vt:lpstr>Background – C-Train Mission</vt:lpstr>
      <vt:lpstr>Aqua vs. A-Train </vt:lpstr>
      <vt:lpstr>PowerPoint Presentation</vt:lpstr>
      <vt:lpstr>Aqua vs. Aura</vt:lpstr>
      <vt:lpstr>Aqua vs. GCOM-W1</vt:lpstr>
      <vt:lpstr>Aqua vs. OCO-2</vt:lpstr>
      <vt:lpstr>Aqua vs. A-Train: Conclusions</vt:lpstr>
      <vt:lpstr>Aqua vs. Morning Constellation  </vt:lpstr>
      <vt:lpstr>PowerPoint Presentation</vt:lpstr>
      <vt:lpstr>Aqua vs. Landsat-7</vt:lpstr>
      <vt:lpstr>Aqua vs. Terra</vt:lpstr>
      <vt:lpstr>Aqua vs. Landsat-8</vt:lpstr>
      <vt:lpstr>Aqua vs. Landsat-9</vt:lpstr>
      <vt:lpstr>Aqua vs. Morning Constellation: Conclusions</vt:lpstr>
      <vt:lpstr>Aqua vs. C-Train  </vt:lpstr>
      <vt:lpstr>PowerPoint Presentation</vt:lpstr>
      <vt:lpstr>Aqua vs. CALIPSO</vt:lpstr>
      <vt:lpstr>Aqua vs. C-Train: Conclusions</vt:lpstr>
      <vt:lpstr>backup  </vt:lpstr>
      <vt:lpstr>Aqua vs. GCOM-W1</vt:lpstr>
      <vt:lpstr>Aqua vs. OCO-2</vt:lpstr>
      <vt:lpstr>Aqua vs. Landsat-7</vt:lpstr>
      <vt:lpstr>Aqua vs. Terra</vt:lpstr>
      <vt:lpstr>Aqua vs. Landsat-8</vt:lpstr>
      <vt:lpstr>Aqua vs. Landsat-9</vt:lpstr>
      <vt:lpstr>Aqua vs. CALIPSO: All Passings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Douglas</dc:creator>
  <cp:lastModifiedBy>Alexander, Kinsey P. (GSFC-5950)[OMITRON]</cp:lastModifiedBy>
  <cp:revision>2</cp:revision>
  <cp:lastPrinted>2014-03-31T19:30:39Z</cp:lastPrinted>
  <dcterms:modified xsi:type="dcterms:W3CDTF">2022-10-14T17:31:07Z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0x010100383C251791BBBD4DA562FB9DCAD30A0D</vt:lpwstr>
  </property>
</Properties>
</file>