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Lst>
  <p:sldSz cx="40233600" cy="329184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970" autoAdjust="0"/>
    <p:restoredTop sz="94704" autoAdjust="0"/>
  </p:normalViewPr>
  <p:slideViewPr>
    <p:cSldViewPr snapToGrid="0">
      <p:cViewPr varScale="1">
        <p:scale>
          <a:sx n="22" d="100"/>
          <a:sy n="22" d="100"/>
        </p:scale>
        <p:origin x="226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029200" y="5387342"/>
            <a:ext cx="30175200" cy="11460480"/>
          </a:xfrm>
        </p:spPr>
        <p:txBody>
          <a:bodyPr anchor="b"/>
          <a:lstStyle>
            <a:lvl1pPr algn="ctr">
              <a:defRPr sz="19800">
                <a:solidFill>
                  <a:schemeClr val="accent4">
                    <a:lumMod val="60000"/>
                    <a:lumOff val="40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5029200" y="17289782"/>
            <a:ext cx="30175200" cy="7947658"/>
          </a:xfrm>
        </p:spPr>
        <p:txBody>
          <a:bodyPr/>
          <a:lstStyle>
            <a:lvl1pPr marL="0" indent="0" algn="ctr">
              <a:buNone/>
              <a:defRPr sz="7920">
                <a:solidFill>
                  <a:schemeClr val="accent4">
                    <a:lumMod val="60000"/>
                    <a:lumOff val="40000"/>
                  </a:schemeClr>
                </a:solidFill>
              </a:defRPr>
            </a:lvl1pPr>
            <a:lvl2pPr marL="1508760" indent="0" algn="ctr">
              <a:buNone/>
              <a:defRPr sz="6600"/>
            </a:lvl2pPr>
            <a:lvl3pPr marL="3017520" indent="0" algn="ctr">
              <a:buNone/>
              <a:defRPr sz="5940"/>
            </a:lvl3pPr>
            <a:lvl4pPr marL="4526280" indent="0" algn="ctr">
              <a:buNone/>
              <a:defRPr sz="5280"/>
            </a:lvl4pPr>
            <a:lvl5pPr marL="6035040" indent="0" algn="ctr">
              <a:buNone/>
              <a:defRPr sz="5280"/>
            </a:lvl5pPr>
            <a:lvl6pPr marL="7543800" indent="0" algn="ctr">
              <a:buNone/>
              <a:defRPr sz="5280"/>
            </a:lvl6pPr>
            <a:lvl7pPr marL="9052560" indent="0" algn="ctr">
              <a:buNone/>
              <a:defRPr sz="5280"/>
            </a:lvl7pPr>
            <a:lvl8pPr marL="10561320" indent="0" algn="ctr">
              <a:buNone/>
              <a:defRPr sz="5280"/>
            </a:lvl8pPr>
            <a:lvl9pPr marL="12070080" indent="0" algn="ctr">
              <a:buNone/>
              <a:defRPr sz="528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chemeClr val="accent4">
                    <a:lumMod val="60000"/>
                    <a:lumOff val="40000"/>
                  </a:schemeClr>
                </a:solidFill>
              </a:defRPr>
            </a:lvl1pPr>
          </a:lstStyle>
          <a:p>
            <a:fld id="{3C0FFEF0-6163-4DD5-9EA5-0AE13E40EF42}" type="datetimeFigureOut">
              <a:rPr lang="en-US" smtClean="0"/>
              <a:t>10/24/2022</a:t>
            </a:fld>
            <a:endParaRPr lang="en-US"/>
          </a:p>
        </p:txBody>
      </p:sp>
      <p:sp>
        <p:nvSpPr>
          <p:cNvPr id="5" name="Footer Placeholder 4"/>
          <p:cNvSpPr>
            <a:spLocks noGrp="1"/>
          </p:cNvSpPr>
          <p:nvPr>
            <p:ph type="ftr" sz="quarter" idx="11"/>
          </p:nvPr>
        </p:nvSpPr>
        <p:spPr/>
        <p:txBody>
          <a:bodyPr/>
          <a:lstStyle>
            <a:lvl1pPr>
              <a:defRPr>
                <a:solidFill>
                  <a:schemeClr val="accent4">
                    <a:lumMod val="60000"/>
                    <a:lumOff val="40000"/>
                  </a:schemeClr>
                </a:solidFill>
              </a:defRPr>
            </a:lvl1pPr>
          </a:lstStyle>
          <a:p>
            <a:endParaRPr lang="en-US"/>
          </a:p>
        </p:txBody>
      </p:sp>
      <p:sp>
        <p:nvSpPr>
          <p:cNvPr id="6" name="Slide Number Placeholder 5"/>
          <p:cNvSpPr>
            <a:spLocks noGrp="1"/>
          </p:cNvSpPr>
          <p:nvPr>
            <p:ph type="sldNum" sz="quarter" idx="12"/>
          </p:nvPr>
        </p:nvSpPr>
        <p:spPr/>
        <p:txBody>
          <a:bodyPr/>
          <a:lstStyle/>
          <a:p>
            <a:fld id="{2C2C4CA6-3207-44E9-909C-9B186712C27C}" type="slidenum">
              <a:rPr lang="en-US" smtClean="0"/>
              <a:t>‹#›</a:t>
            </a:fld>
            <a:endParaRPr lang="en-US"/>
          </a:p>
        </p:txBody>
      </p:sp>
    </p:spTree>
    <p:extLst>
      <p:ext uri="{BB962C8B-B14F-4D97-AF65-F5344CB8AC3E}">
        <p14:creationId xmlns:p14="http://schemas.microsoft.com/office/powerpoint/2010/main" val="1561508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lumMod val="60000"/>
                    <a:lumOff val="40000"/>
                  </a:schemeClr>
                </a:solidFill>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a:defRPr>
                <a:solidFill>
                  <a:schemeClr val="accent4">
                    <a:lumMod val="60000"/>
                    <a:lumOff val="40000"/>
                  </a:schemeClr>
                </a:solidFill>
              </a:defRPr>
            </a:lvl1pPr>
            <a:lvl2pPr>
              <a:defRPr>
                <a:solidFill>
                  <a:schemeClr val="accent4">
                    <a:lumMod val="60000"/>
                    <a:lumOff val="40000"/>
                  </a:schemeClr>
                </a:solidFill>
              </a:defRPr>
            </a:lvl2pPr>
            <a:lvl3pPr>
              <a:defRPr>
                <a:solidFill>
                  <a:schemeClr val="accent4">
                    <a:lumMod val="60000"/>
                    <a:lumOff val="40000"/>
                  </a:schemeClr>
                </a:solidFill>
              </a:defRPr>
            </a:lvl3pPr>
            <a:lvl4pPr>
              <a:defRPr>
                <a:solidFill>
                  <a:schemeClr val="accent4">
                    <a:lumMod val="60000"/>
                    <a:lumOff val="40000"/>
                  </a:schemeClr>
                </a:solidFill>
              </a:defRPr>
            </a:lvl4pPr>
            <a:lvl5pPr>
              <a:defRPr>
                <a:solidFill>
                  <a:schemeClr val="accent4">
                    <a:lumMod val="60000"/>
                    <a:lumOff val="4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C0FFEF0-6163-4DD5-9EA5-0AE13E40EF42}" type="datetimeFigureOut">
              <a:rPr lang="en-US" smtClean="0"/>
              <a:t>10/24/2022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2C4CA6-3207-44E9-909C-9B186712C27C}" type="slidenum">
              <a:rPr lang="en-US" smtClean="0"/>
              <a:t>‹#›</a:t>
            </a:fld>
            <a:endParaRPr lang="en-US"/>
          </a:p>
        </p:txBody>
      </p:sp>
    </p:spTree>
    <p:extLst>
      <p:ext uri="{BB962C8B-B14F-4D97-AF65-F5344CB8AC3E}">
        <p14:creationId xmlns:p14="http://schemas.microsoft.com/office/powerpoint/2010/main" val="28019252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745105" y="8206745"/>
            <a:ext cx="34701480" cy="13693138"/>
          </a:xfrm>
        </p:spPr>
        <p:txBody>
          <a:bodyPr anchor="b"/>
          <a:lstStyle>
            <a:lvl1pPr>
              <a:defRPr sz="19800"/>
            </a:lvl1pPr>
          </a:lstStyle>
          <a:p>
            <a:r>
              <a:rPr lang="en-US"/>
              <a:t>Click to edit Master title style</a:t>
            </a:r>
          </a:p>
        </p:txBody>
      </p:sp>
      <p:sp>
        <p:nvSpPr>
          <p:cNvPr id="3" name="Text Placeholder 2"/>
          <p:cNvSpPr>
            <a:spLocks noGrp="1"/>
          </p:cNvSpPr>
          <p:nvPr>
            <p:ph type="body" idx="1"/>
          </p:nvPr>
        </p:nvSpPr>
        <p:spPr>
          <a:xfrm>
            <a:off x="2745105" y="22029425"/>
            <a:ext cx="34701480" cy="7200898"/>
          </a:xfrm>
        </p:spPr>
        <p:txBody>
          <a:bodyPr/>
          <a:lstStyle>
            <a:lvl1pPr marL="0" indent="0">
              <a:buNone/>
              <a:defRPr sz="7920">
                <a:solidFill>
                  <a:schemeClr val="tx1">
                    <a:tint val="75000"/>
                  </a:schemeClr>
                </a:solidFill>
              </a:defRPr>
            </a:lvl1pPr>
            <a:lvl2pPr marL="1508760" indent="0">
              <a:buNone/>
              <a:defRPr sz="6600">
                <a:solidFill>
                  <a:schemeClr val="tx1">
                    <a:tint val="75000"/>
                  </a:schemeClr>
                </a:solidFill>
              </a:defRPr>
            </a:lvl2pPr>
            <a:lvl3pPr marL="3017520" indent="0">
              <a:buNone/>
              <a:defRPr sz="5940">
                <a:solidFill>
                  <a:schemeClr val="tx1">
                    <a:tint val="75000"/>
                  </a:schemeClr>
                </a:solidFill>
              </a:defRPr>
            </a:lvl3pPr>
            <a:lvl4pPr marL="4526280" indent="0">
              <a:buNone/>
              <a:defRPr sz="5280">
                <a:solidFill>
                  <a:schemeClr val="tx1">
                    <a:tint val="75000"/>
                  </a:schemeClr>
                </a:solidFill>
              </a:defRPr>
            </a:lvl4pPr>
            <a:lvl5pPr marL="6035040" indent="0">
              <a:buNone/>
              <a:defRPr sz="5280">
                <a:solidFill>
                  <a:schemeClr val="tx1">
                    <a:tint val="75000"/>
                  </a:schemeClr>
                </a:solidFill>
              </a:defRPr>
            </a:lvl5pPr>
            <a:lvl6pPr marL="7543800" indent="0">
              <a:buNone/>
              <a:defRPr sz="5280">
                <a:solidFill>
                  <a:schemeClr val="tx1">
                    <a:tint val="75000"/>
                  </a:schemeClr>
                </a:solidFill>
              </a:defRPr>
            </a:lvl6pPr>
            <a:lvl7pPr marL="9052560" indent="0">
              <a:buNone/>
              <a:defRPr sz="5280">
                <a:solidFill>
                  <a:schemeClr val="tx1">
                    <a:tint val="75000"/>
                  </a:schemeClr>
                </a:solidFill>
              </a:defRPr>
            </a:lvl7pPr>
            <a:lvl8pPr marL="10561320" indent="0">
              <a:buNone/>
              <a:defRPr sz="5280">
                <a:solidFill>
                  <a:schemeClr val="tx1">
                    <a:tint val="75000"/>
                  </a:schemeClr>
                </a:solidFill>
              </a:defRPr>
            </a:lvl8pPr>
            <a:lvl9pPr marL="12070080" indent="0">
              <a:buNone/>
              <a:defRPr sz="528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C0FFEF0-6163-4DD5-9EA5-0AE13E40EF42}" type="datetimeFigureOut">
              <a:rPr lang="en-US" smtClean="0"/>
              <a:t>10/24/2022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2C4CA6-3207-44E9-909C-9B186712C27C}" type="slidenum">
              <a:rPr lang="en-US" smtClean="0"/>
              <a:t>‹#›</a:t>
            </a:fld>
            <a:endParaRPr lang="en-US"/>
          </a:p>
        </p:txBody>
      </p:sp>
    </p:spTree>
    <p:extLst>
      <p:ext uri="{BB962C8B-B14F-4D97-AF65-F5344CB8AC3E}">
        <p14:creationId xmlns:p14="http://schemas.microsoft.com/office/powerpoint/2010/main" val="14403130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766060" y="8763000"/>
            <a:ext cx="1709928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0368260" y="8763000"/>
            <a:ext cx="1709928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C0FFEF0-6163-4DD5-9EA5-0AE13E40EF42}" type="datetimeFigureOut">
              <a:rPr lang="en-US" smtClean="0"/>
              <a:t>10/24/2022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2C4CA6-3207-44E9-909C-9B186712C27C}" type="slidenum">
              <a:rPr lang="en-US" smtClean="0"/>
              <a:t>‹#›</a:t>
            </a:fld>
            <a:endParaRPr lang="en-US"/>
          </a:p>
        </p:txBody>
      </p:sp>
    </p:spTree>
    <p:extLst>
      <p:ext uri="{BB962C8B-B14F-4D97-AF65-F5344CB8AC3E}">
        <p14:creationId xmlns:p14="http://schemas.microsoft.com/office/powerpoint/2010/main" val="20906743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771300" y="1752603"/>
            <a:ext cx="34701480" cy="6362702"/>
          </a:xfrm>
        </p:spPr>
        <p:txBody>
          <a:bodyPr/>
          <a:lstStyle/>
          <a:p>
            <a:r>
              <a:rPr lang="en-US"/>
              <a:t>Click to edit Master title style</a:t>
            </a:r>
          </a:p>
        </p:txBody>
      </p:sp>
      <p:sp>
        <p:nvSpPr>
          <p:cNvPr id="3" name="Text Placeholder 2"/>
          <p:cNvSpPr>
            <a:spLocks noGrp="1"/>
          </p:cNvSpPr>
          <p:nvPr>
            <p:ph type="body" idx="1"/>
          </p:nvPr>
        </p:nvSpPr>
        <p:spPr>
          <a:xfrm>
            <a:off x="2771302" y="8069582"/>
            <a:ext cx="17020697" cy="3954778"/>
          </a:xfrm>
        </p:spPr>
        <p:txBody>
          <a:bodyPr anchor="b"/>
          <a:lstStyle>
            <a:lvl1pPr marL="0" indent="0">
              <a:buNone/>
              <a:defRPr sz="7920" b="1"/>
            </a:lvl1pPr>
            <a:lvl2pPr marL="1508760" indent="0">
              <a:buNone/>
              <a:defRPr sz="6600" b="1"/>
            </a:lvl2pPr>
            <a:lvl3pPr marL="3017520" indent="0">
              <a:buNone/>
              <a:defRPr sz="5940" b="1"/>
            </a:lvl3pPr>
            <a:lvl4pPr marL="4526280" indent="0">
              <a:buNone/>
              <a:defRPr sz="5280" b="1"/>
            </a:lvl4pPr>
            <a:lvl5pPr marL="6035040" indent="0">
              <a:buNone/>
              <a:defRPr sz="5280" b="1"/>
            </a:lvl5pPr>
            <a:lvl6pPr marL="7543800" indent="0">
              <a:buNone/>
              <a:defRPr sz="5280" b="1"/>
            </a:lvl6pPr>
            <a:lvl7pPr marL="9052560" indent="0">
              <a:buNone/>
              <a:defRPr sz="5280" b="1"/>
            </a:lvl7pPr>
            <a:lvl8pPr marL="10561320" indent="0">
              <a:buNone/>
              <a:defRPr sz="5280" b="1"/>
            </a:lvl8pPr>
            <a:lvl9pPr marL="12070080" indent="0">
              <a:buNone/>
              <a:defRPr sz="5280" b="1"/>
            </a:lvl9pPr>
          </a:lstStyle>
          <a:p>
            <a:pPr lvl="0"/>
            <a:r>
              <a:rPr lang="en-US"/>
              <a:t>Click to edit Master text styles</a:t>
            </a:r>
          </a:p>
        </p:txBody>
      </p:sp>
      <p:sp>
        <p:nvSpPr>
          <p:cNvPr id="4" name="Content Placeholder 3"/>
          <p:cNvSpPr>
            <a:spLocks noGrp="1"/>
          </p:cNvSpPr>
          <p:nvPr>
            <p:ph sz="half" idx="2"/>
          </p:nvPr>
        </p:nvSpPr>
        <p:spPr>
          <a:xfrm>
            <a:off x="2771302" y="12024360"/>
            <a:ext cx="17020697"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0368260" y="8069582"/>
            <a:ext cx="17104520" cy="3954778"/>
          </a:xfrm>
        </p:spPr>
        <p:txBody>
          <a:bodyPr anchor="b"/>
          <a:lstStyle>
            <a:lvl1pPr marL="0" indent="0">
              <a:buNone/>
              <a:defRPr sz="7920" b="1"/>
            </a:lvl1pPr>
            <a:lvl2pPr marL="1508760" indent="0">
              <a:buNone/>
              <a:defRPr sz="6600" b="1"/>
            </a:lvl2pPr>
            <a:lvl3pPr marL="3017520" indent="0">
              <a:buNone/>
              <a:defRPr sz="5940" b="1"/>
            </a:lvl3pPr>
            <a:lvl4pPr marL="4526280" indent="0">
              <a:buNone/>
              <a:defRPr sz="5280" b="1"/>
            </a:lvl4pPr>
            <a:lvl5pPr marL="6035040" indent="0">
              <a:buNone/>
              <a:defRPr sz="5280" b="1"/>
            </a:lvl5pPr>
            <a:lvl6pPr marL="7543800" indent="0">
              <a:buNone/>
              <a:defRPr sz="5280" b="1"/>
            </a:lvl6pPr>
            <a:lvl7pPr marL="9052560" indent="0">
              <a:buNone/>
              <a:defRPr sz="5280" b="1"/>
            </a:lvl7pPr>
            <a:lvl8pPr marL="10561320" indent="0">
              <a:buNone/>
              <a:defRPr sz="5280" b="1"/>
            </a:lvl8pPr>
            <a:lvl9pPr marL="12070080" indent="0">
              <a:buNone/>
              <a:defRPr sz="5280" b="1"/>
            </a:lvl9pPr>
          </a:lstStyle>
          <a:p>
            <a:pPr lvl="0"/>
            <a:r>
              <a:rPr lang="en-US"/>
              <a:t>Click to edit Master text styles</a:t>
            </a:r>
          </a:p>
        </p:txBody>
      </p:sp>
      <p:sp>
        <p:nvSpPr>
          <p:cNvPr id="6" name="Content Placeholder 5"/>
          <p:cNvSpPr>
            <a:spLocks noGrp="1"/>
          </p:cNvSpPr>
          <p:nvPr>
            <p:ph sz="quarter" idx="4"/>
          </p:nvPr>
        </p:nvSpPr>
        <p:spPr>
          <a:xfrm>
            <a:off x="20368260" y="12024360"/>
            <a:ext cx="17104520"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C0FFEF0-6163-4DD5-9EA5-0AE13E40EF42}" type="datetimeFigureOut">
              <a:rPr lang="en-US" smtClean="0"/>
              <a:t>10/24/2022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C2C4CA6-3207-44E9-909C-9B186712C27C}" type="slidenum">
              <a:rPr lang="en-US" smtClean="0"/>
              <a:t>‹#›</a:t>
            </a:fld>
            <a:endParaRPr lang="en-US"/>
          </a:p>
        </p:txBody>
      </p:sp>
    </p:spTree>
    <p:extLst>
      <p:ext uri="{BB962C8B-B14F-4D97-AF65-F5344CB8AC3E}">
        <p14:creationId xmlns:p14="http://schemas.microsoft.com/office/powerpoint/2010/main" val="24077057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lumMod val="60000"/>
                    <a:lumOff val="40000"/>
                  </a:schemeClr>
                </a:solidFill>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C0FFEF0-6163-4DD5-9EA5-0AE13E40EF42}" type="datetimeFigureOut">
              <a:rPr lang="en-US" smtClean="0"/>
              <a:t>10/24/2022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C2C4CA6-3207-44E9-909C-9B186712C27C}" type="slidenum">
              <a:rPr lang="en-US" smtClean="0"/>
              <a:t>‹#›</a:t>
            </a:fld>
            <a:endParaRPr lang="en-US"/>
          </a:p>
        </p:txBody>
      </p:sp>
    </p:spTree>
    <p:extLst>
      <p:ext uri="{BB962C8B-B14F-4D97-AF65-F5344CB8AC3E}">
        <p14:creationId xmlns:p14="http://schemas.microsoft.com/office/powerpoint/2010/main" val="14521805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accent4">
                    <a:lumMod val="60000"/>
                    <a:lumOff val="40000"/>
                  </a:schemeClr>
                </a:solidFill>
              </a:defRPr>
            </a:lvl1pPr>
          </a:lstStyle>
          <a:p>
            <a:fld id="{3C0FFEF0-6163-4DD5-9EA5-0AE13E40EF42}" type="datetimeFigureOut">
              <a:rPr lang="en-US" smtClean="0"/>
              <a:t>10/24/2022</a:t>
            </a:fld>
            <a:endParaRPr lang="en-US"/>
          </a:p>
        </p:txBody>
      </p:sp>
      <p:sp>
        <p:nvSpPr>
          <p:cNvPr id="3" name="Footer Placeholder 2"/>
          <p:cNvSpPr>
            <a:spLocks noGrp="1"/>
          </p:cNvSpPr>
          <p:nvPr>
            <p:ph type="ftr" sz="quarter" idx="11"/>
          </p:nvPr>
        </p:nvSpPr>
        <p:spPr/>
        <p:txBody>
          <a:bodyPr/>
          <a:lstStyle>
            <a:lvl1pPr>
              <a:defRPr>
                <a:solidFill>
                  <a:schemeClr val="accent4">
                    <a:lumMod val="60000"/>
                    <a:lumOff val="40000"/>
                  </a:schemeClr>
                </a:solidFill>
              </a:defRPr>
            </a:lvl1pPr>
          </a:lstStyle>
          <a:p>
            <a:endParaRPr lang="en-US"/>
          </a:p>
        </p:txBody>
      </p:sp>
      <p:sp>
        <p:nvSpPr>
          <p:cNvPr id="4" name="Slide Number Placeholder 3"/>
          <p:cNvSpPr>
            <a:spLocks noGrp="1"/>
          </p:cNvSpPr>
          <p:nvPr>
            <p:ph type="sldNum" sz="quarter" idx="12"/>
          </p:nvPr>
        </p:nvSpPr>
        <p:spPr/>
        <p:txBody>
          <a:bodyPr/>
          <a:lstStyle/>
          <a:p>
            <a:fld id="{2C2C4CA6-3207-44E9-909C-9B186712C27C}" type="slidenum">
              <a:rPr lang="en-US" smtClean="0"/>
              <a:t>‹#›</a:t>
            </a:fld>
            <a:endParaRPr lang="en-US"/>
          </a:p>
        </p:txBody>
      </p:sp>
    </p:spTree>
    <p:extLst>
      <p:ext uri="{BB962C8B-B14F-4D97-AF65-F5344CB8AC3E}">
        <p14:creationId xmlns:p14="http://schemas.microsoft.com/office/powerpoint/2010/main" val="37027912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771302" y="2194560"/>
            <a:ext cx="12976382" cy="7680960"/>
          </a:xfrm>
        </p:spPr>
        <p:txBody>
          <a:bodyPr anchor="b"/>
          <a:lstStyle>
            <a:lvl1pPr>
              <a:defRPr sz="10560"/>
            </a:lvl1pPr>
          </a:lstStyle>
          <a:p>
            <a:r>
              <a:rPr lang="en-US"/>
              <a:t>Click to edit Master title style</a:t>
            </a:r>
          </a:p>
        </p:txBody>
      </p:sp>
      <p:sp>
        <p:nvSpPr>
          <p:cNvPr id="3" name="Content Placeholder 2"/>
          <p:cNvSpPr>
            <a:spLocks noGrp="1"/>
          </p:cNvSpPr>
          <p:nvPr>
            <p:ph idx="1"/>
          </p:nvPr>
        </p:nvSpPr>
        <p:spPr>
          <a:xfrm>
            <a:off x="17104520" y="4739642"/>
            <a:ext cx="20368260" cy="23393400"/>
          </a:xfrm>
        </p:spPr>
        <p:txBody>
          <a:bodyPr/>
          <a:lstStyle>
            <a:lvl1pPr>
              <a:defRPr sz="10560"/>
            </a:lvl1pPr>
            <a:lvl2pPr>
              <a:defRPr sz="9240"/>
            </a:lvl2pPr>
            <a:lvl3pPr>
              <a:defRPr sz="7920"/>
            </a:lvl3pPr>
            <a:lvl4pPr>
              <a:defRPr sz="6600"/>
            </a:lvl4pPr>
            <a:lvl5pPr>
              <a:defRPr sz="6600"/>
            </a:lvl5pPr>
            <a:lvl6pPr>
              <a:defRPr sz="6600"/>
            </a:lvl6pPr>
            <a:lvl7pPr>
              <a:defRPr sz="6600"/>
            </a:lvl7pPr>
            <a:lvl8pPr>
              <a:defRPr sz="6600"/>
            </a:lvl8pPr>
            <a:lvl9pPr>
              <a:defRPr sz="6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771302" y="9875520"/>
            <a:ext cx="12976382" cy="18295622"/>
          </a:xfrm>
        </p:spPr>
        <p:txBody>
          <a:bodyPr/>
          <a:lstStyle>
            <a:lvl1pPr marL="0" indent="0">
              <a:buNone/>
              <a:defRPr sz="5280"/>
            </a:lvl1pPr>
            <a:lvl2pPr marL="1508760" indent="0">
              <a:buNone/>
              <a:defRPr sz="4620"/>
            </a:lvl2pPr>
            <a:lvl3pPr marL="3017520" indent="0">
              <a:buNone/>
              <a:defRPr sz="3960"/>
            </a:lvl3pPr>
            <a:lvl4pPr marL="4526280" indent="0">
              <a:buNone/>
              <a:defRPr sz="3300"/>
            </a:lvl4pPr>
            <a:lvl5pPr marL="6035040" indent="0">
              <a:buNone/>
              <a:defRPr sz="3300"/>
            </a:lvl5pPr>
            <a:lvl6pPr marL="7543800" indent="0">
              <a:buNone/>
              <a:defRPr sz="3300"/>
            </a:lvl6pPr>
            <a:lvl7pPr marL="9052560" indent="0">
              <a:buNone/>
              <a:defRPr sz="3300"/>
            </a:lvl7pPr>
            <a:lvl8pPr marL="10561320" indent="0">
              <a:buNone/>
              <a:defRPr sz="3300"/>
            </a:lvl8pPr>
            <a:lvl9pPr marL="12070080" indent="0">
              <a:buNone/>
              <a:defRPr sz="3300"/>
            </a:lvl9pPr>
          </a:lstStyle>
          <a:p>
            <a:pPr lvl="0"/>
            <a:r>
              <a:rPr lang="en-US"/>
              <a:t>Click to edit Master text styles</a:t>
            </a:r>
          </a:p>
        </p:txBody>
      </p:sp>
      <p:sp>
        <p:nvSpPr>
          <p:cNvPr id="5" name="Date Placeholder 4"/>
          <p:cNvSpPr>
            <a:spLocks noGrp="1"/>
          </p:cNvSpPr>
          <p:nvPr>
            <p:ph type="dt" sz="half" idx="10"/>
          </p:nvPr>
        </p:nvSpPr>
        <p:spPr/>
        <p:txBody>
          <a:bodyPr/>
          <a:lstStyle/>
          <a:p>
            <a:fld id="{3C0FFEF0-6163-4DD5-9EA5-0AE13E40EF42}" type="datetimeFigureOut">
              <a:rPr lang="en-US" smtClean="0"/>
              <a:t>10/24/2022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2C4CA6-3207-44E9-909C-9B186712C27C}" type="slidenum">
              <a:rPr lang="en-US" smtClean="0"/>
              <a:t>‹#›</a:t>
            </a:fld>
            <a:endParaRPr lang="en-US"/>
          </a:p>
        </p:txBody>
      </p:sp>
    </p:spTree>
    <p:extLst>
      <p:ext uri="{BB962C8B-B14F-4D97-AF65-F5344CB8AC3E}">
        <p14:creationId xmlns:p14="http://schemas.microsoft.com/office/powerpoint/2010/main" val="23179079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771302" y="2194560"/>
            <a:ext cx="12976382" cy="7680960"/>
          </a:xfrm>
        </p:spPr>
        <p:txBody>
          <a:bodyPr anchor="b"/>
          <a:lstStyle>
            <a:lvl1pPr>
              <a:defRPr sz="10560"/>
            </a:lvl1pPr>
          </a:lstStyle>
          <a:p>
            <a:r>
              <a:rPr lang="en-US"/>
              <a:t>Click to edit Master title style</a:t>
            </a:r>
          </a:p>
        </p:txBody>
      </p:sp>
      <p:sp>
        <p:nvSpPr>
          <p:cNvPr id="3" name="Picture Placeholder 2"/>
          <p:cNvSpPr>
            <a:spLocks noGrp="1"/>
          </p:cNvSpPr>
          <p:nvPr>
            <p:ph type="pic" idx="1"/>
          </p:nvPr>
        </p:nvSpPr>
        <p:spPr>
          <a:xfrm>
            <a:off x="17104520" y="4739642"/>
            <a:ext cx="20368260" cy="23393400"/>
          </a:xfrm>
        </p:spPr>
        <p:txBody>
          <a:bodyPr/>
          <a:lstStyle>
            <a:lvl1pPr marL="0" indent="0">
              <a:buNone/>
              <a:defRPr sz="10560"/>
            </a:lvl1pPr>
            <a:lvl2pPr marL="1508760" indent="0">
              <a:buNone/>
              <a:defRPr sz="9240"/>
            </a:lvl2pPr>
            <a:lvl3pPr marL="3017520" indent="0">
              <a:buNone/>
              <a:defRPr sz="7920"/>
            </a:lvl3pPr>
            <a:lvl4pPr marL="4526280" indent="0">
              <a:buNone/>
              <a:defRPr sz="6600"/>
            </a:lvl4pPr>
            <a:lvl5pPr marL="6035040" indent="0">
              <a:buNone/>
              <a:defRPr sz="6600"/>
            </a:lvl5pPr>
            <a:lvl6pPr marL="7543800" indent="0">
              <a:buNone/>
              <a:defRPr sz="6600"/>
            </a:lvl6pPr>
            <a:lvl7pPr marL="9052560" indent="0">
              <a:buNone/>
              <a:defRPr sz="6600"/>
            </a:lvl7pPr>
            <a:lvl8pPr marL="10561320" indent="0">
              <a:buNone/>
              <a:defRPr sz="6600"/>
            </a:lvl8pPr>
            <a:lvl9pPr marL="12070080" indent="0">
              <a:buNone/>
              <a:defRPr sz="6600"/>
            </a:lvl9pPr>
          </a:lstStyle>
          <a:p>
            <a:r>
              <a:rPr lang="en-US"/>
              <a:t>Click icon to add picture</a:t>
            </a:r>
          </a:p>
        </p:txBody>
      </p:sp>
      <p:sp>
        <p:nvSpPr>
          <p:cNvPr id="4" name="Text Placeholder 3"/>
          <p:cNvSpPr>
            <a:spLocks noGrp="1"/>
          </p:cNvSpPr>
          <p:nvPr>
            <p:ph type="body" sz="half" idx="2"/>
          </p:nvPr>
        </p:nvSpPr>
        <p:spPr>
          <a:xfrm>
            <a:off x="2771302" y="9875520"/>
            <a:ext cx="12976382" cy="18295622"/>
          </a:xfrm>
        </p:spPr>
        <p:txBody>
          <a:bodyPr/>
          <a:lstStyle>
            <a:lvl1pPr marL="0" indent="0">
              <a:buNone/>
              <a:defRPr sz="5280"/>
            </a:lvl1pPr>
            <a:lvl2pPr marL="1508760" indent="0">
              <a:buNone/>
              <a:defRPr sz="4620"/>
            </a:lvl2pPr>
            <a:lvl3pPr marL="3017520" indent="0">
              <a:buNone/>
              <a:defRPr sz="3960"/>
            </a:lvl3pPr>
            <a:lvl4pPr marL="4526280" indent="0">
              <a:buNone/>
              <a:defRPr sz="3300"/>
            </a:lvl4pPr>
            <a:lvl5pPr marL="6035040" indent="0">
              <a:buNone/>
              <a:defRPr sz="3300"/>
            </a:lvl5pPr>
            <a:lvl6pPr marL="7543800" indent="0">
              <a:buNone/>
              <a:defRPr sz="3300"/>
            </a:lvl6pPr>
            <a:lvl7pPr marL="9052560" indent="0">
              <a:buNone/>
              <a:defRPr sz="3300"/>
            </a:lvl7pPr>
            <a:lvl8pPr marL="10561320" indent="0">
              <a:buNone/>
              <a:defRPr sz="3300"/>
            </a:lvl8pPr>
            <a:lvl9pPr marL="12070080" indent="0">
              <a:buNone/>
              <a:defRPr sz="3300"/>
            </a:lvl9pPr>
          </a:lstStyle>
          <a:p>
            <a:pPr lvl="0"/>
            <a:r>
              <a:rPr lang="en-US"/>
              <a:t>Click to edit Master text styles</a:t>
            </a:r>
          </a:p>
        </p:txBody>
      </p:sp>
      <p:sp>
        <p:nvSpPr>
          <p:cNvPr id="5" name="Date Placeholder 4"/>
          <p:cNvSpPr>
            <a:spLocks noGrp="1"/>
          </p:cNvSpPr>
          <p:nvPr>
            <p:ph type="dt" sz="half" idx="10"/>
          </p:nvPr>
        </p:nvSpPr>
        <p:spPr/>
        <p:txBody>
          <a:bodyPr/>
          <a:lstStyle/>
          <a:p>
            <a:fld id="{3C0FFEF0-6163-4DD5-9EA5-0AE13E40EF42}" type="datetimeFigureOut">
              <a:rPr lang="en-US" smtClean="0"/>
              <a:t>10/24/2022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2C4CA6-3207-44E9-909C-9B186712C27C}" type="slidenum">
              <a:rPr lang="en-US" smtClean="0"/>
              <a:t>‹#›</a:t>
            </a:fld>
            <a:endParaRPr lang="en-US"/>
          </a:p>
        </p:txBody>
      </p:sp>
    </p:spTree>
    <p:extLst>
      <p:ext uri="{BB962C8B-B14F-4D97-AF65-F5344CB8AC3E}">
        <p14:creationId xmlns:p14="http://schemas.microsoft.com/office/powerpoint/2010/main" val="27925174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C0FFEF0-6163-4DD5-9EA5-0AE13E40EF42}" type="datetimeFigureOut">
              <a:rPr lang="en-US" smtClean="0"/>
              <a:t>10/24/2022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2C4CA6-3207-44E9-909C-9B186712C27C}" type="slidenum">
              <a:rPr lang="en-US" smtClean="0"/>
              <a:t>‹#›</a:t>
            </a:fld>
            <a:endParaRPr lang="en-US"/>
          </a:p>
        </p:txBody>
      </p:sp>
    </p:spTree>
    <p:extLst>
      <p:ext uri="{BB962C8B-B14F-4D97-AF65-F5344CB8AC3E}">
        <p14:creationId xmlns:p14="http://schemas.microsoft.com/office/powerpoint/2010/main" val="38826047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8792170" y="1752600"/>
            <a:ext cx="8675370" cy="2789682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766060" y="1752600"/>
            <a:ext cx="25523190" cy="2789682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C0FFEF0-6163-4DD5-9EA5-0AE13E40EF42}" type="datetimeFigureOut">
              <a:rPr lang="en-US" smtClean="0"/>
              <a:t>10/24/2022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2C4CA6-3207-44E9-909C-9B186712C27C}" type="slidenum">
              <a:rPr lang="en-US" smtClean="0"/>
              <a:t>‹#›</a:t>
            </a:fld>
            <a:endParaRPr lang="en-US"/>
          </a:p>
        </p:txBody>
      </p:sp>
    </p:spTree>
    <p:extLst>
      <p:ext uri="{BB962C8B-B14F-4D97-AF65-F5344CB8AC3E}">
        <p14:creationId xmlns:p14="http://schemas.microsoft.com/office/powerpoint/2010/main" val="13903335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34000" b="-34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66060" y="1752603"/>
            <a:ext cx="34701480" cy="636270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766060" y="8763000"/>
            <a:ext cx="34701480" cy="208864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766060" y="30510482"/>
            <a:ext cx="9052560" cy="1752600"/>
          </a:xfrm>
          <a:prstGeom prst="rect">
            <a:avLst/>
          </a:prstGeom>
        </p:spPr>
        <p:txBody>
          <a:bodyPr vert="horz" lIns="91440" tIns="45720" rIns="91440" bIns="45720" rtlCol="0" anchor="ctr"/>
          <a:lstStyle>
            <a:lvl1pPr algn="l">
              <a:defRPr sz="3960">
                <a:solidFill>
                  <a:schemeClr val="tx1">
                    <a:tint val="75000"/>
                  </a:schemeClr>
                </a:solidFill>
              </a:defRPr>
            </a:lvl1pPr>
          </a:lstStyle>
          <a:p>
            <a:fld id="{3C0FFEF0-6163-4DD5-9EA5-0AE13E40EF42}" type="datetimeFigureOut">
              <a:rPr lang="en-US" smtClean="0"/>
              <a:t>10/24/2022</a:t>
            </a:fld>
            <a:endParaRPr lang="en-US"/>
          </a:p>
        </p:txBody>
      </p:sp>
      <p:sp>
        <p:nvSpPr>
          <p:cNvPr id="5" name="Footer Placeholder 4"/>
          <p:cNvSpPr>
            <a:spLocks noGrp="1"/>
          </p:cNvSpPr>
          <p:nvPr>
            <p:ph type="ftr" sz="quarter" idx="3"/>
          </p:nvPr>
        </p:nvSpPr>
        <p:spPr>
          <a:xfrm>
            <a:off x="13327380" y="30510482"/>
            <a:ext cx="13578840" cy="1752600"/>
          </a:xfrm>
          <a:prstGeom prst="rect">
            <a:avLst/>
          </a:prstGeom>
        </p:spPr>
        <p:txBody>
          <a:bodyPr vert="horz" lIns="91440" tIns="45720" rIns="91440" bIns="45720" rtlCol="0" anchor="ctr"/>
          <a:lstStyle>
            <a:lvl1pPr algn="ctr">
              <a:defRPr sz="396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8414980" y="30510482"/>
            <a:ext cx="9052560" cy="1752600"/>
          </a:xfrm>
          <a:prstGeom prst="rect">
            <a:avLst/>
          </a:prstGeom>
        </p:spPr>
        <p:txBody>
          <a:bodyPr vert="horz" lIns="91440" tIns="45720" rIns="91440" bIns="45720" rtlCol="0" anchor="ctr"/>
          <a:lstStyle>
            <a:lvl1pPr algn="r">
              <a:defRPr sz="3960">
                <a:solidFill>
                  <a:schemeClr val="tx1">
                    <a:tint val="75000"/>
                  </a:schemeClr>
                </a:solidFill>
              </a:defRPr>
            </a:lvl1pPr>
          </a:lstStyle>
          <a:p>
            <a:fld id="{2C2C4CA6-3207-44E9-909C-9B186712C27C}" type="slidenum">
              <a:rPr lang="en-US" smtClean="0"/>
              <a:t>‹#›</a:t>
            </a:fld>
            <a:endParaRPr lang="en-US"/>
          </a:p>
        </p:txBody>
      </p:sp>
    </p:spTree>
    <p:extLst>
      <p:ext uri="{BB962C8B-B14F-4D97-AF65-F5344CB8AC3E}">
        <p14:creationId xmlns:p14="http://schemas.microsoft.com/office/powerpoint/2010/main" val="312311271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3017520" rtl="0" eaLnBrk="1" latinLnBrk="0" hangingPunct="1">
        <a:lnSpc>
          <a:spcPct val="90000"/>
        </a:lnSpc>
        <a:spcBef>
          <a:spcPct val="0"/>
        </a:spcBef>
        <a:buNone/>
        <a:defRPr sz="14520" kern="1200">
          <a:solidFill>
            <a:schemeClr val="tx1"/>
          </a:solidFill>
          <a:latin typeface="+mj-lt"/>
          <a:ea typeface="+mj-ea"/>
          <a:cs typeface="+mj-cs"/>
        </a:defRPr>
      </a:lvl1pPr>
    </p:titleStyle>
    <p:bodyStyle>
      <a:lvl1pPr marL="754380" indent="-754380" algn="l" defTabSz="3017520" rtl="0" eaLnBrk="1" latinLnBrk="0" hangingPunct="1">
        <a:lnSpc>
          <a:spcPct val="90000"/>
        </a:lnSpc>
        <a:spcBef>
          <a:spcPts val="3300"/>
        </a:spcBef>
        <a:buFont typeface="Arial" panose="020B0604020202020204" pitchFamily="34" charset="0"/>
        <a:buChar char="•"/>
        <a:defRPr sz="9240" kern="1200">
          <a:solidFill>
            <a:schemeClr val="tx1"/>
          </a:solidFill>
          <a:latin typeface="+mn-lt"/>
          <a:ea typeface="+mn-ea"/>
          <a:cs typeface="+mn-cs"/>
        </a:defRPr>
      </a:lvl1pPr>
      <a:lvl2pPr marL="2263140" indent="-754380" algn="l" defTabSz="3017520" rtl="0" eaLnBrk="1" latinLnBrk="0" hangingPunct="1">
        <a:lnSpc>
          <a:spcPct val="90000"/>
        </a:lnSpc>
        <a:spcBef>
          <a:spcPts val="1650"/>
        </a:spcBef>
        <a:buFont typeface="Arial" panose="020B0604020202020204" pitchFamily="34" charset="0"/>
        <a:buChar char="•"/>
        <a:defRPr sz="7920" kern="1200">
          <a:solidFill>
            <a:schemeClr val="tx1"/>
          </a:solidFill>
          <a:latin typeface="+mn-lt"/>
          <a:ea typeface="+mn-ea"/>
          <a:cs typeface="+mn-cs"/>
        </a:defRPr>
      </a:lvl2pPr>
      <a:lvl3pPr marL="3771900" indent="-754380" algn="l" defTabSz="3017520" rtl="0" eaLnBrk="1" latinLnBrk="0" hangingPunct="1">
        <a:lnSpc>
          <a:spcPct val="90000"/>
        </a:lnSpc>
        <a:spcBef>
          <a:spcPts val="1650"/>
        </a:spcBef>
        <a:buFont typeface="Arial" panose="020B0604020202020204" pitchFamily="34" charset="0"/>
        <a:buChar char="•"/>
        <a:defRPr sz="6600" kern="1200">
          <a:solidFill>
            <a:schemeClr val="tx1"/>
          </a:solidFill>
          <a:latin typeface="+mn-lt"/>
          <a:ea typeface="+mn-ea"/>
          <a:cs typeface="+mn-cs"/>
        </a:defRPr>
      </a:lvl3pPr>
      <a:lvl4pPr marL="5280660" indent="-754380" algn="l" defTabSz="3017520" rtl="0" eaLnBrk="1" latinLnBrk="0" hangingPunct="1">
        <a:lnSpc>
          <a:spcPct val="90000"/>
        </a:lnSpc>
        <a:spcBef>
          <a:spcPts val="1650"/>
        </a:spcBef>
        <a:buFont typeface="Arial" panose="020B0604020202020204" pitchFamily="34" charset="0"/>
        <a:buChar char="•"/>
        <a:defRPr sz="5940" kern="1200">
          <a:solidFill>
            <a:schemeClr val="tx1"/>
          </a:solidFill>
          <a:latin typeface="+mn-lt"/>
          <a:ea typeface="+mn-ea"/>
          <a:cs typeface="+mn-cs"/>
        </a:defRPr>
      </a:lvl4pPr>
      <a:lvl5pPr marL="6789420" indent="-754380" algn="l" defTabSz="3017520" rtl="0" eaLnBrk="1" latinLnBrk="0" hangingPunct="1">
        <a:lnSpc>
          <a:spcPct val="90000"/>
        </a:lnSpc>
        <a:spcBef>
          <a:spcPts val="1650"/>
        </a:spcBef>
        <a:buFont typeface="Arial" panose="020B0604020202020204" pitchFamily="34" charset="0"/>
        <a:buChar char="•"/>
        <a:defRPr sz="5940" kern="1200">
          <a:solidFill>
            <a:schemeClr val="tx1"/>
          </a:solidFill>
          <a:latin typeface="+mn-lt"/>
          <a:ea typeface="+mn-ea"/>
          <a:cs typeface="+mn-cs"/>
        </a:defRPr>
      </a:lvl5pPr>
      <a:lvl6pPr marL="8298180" indent="-754380" algn="l" defTabSz="3017520" rtl="0" eaLnBrk="1" latinLnBrk="0" hangingPunct="1">
        <a:lnSpc>
          <a:spcPct val="90000"/>
        </a:lnSpc>
        <a:spcBef>
          <a:spcPts val="1650"/>
        </a:spcBef>
        <a:buFont typeface="Arial" panose="020B0604020202020204" pitchFamily="34" charset="0"/>
        <a:buChar char="•"/>
        <a:defRPr sz="5940" kern="1200">
          <a:solidFill>
            <a:schemeClr val="tx1"/>
          </a:solidFill>
          <a:latin typeface="+mn-lt"/>
          <a:ea typeface="+mn-ea"/>
          <a:cs typeface="+mn-cs"/>
        </a:defRPr>
      </a:lvl6pPr>
      <a:lvl7pPr marL="9806940" indent="-754380" algn="l" defTabSz="3017520" rtl="0" eaLnBrk="1" latinLnBrk="0" hangingPunct="1">
        <a:lnSpc>
          <a:spcPct val="90000"/>
        </a:lnSpc>
        <a:spcBef>
          <a:spcPts val="1650"/>
        </a:spcBef>
        <a:buFont typeface="Arial" panose="020B0604020202020204" pitchFamily="34" charset="0"/>
        <a:buChar char="•"/>
        <a:defRPr sz="5940" kern="1200">
          <a:solidFill>
            <a:schemeClr val="tx1"/>
          </a:solidFill>
          <a:latin typeface="+mn-lt"/>
          <a:ea typeface="+mn-ea"/>
          <a:cs typeface="+mn-cs"/>
        </a:defRPr>
      </a:lvl7pPr>
      <a:lvl8pPr marL="11315700" indent="-754380" algn="l" defTabSz="3017520" rtl="0" eaLnBrk="1" latinLnBrk="0" hangingPunct="1">
        <a:lnSpc>
          <a:spcPct val="90000"/>
        </a:lnSpc>
        <a:spcBef>
          <a:spcPts val="1650"/>
        </a:spcBef>
        <a:buFont typeface="Arial" panose="020B0604020202020204" pitchFamily="34" charset="0"/>
        <a:buChar char="•"/>
        <a:defRPr sz="5940" kern="1200">
          <a:solidFill>
            <a:schemeClr val="tx1"/>
          </a:solidFill>
          <a:latin typeface="+mn-lt"/>
          <a:ea typeface="+mn-ea"/>
          <a:cs typeface="+mn-cs"/>
        </a:defRPr>
      </a:lvl8pPr>
      <a:lvl9pPr marL="12824460" indent="-754380" algn="l" defTabSz="3017520" rtl="0" eaLnBrk="1" latinLnBrk="0" hangingPunct="1">
        <a:lnSpc>
          <a:spcPct val="90000"/>
        </a:lnSpc>
        <a:spcBef>
          <a:spcPts val="1650"/>
        </a:spcBef>
        <a:buFont typeface="Arial" panose="020B0604020202020204" pitchFamily="34" charset="0"/>
        <a:buChar char="•"/>
        <a:defRPr sz="5940" kern="1200">
          <a:solidFill>
            <a:schemeClr val="tx1"/>
          </a:solidFill>
          <a:latin typeface="+mn-lt"/>
          <a:ea typeface="+mn-ea"/>
          <a:cs typeface="+mn-cs"/>
        </a:defRPr>
      </a:lvl9pPr>
    </p:bodyStyle>
    <p:otherStyle>
      <a:defPPr>
        <a:defRPr lang="en-US"/>
      </a:defPPr>
      <a:lvl1pPr marL="0" algn="l" defTabSz="3017520" rtl="0" eaLnBrk="1" latinLnBrk="0" hangingPunct="1">
        <a:defRPr sz="5940" kern="1200">
          <a:solidFill>
            <a:schemeClr val="tx1"/>
          </a:solidFill>
          <a:latin typeface="+mn-lt"/>
          <a:ea typeface="+mn-ea"/>
          <a:cs typeface="+mn-cs"/>
        </a:defRPr>
      </a:lvl1pPr>
      <a:lvl2pPr marL="1508760" algn="l" defTabSz="3017520" rtl="0" eaLnBrk="1" latinLnBrk="0" hangingPunct="1">
        <a:defRPr sz="5940" kern="1200">
          <a:solidFill>
            <a:schemeClr val="tx1"/>
          </a:solidFill>
          <a:latin typeface="+mn-lt"/>
          <a:ea typeface="+mn-ea"/>
          <a:cs typeface="+mn-cs"/>
        </a:defRPr>
      </a:lvl2pPr>
      <a:lvl3pPr marL="3017520" algn="l" defTabSz="3017520" rtl="0" eaLnBrk="1" latinLnBrk="0" hangingPunct="1">
        <a:defRPr sz="5940" kern="1200">
          <a:solidFill>
            <a:schemeClr val="tx1"/>
          </a:solidFill>
          <a:latin typeface="+mn-lt"/>
          <a:ea typeface="+mn-ea"/>
          <a:cs typeface="+mn-cs"/>
        </a:defRPr>
      </a:lvl3pPr>
      <a:lvl4pPr marL="4526280" algn="l" defTabSz="3017520" rtl="0" eaLnBrk="1" latinLnBrk="0" hangingPunct="1">
        <a:defRPr sz="5940" kern="1200">
          <a:solidFill>
            <a:schemeClr val="tx1"/>
          </a:solidFill>
          <a:latin typeface="+mn-lt"/>
          <a:ea typeface="+mn-ea"/>
          <a:cs typeface="+mn-cs"/>
        </a:defRPr>
      </a:lvl4pPr>
      <a:lvl5pPr marL="6035040" algn="l" defTabSz="3017520" rtl="0" eaLnBrk="1" latinLnBrk="0" hangingPunct="1">
        <a:defRPr sz="5940" kern="1200">
          <a:solidFill>
            <a:schemeClr val="tx1"/>
          </a:solidFill>
          <a:latin typeface="+mn-lt"/>
          <a:ea typeface="+mn-ea"/>
          <a:cs typeface="+mn-cs"/>
        </a:defRPr>
      </a:lvl5pPr>
      <a:lvl6pPr marL="7543800" algn="l" defTabSz="3017520" rtl="0" eaLnBrk="1" latinLnBrk="0" hangingPunct="1">
        <a:defRPr sz="5940" kern="1200">
          <a:solidFill>
            <a:schemeClr val="tx1"/>
          </a:solidFill>
          <a:latin typeface="+mn-lt"/>
          <a:ea typeface="+mn-ea"/>
          <a:cs typeface="+mn-cs"/>
        </a:defRPr>
      </a:lvl6pPr>
      <a:lvl7pPr marL="9052560" algn="l" defTabSz="3017520" rtl="0" eaLnBrk="1" latinLnBrk="0" hangingPunct="1">
        <a:defRPr sz="5940" kern="1200">
          <a:solidFill>
            <a:schemeClr val="tx1"/>
          </a:solidFill>
          <a:latin typeface="+mn-lt"/>
          <a:ea typeface="+mn-ea"/>
          <a:cs typeface="+mn-cs"/>
        </a:defRPr>
      </a:lvl7pPr>
      <a:lvl8pPr marL="10561320" algn="l" defTabSz="3017520" rtl="0" eaLnBrk="1" latinLnBrk="0" hangingPunct="1">
        <a:defRPr sz="5940" kern="1200">
          <a:solidFill>
            <a:schemeClr val="tx1"/>
          </a:solidFill>
          <a:latin typeface="+mn-lt"/>
          <a:ea typeface="+mn-ea"/>
          <a:cs typeface="+mn-cs"/>
        </a:defRPr>
      </a:lvl8pPr>
      <a:lvl9pPr marL="12070080" algn="l" defTabSz="3017520" rtl="0" eaLnBrk="1" latinLnBrk="0" hangingPunct="1">
        <a:defRPr sz="594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4000" b="-34000"/>
          </a:stretch>
        </a:blipFill>
        <a:effectLst/>
      </p:bgPr>
    </p:bg>
    <p:spTree>
      <p:nvGrpSpPr>
        <p:cNvPr id="1" name=""/>
        <p:cNvGrpSpPr/>
        <p:nvPr/>
      </p:nvGrpSpPr>
      <p:grpSpPr>
        <a:xfrm>
          <a:off x="0" y="0"/>
          <a:ext cx="0" cy="0"/>
          <a:chOff x="0" y="0"/>
          <a:chExt cx="0" cy="0"/>
        </a:xfrm>
      </p:grpSpPr>
      <p:sp>
        <p:nvSpPr>
          <p:cNvPr id="6" name="Rectangle 5"/>
          <p:cNvSpPr/>
          <p:nvPr/>
        </p:nvSpPr>
        <p:spPr>
          <a:xfrm>
            <a:off x="4152336" y="790453"/>
            <a:ext cx="30213300" cy="2123658"/>
          </a:xfrm>
          <a:prstGeom prst="rect">
            <a:avLst/>
          </a:prstGeom>
        </p:spPr>
        <p:txBody>
          <a:bodyPr wrap="square">
            <a:spAutoFit/>
          </a:bodyPr>
          <a:lstStyle/>
          <a:p>
            <a:pPr algn="ctr"/>
            <a:r>
              <a:rPr lang="en-US" sz="6600" b="1" dirty="0">
                <a:solidFill>
                  <a:schemeClr val="bg1"/>
                </a:solidFill>
                <a:latin typeface="Calibri" panose="020F0502020204030204" pitchFamily="34" charset="0"/>
                <a:ea typeface="Calibri" panose="020F0502020204030204" pitchFamily="34" charset="0"/>
              </a:rPr>
              <a:t>Reduced atmospheric pressures with altered compositions are new variables for deep space missions</a:t>
            </a:r>
            <a:endParaRPr lang="en-US" sz="6600" b="1" dirty="0">
              <a:solidFill>
                <a:schemeClr val="bg1"/>
              </a:solidFill>
              <a:latin typeface="Calibri" panose="020F0502020204030204" pitchFamily="34" charset="0"/>
            </a:endParaRPr>
          </a:p>
        </p:txBody>
      </p:sp>
      <p:sp>
        <p:nvSpPr>
          <p:cNvPr id="7" name="Rectangle 6"/>
          <p:cNvSpPr/>
          <p:nvPr/>
        </p:nvSpPr>
        <p:spPr>
          <a:xfrm>
            <a:off x="5391314" y="3456941"/>
            <a:ext cx="29832300" cy="1387559"/>
          </a:xfrm>
          <a:prstGeom prst="rect">
            <a:avLst/>
          </a:prstGeom>
        </p:spPr>
        <p:txBody>
          <a:bodyPr wrap="square">
            <a:spAutoFit/>
          </a:bodyPr>
          <a:lstStyle/>
          <a:p>
            <a:pPr algn="ctr">
              <a:spcAft>
                <a:spcPts val="491"/>
              </a:spcAft>
            </a:pPr>
            <a:r>
              <a:rPr lang="en-US" sz="4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Bruce M Link</a:t>
            </a:r>
            <a:r>
              <a:rPr lang="en-US" sz="4000" baseline="30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1</a:t>
            </a:r>
            <a:r>
              <a:rPr lang="en-US" sz="4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Ralph Fritsche</a:t>
            </a:r>
            <a:r>
              <a:rPr lang="en-US" sz="4000" baseline="30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2</a:t>
            </a:r>
            <a:r>
              <a:rPr lang="en-US" sz="4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Gioia D Massa</a:t>
            </a:r>
            <a:r>
              <a:rPr lang="en-US" sz="4000" baseline="30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2</a:t>
            </a:r>
            <a:r>
              <a:rPr lang="en-US" sz="4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Raymond M Wheeler</a:t>
            </a:r>
            <a:r>
              <a:rPr lang="en-US" sz="4000" baseline="30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2</a:t>
            </a:r>
            <a:r>
              <a:rPr lang="en-US" sz="4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 Charles D Quincy</a:t>
            </a:r>
            <a:r>
              <a:rPr lang="en-US" sz="4000" baseline="30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2</a:t>
            </a:r>
            <a:r>
              <a:rPr lang="en-US" sz="4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p>
          <a:p>
            <a:pPr algn="ctr">
              <a:spcAft>
                <a:spcPts val="491"/>
              </a:spcAft>
            </a:pPr>
            <a:r>
              <a:rPr lang="en-US" sz="4000" baseline="30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1</a:t>
            </a:r>
            <a:r>
              <a:rPr lang="en-US" sz="4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Southeastern Universities Research Association.; </a:t>
            </a:r>
            <a:r>
              <a:rPr lang="en-US" sz="4000" baseline="30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2</a:t>
            </a:r>
            <a:r>
              <a:rPr lang="en-US" sz="4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NASA, UB, Kennedy Space Center, FL</a:t>
            </a:r>
            <a:endParaRPr lang="en-US" sz="40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9" name="TextBox 8"/>
          <p:cNvSpPr txBox="1"/>
          <p:nvPr/>
        </p:nvSpPr>
        <p:spPr>
          <a:xfrm>
            <a:off x="457200" y="5799662"/>
            <a:ext cx="10744200" cy="11091672"/>
          </a:xfrm>
          <a:prstGeom prst="rect">
            <a:avLst/>
          </a:prstGeom>
          <a:noFill/>
        </p:spPr>
        <p:txBody>
          <a:bodyPr wrap="square" numCol="1" rtlCol="0">
            <a:spAutoFit/>
          </a:bodyPr>
          <a:lstStyle/>
          <a:p>
            <a:pPr algn="just"/>
            <a:r>
              <a:rPr lang="en-US" sz="3400" dirty="0">
                <a:solidFill>
                  <a:schemeClr val="bg1"/>
                </a:solidFill>
                <a:cs typeface="Times New Roman" panose="02020603050405020304" pitchFamily="18" charset="0"/>
              </a:rPr>
              <a:t>Deep space missions to the Moon and Mars face challenging environments and require different testing and ground control facilities. Two novel factors are the increased radiation environment, and the reduced pressure/ altered atmospheres needed to facilitate extra-vehicular activity (EVA). Some vehicles under development have atmospheres in the range of 51 to 70 kPa with up to 40% oxygen, while the Mars Transit Vehicle will have earthlike compositions and pressures. In parallel to high altitude changes on Earth, reduced pressures impact biology by decreasing oxygen availability, increasing evaporation and leaf transpiration rates, and cause cooling effects on wet surfaces. In animals, studies show a relationship between altered gut microbiomes and pathologies at high altitudes. Plant microbiomes also vary by altitude, though the origins of the differences are difficult to determine.  Early plant studies suffered from inadequate gas exchange in microgravity, and rooting systems continue to show signs of hypoxia.  Elevated oxygen percentage may help or may be insufficient due to reduced pressures and requires further study.  </a:t>
            </a:r>
          </a:p>
        </p:txBody>
      </p:sp>
      <p:sp>
        <p:nvSpPr>
          <p:cNvPr id="64" name="TextBox 63">
            <a:extLst>
              <a:ext uri="{FF2B5EF4-FFF2-40B4-BE49-F238E27FC236}">
                <a16:creationId xmlns:a16="http://schemas.microsoft.com/office/drawing/2014/main" id="{6EB59E47-6E04-4DBD-948A-020144DD0808}"/>
              </a:ext>
            </a:extLst>
          </p:cNvPr>
          <p:cNvSpPr txBox="1"/>
          <p:nvPr/>
        </p:nvSpPr>
        <p:spPr>
          <a:xfrm>
            <a:off x="11549234" y="16190430"/>
            <a:ext cx="17128267" cy="2708434"/>
          </a:xfrm>
          <a:prstGeom prst="rect">
            <a:avLst/>
          </a:prstGeom>
          <a:noFill/>
        </p:spPr>
        <p:txBody>
          <a:bodyPr wrap="square" rtlCol="0">
            <a:spAutoFit/>
          </a:bodyPr>
          <a:lstStyle/>
          <a:p>
            <a:pPr algn="just"/>
            <a:r>
              <a:rPr lang="en-US" sz="3400" b="1" dirty="0">
                <a:solidFill>
                  <a:schemeClr val="bg1"/>
                </a:solidFill>
                <a:cs typeface="Times New Roman" panose="02020603050405020304" pitchFamily="18" charset="0"/>
              </a:rPr>
              <a:t>Figure 1</a:t>
            </a:r>
            <a:r>
              <a:rPr lang="en-US" sz="3400" dirty="0">
                <a:solidFill>
                  <a:schemeClr val="bg1"/>
                </a:solidFill>
                <a:cs typeface="Times New Roman" panose="02020603050405020304" pitchFamily="18" charset="0"/>
              </a:rPr>
              <a:t>.  Representation of Artemis mission plans.  Pressures in the circles: Foundation Surface Habitat (FSH) and the Habitable Mobility Platform (HMP) as well as the Human Landing System (HLS, not shown) are likely to be at reduced pressures with altered oxygen content to facilitate space walks.  This is to reduce pre-breathing times before donning suits that operate at lower pressures of pure oxygen.</a:t>
            </a:r>
          </a:p>
        </p:txBody>
      </p:sp>
      <p:sp>
        <p:nvSpPr>
          <p:cNvPr id="80" name="TextBox 79"/>
          <p:cNvSpPr txBox="1"/>
          <p:nvPr/>
        </p:nvSpPr>
        <p:spPr>
          <a:xfrm>
            <a:off x="2081629" y="16794427"/>
            <a:ext cx="7495341" cy="1754326"/>
          </a:xfrm>
          <a:prstGeom prst="rect">
            <a:avLst/>
          </a:prstGeom>
          <a:solidFill>
            <a:schemeClr val="accent2">
              <a:lumMod val="50000"/>
              <a:alpha val="50000"/>
            </a:schemeClr>
          </a:solidFill>
        </p:spPr>
        <p:txBody>
          <a:bodyPr wrap="square" rtlCol="0">
            <a:spAutoFit/>
          </a:bodyPr>
          <a:lstStyle/>
          <a:p>
            <a:pPr algn="ctr"/>
            <a:r>
              <a:rPr lang="en-US" sz="5400" b="1" dirty="0">
                <a:solidFill>
                  <a:schemeClr val="bg1"/>
                </a:solidFill>
                <a:cs typeface="Times New Roman" panose="02020603050405020304" pitchFamily="18" charset="0"/>
              </a:rPr>
              <a:t>Key Variables for Ground Control Facilities</a:t>
            </a:r>
          </a:p>
        </p:txBody>
      </p:sp>
      <p:sp>
        <p:nvSpPr>
          <p:cNvPr id="81" name="TextBox 4"/>
          <p:cNvSpPr txBox="1"/>
          <p:nvPr/>
        </p:nvSpPr>
        <p:spPr>
          <a:xfrm>
            <a:off x="489071" y="19063049"/>
            <a:ext cx="10744200" cy="9939528"/>
          </a:xfrm>
          <a:prstGeom prst="rect">
            <a:avLst/>
          </a:prstGeom>
          <a:noFill/>
        </p:spPr>
        <p:txBody>
          <a:bodyPr wrap="square" rtlCol="0">
            <a:noAutofit/>
          </a:bodyPr>
          <a:lstStyle/>
          <a:p>
            <a:pPr marL="1498600" marR="0" indent="-457200">
              <a:spcBef>
                <a:spcPts val="0"/>
              </a:spcBef>
              <a:spcAft>
                <a:spcPts val="0"/>
              </a:spcAft>
              <a:buFont typeface="Arial" panose="020B0604020202020204" pitchFamily="34" charset="0"/>
              <a:buChar char="•"/>
            </a:pPr>
            <a:r>
              <a:rPr lang="en-US" sz="4000" dirty="0">
                <a:solidFill>
                  <a:schemeClr val="bg1"/>
                </a:solidFill>
                <a:cs typeface="Times New Roman" panose="02020603050405020304" pitchFamily="18" charset="0"/>
              </a:rPr>
              <a:t>Reduced Pressure</a:t>
            </a:r>
          </a:p>
          <a:p>
            <a:pPr marL="1498600" marR="0" indent="-457200">
              <a:spcBef>
                <a:spcPts val="0"/>
              </a:spcBef>
              <a:spcAft>
                <a:spcPts val="0"/>
              </a:spcAft>
              <a:buFont typeface="Arial" panose="020B0604020202020204" pitchFamily="34" charset="0"/>
              <a:buChar char="•"/>
            </a:pPr>
            <a:r>
              <a:rPr lang="en-US" sz="4000" dirty="0">
                <a:solidFill>
                  <a:schemeClr val="bg1"/>
                </a:solidFill>
                <a:cs typeface="Times New Roman" panose="02020603050405020304" pitchFamily="18" charset="0"/>
              </a:rPr>
              <a:t>Gas mixtures (especially oxygen)</a:t>
            </a:r>
          </a:p>
          <a:p>
            <a:pPr marL="1498600" indent="-457200">
              <a:buFont typeface="Arial" panose="020B0604020202020204" pitchFamily="34" charset="0"/>
              <a:buChar char="•"/>
            </a:pPr>
            <a:r>
              <a:rPr lang="en-US" sz="4000" dirty="0">
                <a:solidFill>
                  <a:schemeClr val="bg1"/>
                </a:solidFill>
                <a:cs typeface="Times New Roman" panose="02020603050405020304" pitchFamily="18" charset="0"/>
              </a:rPr>
              <a:t>Altered Gravity</a:t>
            </a:r>
          </a:p>
          <a:p>
            <a:pPr marL="1498600" marR="0" indent="-457200">
              <a:spcBef>
                <a:spcPts val="0"/>
              </a:spcBef>
              <a:spcAft>
                <a:spcPts val="0"/>
              </a:spcAft>
              <a:buFont typeface="Arial" panose="020B0604020202020204" pitchFamily="34" charset="0"/>
              <a:buChar char="•"/>
            </a:pPr>
            <a:r>
              <a:rPr lang="en-US" sz="4000" dirty="0">
                <a:solidFill>
                  <a:schemeClr val="bg1"/>
                </a:solidFill>
                <a:cs typeface="Times New Roman" panose="02020603050405020304" pitchFamily="18" charset="0"/>
              </a:rPr>
              <a:t>Radiation</a:t>
            </a:r>
          </a:p>
          <a:p>
            <a:pPr marL="0" marR="0" algn="just">
              <a:spcBef>
                <a:spcPts val="0"/>
              </a:spcBef>
              <a:spcAft>
                <a:spcPts val="0"/>
              </a:spcAft>
            </a:pPr>
            <a:r>
              <a:rPr lang="en-US" sz="3400" dirty="0">
                <a:solidFill>
                  <a:schemeClr val="bg1"/>
                </a:solidFill>
                <a:cs typeface="Times New Roman" panose="02020603050405020304" pitchFamily="18" charset="0"/>
              </a:rPr>
              <a:t>Oxygen availability is known to impact the microbiome communities, but studies need to be conducted at relevant pressures and atmospheric compositions. </a:t>
            </a:r>
          </a:p>
          <a:p>
            <a:pPr marL="0" marR="0" algn="just">
              <a:spcBef>
                <a:spcPts val="0"/>
              </a:spcBef>
              <a:spcAft>
                <a:spcPts val="0"/>
              </a:spcAft>
            </a:pPr>
            <a:endParaRPr lang="en-US" sz="3400" dirty="0">
              <a:solidFill>
                <a:schemeClr val="bg1"/>
              </a:solidFill>
              <a:cs typeface="Times New Roman" panose="02020603050405020304" pitchFamily="18" charset="0"/>
            </a:endParaRPr>
          </a:p>
          <a:p>
            <a:pPr algn="just"/>
            <a:r>
              <a:rPr lang="en-US" sz="3400" dirty="0">
                <a:solidFill>
                  <a:schemeClr val="bg1"/>
                </a:solidFill>
                <a:cs typeface="Times New Roman" panose="02020603050405020304" pitchFamily="18" charset="0"/>
              </a:rPr>
              <a:t>Reduced pressures (</a:t>
            </a:r>
            <a:r>
              <a:rPr lang="en-US" sz="3400" dirty="0" err="1">
                <a:solidFill>
                  <a:schemeClr val="bg1"/>
                </a:solidFill>
                <a:cs typeface="Times New Roman" panose="02020603050405020304" pitchFamily="18" charset="0"/>
              </a:rPr>
              <a:t>hypobaria</a:t>
            </a:r>
            <a:r>
              <a:rPr lang="en-US" sz="3400" dirty="0">
                <a:solidFill>
                  <a:schemeClr val="bg1"/>
                </a:solidFill>
                <a:cs typeface="Times New Roman" panose="02020603050405020304" pitchFamily="18" charset="0"/>
              </a:rPr>
              <a:t>) can result in at least two stresses in plants: greater water loss (higher transpiration) and changes in gas exchange [1].  The increase in the diffusion coefficients combined with the reduced pressure leads water evaporation from the leaf surface to increase unless humidity is kept high to reduce this effect.  Reduced pressures have long been used to increase storage times for fruits due to the increased diffusion of ethylene out of the plant tissue delaying fruit ripening. [2] The overall lower pressure can also reduce the concentrations of CO</a:t>
            </a:r>
            <a:r>
              <a:rPr lang="en-US" sz="3400" baseline="-25000" dirty="0">
                <a:solidFill>
                  <a:schemeClr val="bg1"/>
                </a:solidFill>
                <a:cs typeface="Times New Roman" panose="02020603050405020304" pitchFamily="18" charset="0"/>
              </a:rPr>
              <a:t>2</a:t>
            </a:r>
            <a:r>
              <a:rPr lang="en-US" sz="3400" dirty="0">
                <a:solidFill>
                  <a:schemeClr val="bg1"/>
                </a:solidFill>
                <a:cs typeface="Times New Roman" panose="02020603050405020304" pitchFamily="18" charset="0"/>
              </a:rPr>
              <a:t> and O</a:t>
            </a:r>
            <a:r>
              <a:rPr lang="en-US" sz="3400" baseline="-25000" dirty="0">
                <a:solidFill>
                  <a:schemeClr val="bg1"/>
                </a:solidFill>
                <a:cs typeface="Times New Roman" panose="02020603050405020304" pitchFamily="18" charset="0"/>
              </a:rPr>
              <a:t>2</a:t>
            </a:r>
            <a:r>
              <a:rPr lang="en-US" sz="3400" dirty="0">
                <a:solidFill>
                  <a:schemeClr val="bg1"/>
                </a:solidFill>
                <a:cs typeface="Times New Roman" panose="02020603050405020304" pitchFamily="18" charset="0"/>
              </a:rPr>
              <a:t> in the plant tissues.  This has the potential to increase hypoxia, particularly in the root zone and especially in microgravity.  Plant response to reduced pressures is complex.  Zhou et. al (2017) [3] show that, at the transcriptional level, the response is not fully compensated under normal oxygen concentrations and high humidity. </a:t>
            </a:r>
          </a:p>
          <a:p>
            <a:pPr marL="0" marR="0" algn="just">
              <a:spcBef>
                <a:spcPts val="0"/>
              </a:spcBef>
              <a:spcAft>
                <a:spcPts val="0"/>
              </a:spcAft>
            </a:pPr>
            <a:r>
              <a:rPr lang="en-US" sz="3400" dirty="0">
                <a:solidFill>
                  <a:schemeClr val="bg1"/>
                </a:solidFill>
                <a:cs typeface="Times New Roman" panose="02020603050405020304" pitchFamily="18" charset="0"/>
              </a:rPr>
              <a:t> </a:t>
            </a:r>
            <a:endParaRPr lang="en-US" sz="3400" dirty="0">
              <a:effectLst/>
              <a:ea typeface="Times New Roman" panose="02020603050405020304" pitchFamily="18" charset="0"/>
            </a:endParaRPr>
          </a:p>
        </p:txBody>
      </p:sp>
      <p:pic>
        <p:nvPicPr>
          <p:cNvPr id="32" name="Picture 31" descr="cid:image003.png@01D3B629.615AA080"/>
          <p:cNvPicPr/>
          <p:nvPr/>
        </p:nvPicPr>
        <p:blipFill>
          <a:blip r:embed="rId3">
            <a:extLst>
              <a:ext uri="{28A0092B-C50C-407E-A947-70E740481C1C}">
                <a14:useLocalDpi xmlns:a14="http://schemas.microsoft.com/office/drawing/2010/main" val="0"/>
              </a:ext>
            </a:extLst>
          </a:blip>
          <a:srcRect/>
          <a:stretch>
            <a:fillRect/>
          </a:stretch>
        </p:blipFill>
        <p:spPr bwMode="auto">
          <a:xfrm>
            <a:off x="36040907" y="3536776"/>
            <a:ext cx="2962276" cy="1083410"/>
          </a:xfrm>
          <a:prstGeom prst="rect">
            <a:avLst/>
          </a:prstGeom>
          <a:noFill/>
          <a:ln>
            <a:noFill/>
          </a:ln>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081264" y="2102695"/>
            <a:ext cx="2881562" cy="1136025"/>
          </a:xfrm>
          <a:prstGeom prst="rect">
            <a:avLst/>
          </a:prstGeom>
        </p:spPr>
      </p:pic>
      <p:grpSp>
        <p:nvGrpSpPr>
          <p:cNvPr id="3" name="Group 2">
            <a:extLst>
              <a:ext uri="{FF2B5EF4-FFF2-40B4-BE49-F238E27FC236}">
                <a16:creationId xmlns:a16="http://schemas.microsoft.com/office/drawing/2014/main" id="{F220A3B2-E5E2-470D-B606-84F374405E42}"/>
              </a:ext>
            </a:extLst>
          </p:cNvPr>
          <p:cNvGrpSpPr/>
          <p:nvPr/>
        </p:nvGrpSpPr>
        <p:grpSpPr>
          <a:xfrm>
            <a:off x="11549234" y="5919233"/>
            <a:ext cx="18979479" cy="10062987"/>
            <a:chOff x="10283298" y="17797337"/>
            <a:chExt cx="21341364" cy="10823996"/>
          </a:xfrm>
        </p:grpSpPr>
        <p:grpSp>
          <p:nvGrpSpPr>
            <p:cNvPr id="22" name="Group 21">
              <a:extLst>
                <a:ext uri="{FF2B5EF4-FFF2-40B4-BE49-F238E27FC236}">
                  <a16:creationId xmlns:a16="http://schemas.microsoft.com/office/drawing/2014/main" id="{45B2FAA0-E5EA-4DD3-9AEC-E6FCC11E0A5C}"/>
                </a:ext>
              </a:extLst>
            </p:cNvPr>
            <p:cNvGrpSpPr/>
            <p:nvPr/>
          </p:nvGrpSpPr>
          <p:grpSpPr>
            <a:xfrm>
              <a:off x="10283298" y="17797337"/>
              <a:ext cx="21341364" cy="10823996"/>
              <a:chOff x="9968861" y="17630257"/>
              <a:chExt cx="21341364" cy="10823996"/>
            </a:xfrm>
          </p:grpSpPr>
          <p:pic>
            <p:nvPicPr>
              <p:cNvPr id="12" name="Picture 11" descr="Graphical user interface&#10;&#10;Description automatically generated with low confidence">
                <a:extLst>
                  <a:ext uri="{FF2B5EF4-FFF2-40B4-BE49-F238E27FC236}">
                    <a16:creationId xmlns:a16="http://schemas.microsoft.com/office/drawing/2014/main" id="{2FB45F63-2C49-4628-BEEE-F935E2EA09F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968861" y="17630257"/>
                <a:ext cx="19259779" cy="10823996"/>
              </a:xfrm>
              <a:prstGeom prst="rect">
                <a:avLst/>
              </a:prstGeom>
            </p:spPr>
          </p:pic>
          <p:sp>
            <p:nvSpPr>
              <p:cNvPr id="16" name="TextBox 15">
                <a:extLst>
                  <a:ext uri="{FF2B5EF4-FFF2-40B4-BE49-F238E27FC236}">
                    <a16:creationId xmlns:a16="http://schemas.microsoft.com/office/drawing/2014/main" id="{1DC76D89-AADF-4C41-BF33-0335545602FE}"/>
                  </a:ext>
                </a:extLst>
              </p:cNvPr>
              <p:cNvSpPr txBox="1"/>
              <p:nvPr/>
            </p:nvSpPr>
            <p:spPr>
              <a:xfrm>
                <a:off x="10633939" y="27712620"/>
                <a:ext cx="20676286" cy="646331"/>
              </a:xfrm>
              <a:prstGeom prst="rect">
                <a:avLst/>
              </a:prstGeom>
              <a:noFill/>
            </p:spPr>
            <p:txBody>
              <a:bodyPr wrap="square" rtlCol="0">
                <a:spAutoFit/>
              </a:bodyPr>
              <a:lstStyle/>
              <a:p>
                <a:r>
                  <a:rPr lang="en-US" sz="3600" dirty="0">
                    <a:solidFill>
                      <a:srgbClr val="FFC000"/>
                    </a:solidFill>
                  </a:rPr>
                  <a:t>https://www.nasa.gov/sites/default/files/thumbnails/image/moon_2028_20200403.png</a:t>
                </a:r>
              </a:p>
            </p:txBody>
          </p:sp>
        </p:grpSp>
        <p:sp>
          <p:nvSpPr>
            <p:cNvPr id="26" name="Oval 25">
              <a:extLst>
                <a:ext uri="{FF2B5EF4-FFF2-40B4-BE49-F238E27FC236}">
                  <a16:creationId xmlns:a16="http://schemas.microsoft.com/office/drawing/2014/main" id="{C7B5FF65-2EAF-4D00-ACE7-D93DED6417F9}"/>
                </a:ext>
              </a:extLst>
            </p:cNvPr>
            <p:cNvSpPr/>
            <p:nvPr/>
          </p:nvSpPr>
          <p:spPr>
            <a:xfrm>
              <a:off x="19337756" y="23759530"/>
              <a:ext cx="4849927" cy="3178879"/>
            </a:xfrm>
            <a:prstGeom prst="ellipse">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5" name="Oval 384">
              <a:extLst>
                <a:ext uri="{FF2B5EF4-FFF2-40B4-BE49-F238E27FC236}">
                  <a16:creationId xmlns:a16="http://schemas.microsoft.com/office/drawing/2014/main" id="{D1E3001D-E3D1-4EF9-BF4C-0D313F30B066}"/>
                </a:ext>
              </a:extLst>
            </p:cNvPr>
            <p:cNvSpPr/>
            <p:nvPr/>
          </p:nvSpPr>
          <p:spPr>
            <a:xfrm>
              <a:off x="24978488" y="23860790"/>
              <a:ext cx="1415915" cy="1804917"/>
            </a:xfrm>
            <a:prstGeom prst="ellipse">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6" name="Oval 385">
              <a:extLst>
                <a:ext uri="{FF2B5EF4-FFF2-40B4-BE49-F238E27FC236}">
                  <a16:creationId xmlns:a16="http://schemas.microsoft.com/office/drawing/2014/main" id="{D5CF58BA-6A6B-48A5-AB7B-AB65EB39B508}"/>
                </a:ext>
              </a:extLst>
            </p:cNvPr>
            <p:cNvSpPr/>
            <p:nvPr/>
          </p:nvSpPr>
          <p:spPr>
            <a:xfrm>
              <a:off x="27313254" y="24826379"/>
              <a:ext cx="1415915" cy="1804917"/>
            </a:xfrm>
            <a:prstGeom prst="ellipse">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7" name="Oval 386">
              <a:extLst>
                <a:ext uri="{FF2B5EF4-FFF2-40B4-BE49-F238E27FC236}">
                  <a16:creationId xmlns:a16="http://schemas.microsoft.com/office/drawing/2014/main" id="{8CE37CA1-0542-4C63-8EFA-75EF45355994}"/>
                </a:ext>
              </a:extLst>
            </p:cNvPr>
            <p:cNvSpPr/>
            <p:nvPr/>
          </p:nvSpPr>
          <p:spPr>
            <a:xfrm>
              <a:off x="16268285" y="23923920"/>
              <a:ext cx="1415915" cy="1804917"/>
            </a:xfrm>
            <a:prstGeom prst="ellipse">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8" name="Oval 387">
              <a:extLst>
                <a:ext uri="{FF2B5EF4-FFF2-40B4-BE49-F238E27FC236}">
                  <a16:creationId xmlns:a16="http://schemas.microsoft.com/office/drawing/2014/main" id="{8F75A287-6766-4030-ABC8-1F7C9AA9F3E3}"/>
                </a:ext>
              </a:extLst>
            </p:cNvPr>
            <p:cNvSpPr/>
            <p:nvPr/>
          </p:nvSpPr>
          <p:spPr>
            <a:xfrm>
              <a:off x="11890988" y="24434742"/>
              <a:ext cx="1415915" cy="1804917"/>
            </a:xfrm>
            <a:prstGeom prst="ellipse">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89" name="TextBox 388">
            <a:extLst>
              <a:ext uri="{FF2B5EF4-FFF2-40B4-BE49-F238E27FC236}">
                <a16:creationId xmlns:a16="http://schemas.microsoft.com/office/drawing/2014/main" id="{1E6E143B-6094-41A3-B0D8-104E7E419DB2}"/>
              </a:ext>
            </a:extLst>
          </p:cNvPr>
          <p:cNvSpPr txBox="1"/>
          <p:nvPr/>
        </p:nvSpPr>
        <p:spPr>
          <a:xfrm>
            <a:off x="13114909" y="30703236"/>
            <a:ext cx="14559281" cy="1661993"/>
          </a:xfrm>
          <a:prstGeom prst="rect">
            <a:avLst/>
          </a:prstGeom>
          <a:noFill/>
        </p:spPr>
        <p:txBody>
          <a:bodyPr wrap="square" rtlCol="0">
            <a:spAutoFit/>
          </a:bodyPr>
          <a:lstStyle/>
          <a:p>
            <a:pPr algn="just"/>
            <a:r>
              <a:rPr lang="en-US" sz="3400" b="1" dirty="0">
                <a:solidFill>
                  <a:schemeClr val="bg1"/>
                </a:solidFill>
                <a:cs typeface="Times New Roman" panose="02020603050405020304" pitchFamily="18" charset="0"/>
              </a:rPr>
              <a:t>Figure 2</a:t>
            </a:r>
            <a:r>
              <a:rPr lang="en-US" sz="3400" dirty="0">
                <a:solidFill>
                  <a:schemeClr val="bg1"/>
                </a:solidFill>
                <a:cs typeface="Times New Roman" panose="02020603050405020304" pitchFamily="18" charset="0"/>
              </a:rPr>
              <a:t>.  Reduced pressures increase diffusion rates resulting in higher rates of water loss, as well as changes in other gas exchange rates. In plants this can lead to drought stress or cooling of the leaves unless humidity is elevated.</a:t>
            </a:r>
          </a:p>
        </p:txBody>
      </p:sp>
      <p:sp>
        <p:nvSpPr>
          <p:cNvPr id="40" name="TextBox 4">
            <a:extLst>
              <a:ext uri="{FF2B5EF4-FFF2-40B4-BE49-F238E27FC236}">
                <a16:creationId xmlns:a16="http://schemas.microsoft.com/office/drawing/2014/main" id="{A5E5915B-2016-4862-9450-DA372EDB1081}"/>
              </a:ext>
            </a:extLst>
          </p:cNvPr>
          <p:cNvSpPr txBox="1"/>
          <p:nvPr/>
        </p:nvSpPr>
        <p:spPr>
          <a:xfrm>
            <a:off x="29032200" y="5849253"/>
            <a:ext cx="10744200" cy="9262872"/>
          </a:xfrm>
          <a:prstGeom prst="rect">
            <a:avLst/>
          </a:prstGeom>
          <a:noFill/>
        </p:spPr>
        <p:txBody>
          <a:bodyPr wrap="square" rtlCol="0">
            <a:noAutofit/>
          </a:bodyPr>
          <a:lstStyle/>
          <a:p>
            <a:pPr marL="0" marR="0" algn="just">
              <a:spcBef>
                <a:spcPts val="0"/>
              </a:spcBef>
              <a:spcAft>
                <a:spcPts val="800"/>
              </a:spcAft>
            </a:pPr>
            <a:r>
              <a:rPr lang="en-US" sz="3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On Earth, altitude is a potential proxy for the lower pressures (but not the increased oxygen levels) proposed for future space craft and habitats. A pressure of 70 kPa is equivalent to about 3050 m of altitude, similar to Leadville, Colorado. Soil microbiomes are highly affected by altitude, but the effects are difficult to separate from changes in soil type, pH, precipitation, and colder overall temperatures, nonetheless, altitude is a primary predictor of soil microbiome variations [4].</a:t>
            </a:r>
          </a:p>
          <a:p>
            <a:pPr marL="0" marR="0" algn="just">
              <a:spcBef>
                <a:spcPts val="0"/>
              </a:spcBef>
              <a:spcAft>
                <a:spcPts val="800"/>
              </a:spcAft>
            </a:pPr>
            <a:r>
              <a:rPr lang="en-US" sz="3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Deep space crop production requires an understanding of how the altered atmospheric pressure and compositions will impact crop growth, and these conditions are not found on Earth.  Furthermore, it may be possible to optimize the atmospheric mixture for the crops separately from the crew compartment since they are usually grown in specialized hardware.  For example, it would be relatively easy to control the pCO2 (concentration) at a higher or lower level.  For safety and ease of operations the pressures of the growth chambers are typically kept the same as the crew compartment.  Determining optimal conditions will require facilities for growing crops under high fidelity simulated conditions.</a:t>
            </a:r>
          </a:p>
        </p:txBody>
      </p:sp>
      <p:sp>
        <p:nvSpPr>
          <p:cNvPr id="5" name="TextBox 4">
            <a:extLst>
              <a:ext uri="{FF2B5EF4-FFF2-40B4-BE49-F238E27FC236}">
                <a16:creationId xmlns:a16="http://schemas.microsoft.com/office/drawing/2014/main" id="{98275495-FE28-400D-8D2B-67716116175C}"/>
              </a:ext>
            </a:extLst>
          </p:cNvPr>
          <p:cNvSpPr txBox="1"/>
          <p:nvPr/>
        </p:nvSpPr>
        <p:spPr>
          <a:xfrm>
            <a:off x="29032200" y="19183397"/>
            <a:ext cx="10744200" cy="7417415"/>
          </a:xfrm>
          <a:prstGeom prst="rect">
            <a:avLst/>
          </a:prstGeom>
          <a:noFill/>
        </p:spPr>
        <p:txBody>
          <a:bodyPr wrap="square" rtlCol="0">
            <a:spAutoFit/>
          </a:bodyPr>
          <a:lstStyle/>
          <a:p>
            <a:pPr algn="just"/>
            <a:r>
              <a:rPr lang="en-US" sz="3400" dirty="0">
                <a:solidFill>
                  <a:schemeClr val="bg1"/>
                </a:solidFill>
                <a:cs typeface="Times New Roman" panose="02020603050405020304" pitchFamily="18" charset="0"/>
              </a:rPr>
              <a:t>Few facilities can replicate reduced pressure and elevated oxygen. Furthermore, these conditions need to be studied in combination with radiation and altered gravity effects. The use of existing test facilities like the Microgravity Simulation and Support Facility (MSSF) at the Kennedy Space Center, and the NASA Space Radiation Laboratory at Brookhaven National Laboratory, in combination with the development of new capabilities, is needed to better simulate and establish standards for critical deep space stresses. This will allow the development of fully integrated biological models.   The ability to accurately simulate space radiation and altered atmospheres is essential to development of reliable crop systems and to provide data for designing bioregenerative life support systems (BLSS).</a:t>
            </a:r>
            <a:endParaRPr lang="en-US" sz="3400" dirty="0"/>
          </a:p>
        </p:txBody>
      </p:sp>
      <p:sp>
        <p:nvSpPr>
          <p:cNvPr id="14" name="TextBox 13">
            <a:extLst>
              <a:ext uri="{FF2B5EF4-FFF2-40B4-BE49-F238E27FC236}">
                <a16:creationId xmlns:a16="http://schemas.microsoft.com/office/drawing/2014/main" id="{C87929A0-BFBD-490F-BC8C-833C9C548D7B}"/>
              </a:ext>
            </a:extLst>
          </p:cNvPr>
          <p:cNvSpPr txBox="1"/>
          <p:nvPr/>
        </p:nvSpPr>
        <p:spPr>
          <a:xfrm>
            <a:off x="29032200" y="28307403"/>
            <a:ext cx="10744200" cy="4524315"/>
          </a:xfrm>
          <a:prstGeom prst="rect">
            <a:avLst/>
          </a:prstGeom>
          <a:noFill/>
        </p:spPr>
        <p:txBody>
          <a:bodyPr wrap="square" rtlCol="0">
            <a:spAutoFit/>
          </a:bodyPr>
          <a:lstStyle/>
          <a:p>
            <a:r>
              <a:rPr lang="en-US" sz="2400" dirty="0">
                <a:solidFill>
                  <a:schemeClr val="bg1"/>
                </a:solidFill>
              </a:rPr>
              <a:t>[1]  K. A. Corey, P. A. Fowler and R. M. Wheeler, "Plant Responses To Rarified Atmospheres," in Mars Greenhouses: Concepts and Challenges. Proceedings from a 1999 Workshop, Kennedy Space Center, 2000. </a:t>
            </a:r>
          </a:p>
          <a:p>
            <a:r>
              <a:rPr lang="en-US" sz="2400" dirty="0">
                <a:solidFill>
                  <a:schemeClr val="bg1"/>
                </a:solidFill>
              </a:rPr>
              <a:t>[2]  S. P. Burg and E. A. Burg, "Fruit Storage at </a:t>
            </a:r>
            <a:r>
              <a:rPr lang="en-US" sz="2400" dirty="0" err="1">
                <a:solidFill>
                  <a:schemeClr val="bg1"/>
                </a:solidFill>
              </a:rPr>
              <a:t>Subatmospheric</a:t>
            </a:r>
            <a:r>
              <a:rPr lang="en-US" sz="2400" dirty="0">
                <a:solidFill>
                  <a:schemeClr val="bg1"/>
                </a:solidFill>
              </a:rPr>
              <a:t> Pressures," Science, vol. 153, no. 3733, pp. 314-315, 15 July 1966. </a:t>
            </a:r>
          </a:p>
          <a:p>
            <a:r>
              <a:rPr lang="en-US" sz="2400" dirty="0">
                <a:solidFill>
                  <a:schemeClr val="bg1"/>
                </a:solidFill>
              </a:rPr>
              <a:t>[3]  M. Zhou, J. B. </a:t>
            </a:r>
            <a:r>
              <a:rPr lang="en-US" sz="2400" dirty="0" err="1">
                <a:solidFill>
                  <a:schemeClr val="bg1"/>
                </a:solidFill>
              </a:rPr>
              <a:t>Callaham</a:t>
            </a:r>
            <a:r>
              <a:rPr lang="en-US" sz="2400" dirty="0">
                <a:solidFill>
                  <a:schemeClr val="bg1"/>
                </a:solidFill>
              </a:rPr>
              <a:t>, M. Reyes, M. </a:t>
            </a:r>
            <a:r>
              <a:rPr lang="en-US" sz="2400" dirty="0" err="1">
                <a:solidFill>
                  <a:schemeClr val="bg1"/>
                </a:solidFill>
              </a:rPr>
              <a:t>Stasiak</a:t>
            </a:r>
            <a:r>
              <a:rPr lang="en-US" sz="2400" dirty="0">
                <a:solidFill>
                  <a:schemeClr val="bg1"/>
                </a:solidFill>
              </a:rPr>
              <a:t>, A. Riva, A. K. Zupanska, M. A. Dixon, A.-L. Paul and R. J. Ferl, "Dissecting Low Atmospheric Pressure Stress: Transcriptome Responses to the Components of </a:t>
            </a:r>
            <a:r>
              <a:rPr lang="en-US" sz="2400" dirty="0" err="1">
                <a:solidFill>
                  <a:schemeClr val="bg1"/>
                </a:solidFill>
              </a:rPr>
              <a:t>Hypobaria</a:t>
            </a:r>
            <a:r>
              <a:rPr lang="en-US" sz="2400" dirty="0">
                <a:solidFill>
                  <a:schemeClr val="bg1"/>
                </a:solidFill>
              </a:rPr>
              <a:t> in Arabidopsis," Frontiers in Plant Science, vol. 8, p. 528, 2017. </a:t>
            </a:r>
          </a:p>
          <a:p>
            <a:r>
              <a:rPr lang="en-US" sz="2400" dirty="0">
                <a:solidFill>
                  <a:schemeClr val="bg1"/>
                </a:solidFill>
              </a:rPr>
              <a:t>[4]  M. Tang, L. Li, X. Wang, J. You, J. Li and X. Chen, "Elevational is the main factor controlling the soil microbial community structure in alpine tundra of the </a:t>
            </a:r>
            <a:r>
              <a:rPr lang="en-US" sz="2400" dirty="0" err="1">
                <a:solidFill>
                  <a:schemeClr val="bg1"/>
                </a:solidFill>
              </a:rPr>
              <a:t>Changbai</a:t>
            </a:r>
            <a:r>
              <a:rPr lang="en-US" sz="2400" dirty="0">
                <a:solidFill>
                  <a:schemeClr val="bg1"/>
                </a:solidFill>
              </a:rPr>
              <a:t> Mountain," Scientific Reports, vol. 10, no. 1, p. 12442, 24 July 2020. </a:t>
            </a:r>
          </a:p>
        </p:txBody>
      </p:sp>
      <p:pic>
        <p:nvPicPr>
          <p:cNvPr id="20" name="Picture 19" descr="A picture containing text, sign, clock, gauge&#10;&#10;Description automatically generated">
            <a:extLst>
              <a:ext uri="{FF2B5EF4-FFF2-40B4-BE49-F238E27FC236}">
                <a16:creationId xmlns:a16="http://schemas.microsoft.com/office/drawing/2014/main" id="{EF3CE042-5DCE-4243-A528-84B2BB50B15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5373258" y="993131"/>
            <a:ext cx="3874383" cy="660550"/>
          </a:xfrm>
          <a:prstGeom prst="rect">
            <a:avLst/>
          </a:prstGeom>
        </p:spPr>
      </p:pic>
      <p:pic>
        <p:nvPicPr>
          <p:cNvPr id="33" name="Picture 32" descr="Logo&#10;&#10;Description automatically generated with medium confidence">
            <a:extLst>
              <a:ext uri="{FF2B5EF4-FFF2-40B4-BE49-F238E27FC236}">
                <a16:creationId xmlns:a16="http://schemas.microsoft.com/office/drawing/2014/main" id="{AD19480E-C256-4A6A-8AB6-76CE7B79E6B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14899" y="1957267"/>
            <a:ext cx="2762250" cy="2286000"/>
          </a:xfrm>
          <a:prstGeom prst="rect">
            <a:avLst/>
          </a:prstGeom>
        </p:spPr>
      </p:pic>
      <p:sp>
        <p:nvSpPr>
          <p:cNvPr id="50" name="TextBox 49">
            <a:extLst>
              <a:ext uri="{FF2B5EF4-FFF2-40B4-BE49-F238E27FC236}">
                <a16:creationId xmlns:a16="http://schemas.microsoft.com/office/drawing/2014/main" id="{8625B59A-F10F-47A5-807D-E04140A512CC}"/>
              </a:ext>
            </a:extLst>
          </p:cNvPr>
          <p:cNvSpPr txBox="1"/>
          <p:nvPr/>
        </p:nvSpPr>
        <p:spPr>
          <a:xfrm>
            <a:off x="30617965" y="17826918"/>
            <a:ext cx="7495341" cy="923330"/>
          </a:xfrm>
          <a:prstGeom prst="rect">
            <a:avLst/>
          </a:prstGeom>
          <a:solidFill>
            <a:schemeClr val="accent2">
              <a:lumMod val="50000"/>
              <a:alpha val="50000"/>
            </a:schemeClr>
          </a:solidFill>
        </p:spPr>
        <p:txBody>
          <a:bodyPr wrap="square" rtlCol="0">
            <a:spAutoFit/>
          </a:bodyPr>
          <a:lstStyle/>
          <a:p>
            <a:pPr algn="ctr"/>
            <a:r>
              <a:rPr lang="en-US" sz="5400" b="1" dirty="0">
                <a:solidFill>
                  <a:schemeClr val="bg1"/>
                </a:solidFill>
                <a:cs typeface="Times New Roman" panose="02020603050405020304" pitchFamily="18" charset="0"/>
              </a:rPr>
              <a:t>Conclusions</a:t>
            </a:r>
          </a:p>
        </p:txBody>
      </p:sp>
      <p:sp>
        <p:nvSpPr>
          <p:cNvPr id="51" name="TextBox 50">
            <a:extLst>
              <a:ext uri="{FF2B5EF4-FFF2-40B4-BE49-F238E27FC236}">
                <a16:creationId xmlns:a16="http://schemas.microsoft.com/office/drawing/2014/main" id="{CCAE5CDA-16B2-45D0-85CC-DBFD2CB94C0C}"/>
              </a:ext>
            </a:extLst>
          </p:cNvPr>
          <p:cNvSpPr txBox="1"/>
          <p:nvPr/>
        </p:nvSpPr>
        <p:spPr>
          <a:xfrm>
            <a:off x="30656629" y="27266896"/>
            <a:ext cx="7495341" cy="923330"/>
          </a:xfrm>
          <a:prstGeom prst="rect">
            <a:avLst/>
          </a:prstGeom>
          <a:solidFill>
            <a:schemeClr val="accent2">
              <a:lumMod val="50000"/>
              <a:alpha val="50000"/>
            </a:schemeClr>
          </a:solidFill>
        </p:spPr>
        <p:txBody>
          <a:bodyPr wrap="square" rtlCol="0">
            <a:spAutoFit/>
          </a:bodyPr>
          <a:lstStyle/>
          <a:p>
            <a:pPr algn="ctr"/>
            <a:r>
              <a:rPr lang="en-US" sz="5400" b="1" dirty="0">
                <a:solidFill>
                  <a:schemeClr val="bg1"/>
                </a:solidFill>
                <a:cs typeface="Times New Roman" panose="02020603050405020304" pitchFamily="18" charset="0"/>
              </a:rPr>
              <a:t>References</a:t>
            </a:r>
          </a:p>
        </p:txBody>
      </p:sp>
      <p:sp>
        <p:nvSpPr>
          <p:cNvPr id="52" name="TextBox 51">
            <a:extLst>
              <a:ext uri="{FF2B5EF4-FFF2-40B4-BE49-F238E27FC236}">
                <a16:creationId xmlns:a16="http://schemas.microsoft.com/office/drawing/2014/main" id="{BADE5969-4777-4F5B-8BB1-68F77DC8FF64}"/>
              </a:ext>
            </a:extLst>
          </p:cNvPr>
          <p:cNvSpPr txBox="1"/>
          <p:nvPr/>
        </p:nvSpPr>
        <p:spPr>
          <a:xfrm>
            <a:off x="1643643" y="4712659"/>
            <a:ext cx="7495341" cy="923330"/>
          </a:xfrm>
          <a:prstGeom prst="rect">
            <a:avLst/>
          </a:prstGeom>
          <a:solidFill>
            <a:schemeClr val="accent2">
              <a:lumMod val="50000"/>
              <a:alpha val="50000"/>
            </a:schemeClr>
          </a:solidFill>
        </p:spPr>
        <p:txBody>
          <a:bodyPr wrap="square" rtlCol="0">
            <a:spAutoFit/>
          </a:bodyPr>
          <a:lstStyle/>
          <a:p>
            <a:pPr algn="ctr"/>
            <a:r>
              <a:rPr lang="en-US" sz="5400" b="1" dirty="0">
                <a:solidFill>
                  <a:schemeClr val="bg1"/>
                </a:solidFill>
                <a:cs typeface="Times New Roman" panose="02020603050405020304" pitchFamily="18" charset="0"/>
              </a:rPr>
              <a:t>Abstract</a:t>
            </a:r>
          </a:p>
        </p:txBody>
      </p:sp>
      <p:pic>
        <p:nvPicPr>
          <p:cNvPr id="10" name="Picture 9" descr="Diagram&#10;&#10;Description automatically generated">
            <a:extLst>
              <a:ext uri="{FF2B5EF4-FFF2-40B4-BE49-F238E27FC236}">
                <a16:creationId xmlns:a16="http://schemas.microsoft.com/office/drawing/2014/main" id="{EB4410B9-3BA4-4A20-8389-0956105DC854}"/>
              </a:ext>
            </a:extLst>
          </p:cNvPr>
          <p:cNvPicPr>
            <a:picLocks noChangeAspect="1"/>
          </p:cNvPicPr>
          <p:nvPr/>
        </p:nvPicPr>
        <p:blipFill rotWithShape="1">
          <a:blip r:embed="rId8">
            <a:extLst>
              <a:ext uri="{28A0092B-C50C-407E-A947-70E740481C1C}">
                <a14:useLocalDpi xmlns:a14="http://schemas.microsoft.com/office/drawing/2010/main" val="0"/>
              </a:ext>
            </a:extLst>
          </a:blip>
          <a:srcRect l="13499" t="2661" r="14051" b="3020"/>
          <a:stretch/>
        </p:blipFill>
        <p:spPr>
          <a:xfrm>
            <a:off x="12703851" y="19463834"/>
            <a:ext cx="14659763" cy="10735221"/>
          </a:xfrm>
          <a:prstGeom prst="rect">
            <a:avLst/>
          </a:prstGeom>
        </p:spPr>
      </p:pic>
    </p:spTree>
    <p:extLst>
      <p:ext uri="{BB962C8B-B14F-4D97-AF65-F5344CB8AC3E}">
        <p14:creationId xmlns:p14="http://schemas.microsoft.com/office/powerpoint/2010/main" val="4103277491"/>
      </p:ext>
    </p:extLst>
  </p:cSld>
  <p:clrMapOvr>
    <a:masterClrMapping/>
  </p:clrMapOvr>
</p:sld>
</file>

<file path=ppt/theme/theme1.xml><?xml version="1.0" encoding="utf-8"?>
<a:theme xmlns:a="http://schemas.openxmlformats.org/drawingml/2006/main" name="Jezr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ezro" id="{F1003F1F-F471-4D7D-BDD9-C45F3F409C46}" vid="{712D9B2F-E3A4-4827-8DEF-241FC69621DA}"/>
    </a:ext>
  </a:extLst>
</a:theme>
</file>

<file path=docProps/app.xml><?xml version="1.0" encoding="utf-8"?>
<Properties xmlns="http://schemas.openxmlformats.org/officeDocument/2006/extended-properties" xmlns:vt="http://schemas.openxmlformats.org/officeDocument/2006/docPropsVTypes">
  <Template>Jezro</Template>
  <TotalTime>10422</TotalTime>
  <Words>1151</Words>
  <Application>Microsoft Office PowerPoint</Application>
  <PresentationFormat>Custom</PresentationFormat>
  <Paragraphs>26</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Times New Roman</vt:lpstr>
      <vt:lpstr>Jezro</vt:lpstr>
      <vt:lpstr>PowerPoint Presentation</vt:lpstr>
    </vt:vector>
  </TitlesOfParts>
  <Company>HPES ACES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Khodadad, Christina L. (KSC-LASSO-6730)[URS Federal Services, Inc.]</dc:creator>
  <cp:lastModifiedBy>Link, Bruce M. (KSC-LASSO-6730)[Southeastern Universities Research Association]</cp:lastModifiedBy>
  <cp:revision>119</cp:revision>
  <cp:lastPrinted>2019-07-02T20:51:54Z</cp:lastPrinted>
  <dcterms:created xsi:type="dcterms:W3CDTF">2019-06-23T03:13:19Z</dcterms:created>
  <dcterms:modified xsi:type="dcterms:W3CDTF">2022-10-24T17:39:00Z</dcterms:modified>
</cp:coreProperties>
</file>