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19"/>
  </p:notesMasterIdLst>
  <p:sldIdLst>
    <p:sldId id="272" r:id="rId3"/>
    <p:sldId id="273" r:id="rId4"/>
    <p:sldId id="258" r:id="rId5"/>
    <p:sldId id="266" r:id="rId6"/>
    <p:sldId id="260" r:id="rId7"/>
    <p:sldId id="265" r:id="rId8"/>
    <p:sldId id="279" r:id="rId9"/>
    <p:sldId id="262" r:id="rId10"/>
    <p:sldId id="276" r:id="rId11"/>
    <p:sldId id="261" r:id="rId12"/>
    <p:sldId id="281" r:id="rId13"/>
    <p:sldId id="268" r:id="rId14"/>
    <p:sldId id="269" r:id="rId15"/>
    <p:sldId id="282" r:id="rId16"/>
    <p:sldId id="277" r:id="rId17"/>
    <p:sldId id="278" r:id="rId18"/>
  </p:sldIdLst>
  <p:sldSz cx="12192000" cy="6858000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Britton, Paul T. (MSFC-QD33)" initials="BPT(Q" lastIdx="1" clrIdx="0">
    <p:extLst>
      <p:ext uri="{19B8F6BF-5375-455C-9EA6-DF929625EA0E}">
        <p15:presenceInfo xmlns:p15="http://schemas.microsoft.com/office/powerpoint/2012/main" userId="S::ptbritto@ndc.nasa.gov::5625cbef-657a-41a5-8cfa-e1b3bdf5bcc3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505E3EF-67EA-436B-97B2-0124C06EBD24}" styleName="Medium Style 4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129" autoAdjust="0"/>
    <p:restoredTop sz="85076" autoAdjust="0"/>
  </p:normalViewPr>
  <p:slideViewPr>
    <p:cSldViewPr snapToGrid="0">
      <p:cViewPr varScale="1">
        <p:scale>
          <a:sx n="129" d="100"/>
          <a:sy n="129" d="100"/>
        </p:scale>
        <p:origin x="132" y="144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5" d="100"/>
          <a:sy n="85" d="100"/>
        </p:scale>
        <p:origin x="3846" y="10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886A885-DF3C-4255-AE12-905E6DD7A4B4}" type="doc">
      <dgm:prSet loTypeId="urn:microsoft.com/office/officeart/2008/layout/LinedList" loCatId="list" qsTypeId="urn:microsoft.com/office/officeart/2005/8/quickstyle/simple2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9BFF4E44-4213-4175-98BC-527BB5FAF8C0}">
      <dgm:prSet/>
      <dgm:spPr/>
      <dgm:t>
        <a:bodyPr/>
        <a:lstStyle/>
        <a:p>
          <a:r>
            <a:rPr lang="en-US" dirty="0"/>
            <a:t>Probability Theory</a:t>
          </a:r>
        </a:p>
      </dgm:t>
    </dgm:pt>
    <dgm:pt modelId="{0D7393CB-361B-443E-9116-4174FD3AD294}" type="parTrans" cxnId="{C6F00A24-AA23-428B-B01D-AB653AD20E4D}">
      <dgm:prSet/>
      <dgm:spPr/>
      <dgm:t>
        <a:bodyPr/>
        <a:lstStyle/>
        <a:p>
          <a:endParaRPr lang="en-US"/>
        </a:p>
      </dgm:t>
    </dgm:pt>
    <dgm:pt modelId="{439D9356-48B0-4B72-B887-B6FF8891B033}" type="sibTrans" cxnId="{C6F00A24-AA23-428B-B01D-AB653AD20E4D}">
      <dgm:prSet/>
      <dgm:spPr/>
      <dgm:t>
        <a:bodyPr/>
        <a:lstStyle/>
        <a:p>
          <a:endParaRPr lang="en-US"/>
        </a:p>
      </dgm:t>
    </dgm:pt>
    <dgm:pt modelId="{21CD1F94-AB0F-48A6-9D3E-41B592734C24}">
      <dgm:prSet/>
      <dgm:spPr/>
      <dgm:t>
        <a:bodyPr/>
        <a:lstStyle/>
        <a:p>
          <a:r>
            <a:rPr lang="en-US" dirty="0"/>
            <a:t>Random Variables</a:t>
          </a:r>
        </a:p>
      </dgm:t>
    </dgm:pt>
    <dgm:pt modelId="{F61140E3-ACC1-4617-8681-958C4FEAAA92}" type="parTrans" cxnId="{2C98E0B6-9D52-49A4-9674-33F657A368E6}">
      <dgm:prSet/>
      <dgm:spPr/>
      <dgm:t>
        <a:bodyPr/>
        <a:lstStyle/>
        <a:p>
          <a:endParaRPr lang="en-US"/>
        </a:p>
      </dgm:t>
    </dgm:pt>
    <dgm:pt modelId="{6618E4D9-AE72-4DDC-B8AD-74A06A463612}" type="sibTrans" cxnId="{2C98E0B6-9D52-49A4-9674-33F657A368E6}">
      <dgm:prSet/>
      <dgm:spPr/>
      <dgm:t>
        <a:bodyPr/>
        <a:lstStyle/>
        <a:p>
          <a:endParaRPr lang="en-US"/>
        </a:p>
      </dgm:t>
    </dgm:pt>
    <dgm:pt modelId="{2D2FA1F6-61BD-44CC-907C-7EF9BD3D3C86}">
      <dgm:prSet/>
      <dgm:spPr/>
      <dgm:t>
        <a:bodyPr/>
        <a:lstStyle/>
        <a:p>
          <a:r>
            <a:rPr lang="en-US" dirty="0"/>
            <a:t>Fatigue Life Example</a:t>
          </a:r>
        </a:p>
      </dgm:t>
    </dgm:pt>
    <dgm:pt modelId="{0B087839-082F-45AB-B20F-695317ED7123}" type="parTrans" cxnId="{BA745967-6F27-40CE-AEEE-FCEF98A09B89}">
      <dgm:prSet/>
      <dgm:spPr/>
      <dgm:t>
        <a:bodyPr/>
        <a:lstStyle/>
        <a:p>
          <a:endParaRPr lang="en-US"/>
        </a:p>
      </dgm:t>
    </dgm:pt>
    <dgm:pt modelId="{707B7372-4212-4BBD-BDDC-4EB7409F678F}" type="sibTrans" cxnId="{BA745967-6F27-40CE-AEEE-FCEF98A09B89}">
      <dgm:prSet/>
      <dgm:spPr/>
      <dgm:t>
        <a:bodyPr/>
        <a:lstStyle/>
        <a:p>
          <a:endParaRPr lang="en-US"/>
        </a:p>
      </dgm:t>
    </dgm:pt>
    <dgm:pt modelId="{3A0497E3-9483-469A-AC37-CEBB1E02AB63}">
      <dgm:prSet/>
      <dgm:spPr/>
      <dgm:t>
        <a:bodyPr/>
        <a:lstStyle/>
        <a:p>
          <a:r>
            <a:rPr lang="en-US" dirty="0"/>
            <a:t>Probability Distributions</a:t>
          </a:r>
        </a:p>
      </dgm:t>
    </dgm:pt>
    <dgm:pt modelId="{A2539EFC-1D96-4854-AF01-C79126F4B6E8}" type="parTrans" cxnId="{B8AABC1F-AEFA-4055-A770-78660D345806}">
      <dgm:prSet/>
      <dgm:spPr/>
      <dgm:t>
        <a:bodyPr/>
        <a:lstStyle/>
        <a:p>
          <a:endParaRPr lang="en-US"/>
        </a:p>
      </dgm:t>
    </dgm:pt>
    <dgm:pt modelId="{280799C1-62A8-477B-8880-C845355D9A6D}" type="sibTrans" cxnId="{B8AABC1F-AEFA-4055-A770-78660D345806}">
      <dgm:prSet/>
      <dgm:spPr/>
      <dgm:t>
        <a:bodyPr/>
        <a:lstStyle/>
        <a:p>
          <a:endParaRPr lang="en-US"/>
        </a:p>
      </dgm:t>
    </dgm:pt>
    <dgm:pt modelId="{4C8B6E3F-F962-4F5A-93DF-F82733F510C7}">
      <dgm:prSet/>
      <dgm:spPr/>
      <dgm:t>
        <a:bodyPr/>
        <a:lstStyle/>
        <a:p>
          <a:r>
            <a:rPr lang="en-US" dirty="0">
              <a:highlight>
                <a:srgbClr val="FFFF00"/>
              </a:highlight>
            </a:rPr>
            <a:t>The Reliability Function</a:t>
          </a:r>
          <a:endParaRPr lang="en-US" dirty="0"/>
        </a:p>
      </dgm:t>
    </dgm:pt>
    <dgm:pt modelId="{1A99FE16-B475-4122-B864-06E75AB1E74E}" type="parTrans" cxnId="{D13343D5-8B8E-4029-A0FF-F113896EE39E}">
      <dgm:prSet/>
      <dgm:spPr/>
      <dgm:t>
        <a:bodyPr/>
        <a:lstStyle/>
        <a:p>
          <a:endParaRPr lang="en-US"/>
        </a:p>
      </dgm:t>
    </dgm:pt>
    <dgm:pt modelId="{0B36990A-8289-4A58-AF8E-10A9EACB49B3}" type="sibTrans" cxnId="{D13343D5-8B8E-4029-A0FF-F113896EE39E}">
      <dgm:prSet/>
      <dgm:spPr/>
      <dgm:t>
        <a:bodyPr/>
        <a:lstStyle/>
        <a:p>
          <a:endParaRPr lang="en-US"/>
        </a:p>
      </dgm:t>
    </dgm:pt>
    <dgm:pt modelId="{6213D366-6C97-4006-A3C7-D7B84EF47405}">
      <dgm:prSet/>
      <dgm:spPr/>
      <dgm:t>
        <a:bodyPr/>
        <a:lstStyle/>
        <a:p>
          <a:r>
            <a:rPr lang="en-US" dirty="0">
              <a:solidFill>
                <a:schemeClr val="tx1"/>
              </a:solidFill>
            </a:rPr>
            <a:t>Backup</a:t>
          </a:r>
        </a:p>
      </dgm:t>
    </dgm:pt>
    <dgm:pt modelId="{85BB3963-E9F7-4E79-98BF-FAE809A9FF64}" type="parTrans" cxnId="{21EA0E9C-45B4-4AFB-BFD7-0C5FB60F1D95}">
      <dgm:prSet/>
      <dgm:spPr/>
      <dgm:t>
        <a:bodyPr/>
        <a:lstStyle/>
        <a:p>
          <a:endParaRPr lang="en-US"/>
        </a:p>
      </dgm:t>
    </dgm:pt>
    <dgm:pt modelId="{DEB4DC99-57D9-41D5-9F39-85308F35AE95}" type="sibTrans" cxnId="{21EA0E9C-45B4-4AFB-BFD7-0C5FB60F1D95}">
      <dgm:prSet/>
      <dgm:spPr/>
      <dgm:t>
        <a:bodyPr/>
        <a:lstStyle/>
        <a:p>
          <a:endParaRPr lang="en-US"/>
        </a:p>
      </dgm:t>
    </dgm:pt>
    <dgm:pt modelId="{E614FCC8-AF12-4247-AFFB-CD63925D29FF}">
      <dgm:prSet/>
      <dgm:spPr/>
      <dgm:t>
        <a:bodyPr/>
        <a:lstStyle/>
        <a:p>
          <a:r>
            <a:rPr lang="en-US" dirty="0"/>
            <a:t>Probability Space</a:t>
          </a:r>
        </a:p>
      </dgm:t>
    </dgm:pt>
    <dgm:pt modelId="{FBE22AB8-6970-4F53-9229-965C1A67E19A}" type="parTrans" cxnId="{CCC6786D-2C88-4A09-84FA-D6A4E925AD13}">
      <dgm:prSet/>
      <dgm:spPr/>
      <dgm:t>
        <a:bodyPr/>
        <a:lstStyle/>
        <a:p>
          <a:endParaRPr lang="en-US"/>
        </a:p>
      </dgm:t>
    </dgm:pt>
    <dgm:pt modelId="{51E3D0A7-4291-400A-9C5E-E3B3BAC23B42}" type="sibTrans" cxnId="{CCC6786D-2C88-4A09-84FA-D6A4E925AD13}">
      <dgm:prSet/>
      <dgm:spPr/>
      <dgm:t>
        <a:bodyPr/>
        <a:lstStyle/>
        <a:p>
          <a:endParaRPr lang="en-US"/>
        </a:p>
      </dgm:t>
    </dgm:pt>
    <dgm:pt modelId="{46BD2777-7DEB-40AB-B321-A4DAD19E5216}">
      <dgm:prSet/>
      <dgm:spPr/>
      <dgm:t>
        <a:bodyPr/>
        <a:lstStyle/>
        <a:p>
          <a:r>
            <a:rPr lang="en-US" dirty="0"/>
            <a:t>Definitions</a:t>
          </a:r>
        </a:p>
      </dgm:t>
    </dgm:pt>
    <dgm:pt modelId="{EA8BBEF8-B21F-41D1-A929-91255BA4BD19}" type="parTrans" cxnId="{A59695F1-2366-48CE-8006-3045A629AE3A}">
      <dgm:prSet/>
      <dgm:spPr/>
      <dgm:t>
        <a:bodyPr/>
        <a:lstStyle/>
        <a:p>
          <a:endParaRPr lang="en-US"/>
        </a:p>
      </dgm:t>
    </dgm:pt>
    <dgm:pt modelId="{BBA26938-5FC3-44D3-95D3-F813C75B593C}" type="sibTrans" cxnId="{A59695F1-2366-48CE-8006-3045A629AE3A}">
      <dgm:prSet/>
      <dgm:spPr/>
      <dgm:t>
        <a:bodyPr/>
        <a:lstStyle/>
        <a:p>
          <a:endParaRPr lang="en-US"/>
        </a:p>
      </dgm:t>
    </dgm:pt>
    <dgm:pt modelId="{A4AD4CAD-DEA3-4C2A-B20C-FD4C88247E18}">
      <dgm:prSet/>
      <dgm:spPr/>
      <dgm:t>
        <a:bodyPr/>
        <a:lstStyle/>
        <a:p>
          <a:r>
            <a:rPr lang="en-US" dirty="0"/>
            <a:t>Examples</a:t>
          </a:r>
        </a:p>
      </dgm:t>
    </dgm:pt>
    <dgm:pt modelId="{CB5F8BDA-EB3B-4D4B-BAF8-00CAC69C2015}" type="parTrans" cxnId="{5B9A3537-152A-43C7-BBD5-05DD26F1AE06}">
      <dgm:prSet/>
      <dgm:spPr/>
      <dgm:t>
        <a:bodyPr/>
        <a:lstStyle/>
        <a:p>
          <a:endParaRPr lang="en-US"/>
        </a:p>
      </dgm:t>
    </dgm:pt>
    <dgm:pt modelId="{8F01A1C6-8141-43A0-AB6A-7132D2DBF613}" type="sibTrans" cxnId="{5B9A3537-152A-43C7-BBD5-05DD26F1AE06}">
      <dgm:prSet/>
      <dgm:spPr/>
      <dgm:t>
        <a:bodyPr/>
        <a:lstStyle/>
        <a:p>
          <a:endParaRPr lang="en-US"/>
        </a:p>
      </dgm:t>
    </dgm:pt>
    <dgm:pt modelId="{56C4E8D4-106F-4549-9F70-671C84C0DBF1}">
      <dgm:prSet/>
      <dgm:spPr/>
      <dgm:t>
        <a:bodyPr/>
        <a:lstStyle/>
        <a:p>
          <a:r>
            <a:rPr lang="en-US" dirty="0"/>
            <a:t>Problem Statement</a:t>
          </a:r>
        </a:p>
      </dgm:t>
    </dgm:pt>
    <dgm:pt modelId="{421A675A-2568-4CCC-B050-AD82ECA27946}" type="parTrans" cxnId="{4705CAD9-7465-4268-B8C9-CDFAC90EB88F}">
      <dgm:prSet/>
      <dgm:spPr/>
      <dgm:t>
        <a:bodyPr/>
        <a:lstStyle/>
        <a:p>
          <a:endParaRPr lang="en-US"/>
        </a:p>
      </dgm:t>
    </dgm:pt>
    <dgm:pt modelId="{32919BAD-05A7-4C65-BC9B-BF2E12629194}" type="sibTrans" cxnId="{4705CAD9-7465-4268-B8C9-CDFAC90EB88F}">
      <dgm:prSet/>
      <dgm:spPr/>
      <dgm:t>
        <a:bodyPr/>
        <a:lstStyle/>
        <a:p>
          <a:endParaRPr lang="en-US"/>
        </a:p>
      </dgm:t>
    </dgm:pt>
    <dgm:pt modelId="{794AB1AD-582A-40F6-AEAA-E713CDDE2807}">
      <dgm:prSet/>
      <dgm:spPr/>
      <dgm:t>
        <a:bodyPr/>
        <a:lstStyle/>
        <a:p>
          <a:r>
            <a:rPr lang="en-US" dirty="0"/>
            <a:t>Solution</a:t>
          </a:r>
        </a:p>
      </dgm:t>
    </dgm:pt>
    <dgm:pt modelId="{CD156745-BAB1-4DA3-AF15-072045A17D10}" type="parTrans" cxnId="{293F6287-3209-49D4-A005-3B4347AE7DB3}">
      <dgm:prSet/>
      <dgm:spPr/>
      <dgm:t>
        <a:bodyPr/>
        <a:lstStyle/>
        <a:p>
          <a:endParaRPr lang="en-US"/>
        </a:p>
      </dgm:t>
    </dgm:pt>
    <dgm:pt modelId="{F82A563C-31FF-4151-B5AB-3C389D2B8FBB}" type="sibTrans" cxnId="{293F6287-3209-49D4-A005-3B4347AE7DB3}">
      <dgm:prSet/>
      <dgm:spPr/>
      <dgm:t>
        <a:bodyPr/>
        <a:lstStyle/>
        <a:p>
          <a:endParaRPr lang="en-US"/>
        </a:p>
      </dgm:t>
    </dgm:pt>
    <dgm:pt modelId="{838E44E7-D7AD-4F98-826C-7106E58D7746}">
      <dgm:prSet/>
      <dgm:spPr/>
      <dgm:t>
        <a:bodyPr/>
        <a:lstStyle/>
        <a:p>
          <a:r>
            <a:rPr lang="en-US" dirty="0">
              <a:solidFill>
                <a:schemeClr val="tx1"/>
              </a:solidFill>
            </a:rPr>
            <a:t>Glossary</a:t>
          </a:r>
        </a:p>
      </dgm:t>
    </dgm:pt>
    <dgm:pt modelId="{3FFFB6D3-85DD-4D4C-81AE-9629C8079BB8}" type="parTrans" cxnId="{59C1687A-3C45-4DBB-8886-5FB3B5469FDE}">
      <dgm:prSet/>
      <dgm:spPr/>
      <dgm:t>
        <a:bodyPr/>
        <a:lstStyle/>
        <a:p>
          <a:endParaRPr lang="en-US"/>
        </a:p>
      </dgm:t>
    </dgm:pt>
    <dgm:pt modelId="{842CAA17-89AC-4120-97CC-5FD22EBC95E3}" type="sibTrans" cxnId="{59C1687A-3C45-4DBB-8886-5FB3B5469FDE}">
      <dgm:prSet/>
      <dgm:spPr/>
      <dgm:t>
        <a:bodyPr/>
        <a:lstStyle/>
        <a:p>
          <a:endParaRPr lang="en-US"/>
        </a:p>
      </dgm:t>
    </dgm:pt>
    <dgm:pt modelId="{004EB6C0-9CF1-4D1F-AFB2-6F110A255A88}" type="pres">
      <dgm:prSet presAssocID="{F886A885-DF3C-4255-AE12-905E6DD7A4B4}" presName="vert0" presStyleCnt="0">
        <dgm:presLayoutVars>
          <dgm:dir/>
          <dgm:animOne val="branch"/>
          <dgm:animLvl val="lvl"/>
        </dgm:presLayoutVars>
      </dgm:prSet>
      <dgm:spPr/>
    </dgm:pt>
    <dgm:pt modelId="{49005F83-967A-4117-BF3A-762512377E85}" type="pres">
      <dgm:prSet presAssocID="{9BFF4E44-4213-4175-98BC-527BB5FAF8C0}" presName="thickLine" presStyleLbl="alignNode1" presStyleIdx="0" presStyleCnt="4"/>
      <dgm:spPr/>
    </dgm:pt>
    <dgm:pt modelId="{F692A569-55A1-4EDB-AF50-9C160D843A72}" type="pres">
      <dgm:prSet presAssocID="{9BFF4E44-4213-4175-98BC-527BB5FAF8C0}" presName="horz1" presStyleCnt="0"/>
      <dgm:spPr/>
    </dgm:pt>
    <dgm:pt modelId="{3B9AAF4C-41AB-47CF-AF4C-4CAC7BC57C77}" type="pres">
      <dgm:prSet presAssocID="{9BFF4E44-4213-4175-98BC-527BB5FAF8C0}" presName="tx1" presStyleLbl="revTx" presStyleIdx="0" presStyleCnt="12" custScaleX="461150"/>
      <dgm:spPr/>
    </dgm:pt>
    <dgm:pt modelId="{308F7730-1F1B-42ED-85F7-02F511B6A290}" type="pres">
      <dgm:prSet presAssocID="{9BFF4E44-4213-4175-98BC-527BB5FAF8C0}" presName="vert1" presStyleCnt="0"/>
      <dgm:spPr/>
    </dgm:pt>
    <dgm:pt modelId="{8EBA8476-DE09-47D9-9298-1C127FFC6754}" type="pres">
      <dgm:prSet presAssocID="{E614FCC8-AF12-4247-AFFB-CD63925D29FF}" presName="vertSpace2a" presStyleCnt="0"/>
      <dgm:spPr/>
    </dgm:pt>
    <dgm:pt modelId="{EBA202C5-46F2-497E-AEC6-D12C8CDE34B1}" type="pres">
      <dgm:prSet presAssocID="{E614FCC8-AF12-4247-AFFB-CD63925D29FF}" presName="horz2" presStyleCnt="0"/>
      <dgm:spPr/>
    </dgm:pt>
    <dgm:pt modelId="{E35CEA89-89E7-4421-9D17-F7A9F839B5C7}" type="pres">
      <dgm:prSet presAssocID="{E614FCC8-AF12-4247-AFFB-CD63925D29FF}" presName="horzSpace2" presStyleCnt="0"/>
      <dgm:spPr/>
    </dgm:pt>
    <dgm:pt modelId="{BCFB45C5-D668-42E1-8098-AEB81CD75F4E}" type="pres">
      <dgm:prSet presAssocID="{E614FCC8-AF12-4247-AFFB-CD63925D29FF}" presName="tx2" presStyleLbl="revTx" presStyleIdx="1" presStyleCnt="12"/>
      <dgm:spPr/>
    </dgm:pt>
    <dgm:pt modelId="{98A08982-6B8F-4355-A4EC-7A42A54517FD}" type="pres">
      <dgm:prSet presAssocID="{E614FCC8-AF12-4247-AFFB-CD63925D29FF}" presName="vert2" presStyleCnt="0"/>
      <dgm:spPr/>
    </dgm:pt>
    <dgm:pt modelId="{7F201CFF-7A19-44A7-A304-E61800F0AB11}" type="pres">
      <dgm:prSet presAssocID="{E614FCC8-AF12-4247-AFFB-CD63925D29FF}" presName="thinLine2b" presStyleLbl="callout" presStyleIdx="0" presStyleCnt="8"/>
      <dgm:spPr/>
    </dgm:pt>
    <dgm:pt modelId="{E7B3F44F-884D-44E8-B7C5-A2F1F9533A1C}" type="pres">
      <dgm:prSet presAssocID="{E614FCC8-AF12-4247-AFFB-CD63925D29FF}" presName="vertSpace2b" presStyleCnt="0"/>
      <dgm:spPr/>
    </dgm:pt>
    <dgm:pt modelId="{7B5F80B5-69EE-4D63-B619-593F64C79146}" type="pres">
      <dgm:prSet presAssocID="{21CD1F94-AB0F-48A6-9D3E-41B592734C24}" presName="horz2" presStyleCnt="0"/>
      <dgm:spPr/>
    </dgm:pt>
    <dgm:pt modelId="{FCC69EF0-154E-42FF-9B10-952548DC53EB}" type="pres">
      <dgm:prSet presAssocID="{21CD1F94-AB0F-48A6-9D3E-41B592734C24}" presName="horzSpace2" presStyleCnt="0"/>
      <dgm:spPr/>
    </dgm:pt>
    <dgm:pt modelId="{C4A75A88-6F5E-4AF3-A5F3-4CC1AECE99A7}" type="pres">
      <dgm:prSet presAssocID="{21CD1F94-AB0F-48A6-9D3E-41B592734C24}" presName="tx2" presStyleLbl="revTx" presStyleIdx="2" presStyleCnt="12"/>
      <dgm:spPr/>
    </dgm:pt>
    <dgm:pt modelId="{C3C14109-53F6-4F8D-AD9A-CF3E1C84C8BD}" type="pres">
      <dgm:prSet presAssocID="{21CD1F94-AB0F-48A6-9D3E-41B592734C24}" presName="vert2" presStyleCnt="0"/>
      <dgm:spPr/>
    </dgm:pt>
    <dgm:pt modelId="{0B24CD5D-73ED-4DAA-AE81-9105D52142FC}" type="pres">
      <dgm:prSet presAssocID="{21CD1F94-AB0F-48A6-9D3E-41B592734C24}" presName="thinLine2b" presStyleLbl="callout" presStyleIdx="1" presStyleCnt="8"/>
      <dgm:spPr/>
    </dgm:pt>
    <dgm:pt modelId="{A27C6752-5679-487E-AA3E-6F1A057DEC81}" type="pres">
      <dgm:prSet presAssocID="{21CD1F94-AB0F-48A6-9D3E-41B592734C24}" presName="vertSpace2b" presStyleCnt="0"/>
      <dgm:spPr/>
    </dgm:pt>
    <dgm:pt modelId="{82D070E3-F76A-4A03-AD73-2887FBED3D45}" type="pres">
      <dgm:prSet presAssocID="{3A0497E3-9483-469A-AC37-CEBB1E02AB63}" presName="horz2" presStyleCnt="0"/>
      <dgm:spPr/>
    </dgm:pt>
    <dgm:pt modelId="{EA633076-61D2-4FB0-B8AD-31AAF1372952}" type="pres">
      <dgm:prSet presAssocID="{3A0497E3-9483-469A-AC37-CEBB1E02AB63}" presName="horzSpace2" presStyleCnt="0"/>
      <dgm:spPr/>
    </dgm:pt>
    <dgm:pt modelId="{C670EA08-32A7-4CA6-8EF2-62997313EF78}" type="pres">
      <dgm:prSet presAssocID="{3A0497E3-9483-469A-AC37-CEBB1E02AB63}" presName="tx2" presStyleLbl="revTx" presStyleIdx="3" presStyleCnt="12"/>
      <dgm:spPr/>
    </dgm:pt>
    <dgm:pt modelId="{ABB158BA-FE7A-4242-8E78-4A4DDCDB7753}" type="pres">
      <dgm:prSet presAssocID="{3A0497E3-9483-469A-AC37-CEBB1E02AB63}" presName="vert2" presStyleCnt="0"/>
      <dgm:spPr/>
    </dgm:pt>
    <dgm:pt modelId="{23D04A5A-AFEA-4C48-AF7D-ECC7BA036260}" type="pres">
      <dgm:prSet presAssocID="{3A0497E3-9483-469A-AC37-CEBB1E02AB63}" presName="thinLine2b" presStyleLbl="callout" presStyleIdx="2" presStyleCnt="8"/>
      <dgm:spPr/>
    </dgm:pt>
    <dgm:pt modelId="{F2F8D8F7-5A9D-4260-B54C-B9111BD76FCB}" type="pres">
      <dgm:prSet presAssocID="{3A0497E3-9483-469A-AC37-CEBB1E02AB63}" presName="vertSpace2b" presStyleCnt="0"/>
      <dgm:spPr/>
    </dgm:pt>
    <dgm:pt modelId="{FD1E0413-2F3E-4B09-B5E5-6E37FCE77DAA}" type="pres">
      <dgm:prSet presAssocID="{4C8B6E3F-F962-4F5A-93DF-F82733F510C7}" presName="thickLine" presStyleLbl="alignNode1" presStyleIdx="1" presStyleCnt="4"/>
      <dgm:spPr/>
    </dgm:pt>
    <dgm:pt modelId="{EE153E00-47BB-4073-9822-A7B913E2036E}" type="pres">
      <dgm:prSet presAssocID="{4C8B6E3F-F962-4F5A-93DF-F82733F510C7}" presName="horz1" presStyleCnt="0"/>
      <dgm:spPr/>
    </dgm:pt>
    <dgm:pt modelId="{DBBDB821-F61D-4D96-B322-C43CF14FC462}" type="pres">
      <dgm:prSet presAssocID="{4C8B6E3F-F962-4F5A-93DF-F82733F510C7}" presName="tx1" presStyleLbl="revTx" presStyleIdx="4" presStyleCnt="12" custScaleX="463763"/>
      <dgm:spPr/>
    </dgm:pt>
    <dgm:pt modelId="{ED39C370-EF36-4C71-B8F9-7ED9B910EA69}" type="pres">
      <dgm:prSet presAssocID="{4C8B6E3F-F962-4F5A-93DF-F82733F510C7}" presName="vert1" presStyleCnt="0"/>
      <dgm:spPr/>
    </dgm:pt>
    <dgm:pt modelId="{E808C0BF-DB54-492F-856D-525D9FD92753}" type="pres">
      <dgm:prSet presAssocID="{46BD2777-7DEB-40AB-B321-A4DAD19E5216}" presName="vertSpace2a" presStyleCnt="0"/>
      <dgm:spPr/>
    </dgm:pt>
    <dgm:pt modelId="{A52A1AE3-B5C9-447B-979B-0139213FC779}" type="pres">
      <dgm:prSet presAssocID="{46BD2777-7DEB-40AB-B321-A4DAD19E5216}" presName="horz2" presStyleCnt="0"/>
      <dgm:spPr/>
    </dgm:pt>
    <dgm:pt modelId="{62EA8C5A-838F-421C-8552-E239FF849571}" type="pres">
      <dgm:prSet presAssocID="{46BD2777-7DEB-40AB-B321-A4DAD19E5216}" presName="horzSpace2" presStyleCnt="0"/>
      <dgm:spPr/>
    </dgm:pt>
    <dgm:pt modelId="{5F7D9D74-13E3-4792-8D92-D8EE36E8DE9E}" type="pres">
      <dgm:prSet presAssocID="{46BD2777-7DEB-40AB-B321-A4DAD19E5216}" presName="tx2" presStyleLbl="revTx" presStyleIdx="5" presStyleCnt="12"/>
      <dgm:spPr/>
    </dgm:pt>
    <dgm:pt modelId="{B8125506-719F-4AB0-9C20-8C25F9FDFF9B}" type="pres">
      <dgm:prSet presAssocID="{46BD2777-7DEB-40AB-B321-A4DAD19E5216}" presName="vert2" presStyleCnt="0"/>
      <dgm:spPr/>
    </dgm:pt>
    <dgm:pt modelId="{D19E6F89-0454-43D5-9BAF-ECBB311018FC}" type="pres">
      <dgm:prSet presAssocID="{46BD2777-7DEB-40AB-B321-A4DAD19E5216}" presName="thinLine2b" presStyleLbl="callout" presStyleIdx="3" presStyleCnt="8"/>
      <dgm:spPr/>
    </dgm:pt>
    <dgm:pt modelId="{DDE95665-003A-45D2-B1BC-8566B48A7C66}" type="pres">
      <dgm:prSet presAssocID="{46BD2777-7DEB-40AB-B321-A4DAD19E5216}" presName="vertSpace2b" presStyleCnt="0"/>
      <dgm:spPr/>
    </dgm:pt>
    <dgm:pt modelId="{2CF476D2-D181-429A-BAAB-4A44CA50F7B8}" type="pres">
      <dgm:prSet presAssocID="{A4AD4CAD-DEA3-4C2A-B20C-FD4C88247E18}" presName="horz2" presStyleCnt="0"/>
      <dgm:spPr/>
    </dgm:pt>
    <dgm:pt modelId="{2895849D-AAF1-489F-986A-02A35E5FB747}" type="pres">
      <dgm:prSet presAssocID="{A4AD4CAD-DEA3-4C2A-B20C-FD4C88247E18}" presName="horzSpace2" presStyleCnt="0"/>
      <dgm:spPr/>
    </dgm:pt>
    <dgm:pt modelId="{AAFAB3C4-37FB-4DE5-B4AA-40D65001A0BA}" type="pres">
      <dgm:prSet presAssocID="{A4AD4CAD-DEA3-4C2A-B20C-FD4C88247E18}" presName="tx2" presStyleLbl="revTx" presStyleIdx="6" presStyleCnt="12"/>
      <dgm:spPr/>
    </dgm:pt>
    <dgm:pt modelId="{D8018A89-142C-4788-92DA-31361AC6AB4D}" type="pres">
      <dgm:prSet presAssocID="{A4AD4CAD-DEA3-4C2A-B20C-FD4C88247E18}" presName="vert2" presStyleCnt="0"/>
      <dgm:spPr/>
    </dgm:pt>
    <dgm:pt modelId="{4E1BBA08-F343-48D5-AB9C-8328B583730A}" type="pres">
      <dgm:prSet presAssocID="{A4AD4CAD-DEA3-4C2A-B20C-FD4C88247E18}" presName="thinLine2b" presStyleLbl="callout" presStyleIdx="4" presStyleCnt="8"/>
      <dgm:spPr/>
    </dgm:pt>
    <dgm:pt modelId="{06C9741E-A2F7-4450-B958-B565B8270103}" type="pres">
      <dgm:prSet presAssocID="{A4AD4CAD-DEA3-4C2A-B20C-FD4C88247E18}" presName="vertSpace2b" presStyleCnt="0"/>
      <dgm:spPr/>
    </dgm:pt>
    <dgm:pt modelId="{3206411F-AB06-4ED2-B678-291AE6A6B851}" type="pres">
      <dgm:prSet presAssocID="{2D2FA1F6-61BD-44CC-907C-7EF9BD3D3C86}" presName="thickLine" presStyleLbl="alignNode1" presStyleIdx="2" presStyleCnt="4"/>
      <dgm:spPr/>
    </dgm:pt>
    <dgm:pt modelId="{D78FE696-E189-49BE-83A6-E9C823D4A1C3}" type="pres">
      <dgm:prSet presAssocID="{2D2FA1F6-61BD-44CC-907C-7EF9BD3D3C86}" presName="horz1" presStyleCnt="0"/>
      <dgm:spPr/>
    </dgm:pt>
    <dgm:pt modelId="{FF74DF76-7294-4C9A-BC6F-16DC558CE19A}" type="pres">
      <dgm:prSet presAssocID="{2D2FA1F6-61BD-44CC-907C-7EF9BD3D3C86}" presName="tx1" presStyleLbl="revTx" presStyleIdx="7" presStyleCnt="12" custScaleX="465381"/>
      <dgm:spPr/>
    </dgm:pt>
    <dgm:pt modelId="{F036E4EB-BF40-4EB8-BE60-178A822E9761}" type="pres">
      <dgm:prSet presAssocID="{2D2FA1F6-61BD-44CC-907C-7EF9BD3D3C86}" presName="vert1" presStyleCnt="0"/>
      <dgm:spPr/>
    </dgm:pt>
    <dgm:pt modelId="{F16A5F18-E341-450E-B236-CF8F0571C7F8}" type="pres">
      <dgm:prSet presAssocID="{56C4E8D4-106F-4549-9F70-671C84C0DBF1}" presName="vertSpace2a" presStyleCnt="0"/>
      <dgm:spPr/>
    </dgm:pt>
    <dgm:pt modelId="{A41A1531-86E3-4643-B856-576B3223CD05}" type="pres">
      <dgm:prSet presAssocID="{56C4E8D4-106F-4549-9F70-671C84C0DBF1}" presName="horz2" presStyleCnt="0"/>
      <dgm:spPr/>
    </dgm:pt>
    <dgm:pt modelId="{F3B5D0B7-245F-4347-99FA-9FE9C58B36B1}" type="pres">
      <dgm:prSet presAssocID="{56C4E8D4-106F-4549-9F70-671C84C0DBF1}" presName="horzSpace2" presStyleCnt="0"/>
      <dgm:spPr/>
    </dgm:pt>
    <dgm:pt modelId="{59D48DC9-AA89-4E47-A372-B1E68A54BEDA}" type="pres">
      <dgm:prSet presAssocID="{56C4E8D4-106F-4549-9F70-671C84C0DBF1}" presName="tx2" presStyleLbl="revTx" presStyleIdx="8" presStyleCnt="12"/>
      <dgm:spPr/>
    </dgm:pt>
    <dgm:pt modelId="{46EBACE2-30DE-4BB5-8937-B8607551386A}" type="pres">
      <dgm:prSet presAssocID="{56C4E8D4-106F-4549-9F70-671C84C0DBF1}" presName="vert2" presStyleCnt="0"/>
      <dgm:spPr/>
    </dgm:pt>
    <dgm:pt modelId="{B1A36B15-1AC2-43B7-86D3-5669676FD1B1}" type="pres">
      <dgm:prSet presAssocID="{56C4E8D4-106F-4549-9F70-671C84C0DBF1}" presName="thinLine2b" presStyleLbl="callout" presStyleIdx="5" presStyleCnt="8"/>
      <dgm:spPr/>
    </dgm:pt>
    <dgm:pt modelId="{8AECB829-D8E6-40CD-AB28-38B940E3A99D}" type="pres">
      <dgm:prSet presAssocID="{56C4E8D4-106F-4549-9F70-671C84C0DBF1}" presName="vertSpace2b" presStyleCnt="0"/>
      <dgm:spPr/>
    </dgm:pt>
    <dgm:pt modelId="{1F466C17-9B78-4FBC-A2B8-6C93FE94165B}" type="pres">
      <dgm:prSet presAssocID="{794AB1AD-582A-40F6-AEAA-E713CDDE2807}" presName="horz2" presStyleCnt="0"/>
      <dgm:spPr/>
    </dgm:pt>
    <dgm:pt modelId="{F8468238-5D09-4642-A0C7-DF7E8D3FC2CF}" type="pres">
      <dgm:prSet presAssocID="{794AB1AD-582A-40F6-AEAA-E713CDDE2807}" presName="horzSpace2" presStyleCnt="0"/>
      <dgm:spPr/>
    </dgm:pt>
    <dgm:pt modelId="{F6B6CA69-F494-408D-AC7F-7835D8857D19}" type="pres">
      <dgm:prSet presAssocID="{794AB1AD-582A-40F6-AEAA-E713CDDE2807}" presName="tx2" presStyleLbl="revTx" presStyleIdx="9" presStyleCnt="12"/>
      <dgm:spPr/>
    </dgm:pt>
    <dgm:pt modelId="{216A6F15-BD58-4418-AEE8-BDAE894EAC9D}" type="pres">
      <dgm:prSet presAssocID="{794AB1AD-582A-40F6-AEAA-E713CDDE2807}" presName="vert2" presStyleCnt="0"/>
      <dgm:spPr/>
    </dgm:pt>
    <dgm:pt modelId="{C9CF5947-3823-4FFC-AC8E-1BE95185C9F6}" type="pres">
      <dgm:prSet presAssocID="{794AB1AD-582A-40F6-AEAA-E713CDDE2807}" presName="thinLine2b" presStyleLbl="callout" presStyleIdx="6" presStyleCnt="8"/>
      <dgm:spPr/>
    </dgm:pt>
    <dgm:pt modelId="{50A295FA-660E-4729-A2C5-46A9570A712B}" type="pres">
      <dgm:prSet presAssocID="{794AB1AD-582A-40F6-AEAA-E713CDDE2807}" presName="vertSpace2b" presStyleCnt="0"/>
      <dgm:spPr/>
    </dgm:pt>
    <dgm:pt modelId="{365194EE-5D4A-4EB9-9637-34813929E64F}" type="pres">
      <dgm:prSet presAssocID="{6213D366-6C97-4006-A3C7-D7B84EF47405}" presName="thickLine" presStyleLbl="alignNode1" presStyleIdx="3" presStyleCnt="4"/>
      <dgm:spPr/>
    </dgm:pt>
    <dgm:pt modelId="{BC53CB61-D137-4558-AF35-D0DDF0701215}" type="pres">
      <dgm:prSet presAssocID="{6213D366-6C97-4006-A3C7-D7B84EF47405}" presName="horz1" presStyleCnt="0"/>
      <dgm:spPr/>
    </dgm:pt>
    <dgm:pt modelId="{B8170947-C3E8-474B-99A5-C70DA5926B68}" type="pres">
      <dgm:prSet presAssocID="{6213D366-6C97-4006-A3C7-D7B84EF47405}" presName="tx1" presStyleLbl="revTx" presStyleIdx="10" presStyleCnt="12" custScaleX="465748"/>
      <dgm:spPr/>
    </dgm:pt>
    <dgm:pt modelId="{2335AC16-35E0-4A98-8FE8-43C794BF1BBA}" type="pres">
      <dgm:prSet presAssocID="{6213D366-6C97-4006-A3C7-D7B84EF47405}" presName="vert1" presStyleCnt="0"/>
      <dgm:spPr/>
    </dgm:pt>
    <dgm:pt modelId="{FBA813C7-245F-4506-B80D-993DDADFD1A3}" type="pres">
      <dgm:prSet presAssocID="{838E44E7-D7AD-4F98-826C-7106E58D7746}" presName="vertSpace2a" presStyleCnt="0"/>
      <dgm:spPr/>
    </dgm:pt>
    <dgm:pt modelId="{67D6F130-B0E0-446D-A50D-5D481925411E}" type="pres">
      <dgm:prSet presAssocID="{838E44E7-D7AD-4F98-826C-7106E58D7746}" presName="horz2" presStyleCnt="0"/>
      <dgm:spPr/>
    </dgm:pt>
    <dgm:pt modelId="{945BD074-5440-4840-8786-52DAB09F4DD3}" type="pres">
      <dgm:prSet presAssocID="{838E44E7-D7AD-4F98-826C-7106E58D7746}" presName="horzSpace2" presStyleCnt="0"/>
      <dgm:spPr/>
    </dgm:pt>
    <dgm:pt modelId="{E5AD4A7A-E102-42E5-AFC7-1BB250A27585}" type="pres">
      <dgm:prSet presAssocID="{838E44E7-D7AD-4F98-826C-7106E58D7746}" presName="tx2" presStyleLbl="revTx" presStyleIdx="11" presStyleCnt="12" custScaleX="98076"/>
      <dgm:spPr/>
    </dgm:pt>
    <dgm:pt modelId="{9428A29B-E3E2-428D-A557-4C25B6C1A104}" type="pres">
      <dgm:prSet presAssocID="{838E44E7-D7AD-4F98-826C-7106E58D7746}" presName="vert2" presStyleCnt="0"/>
      <dgm:spPr/>
    </dgm:pt>
    <dgm:pt modelId="{336D075A-98A3-4898-97EA-BAAF64771770}" type="pres">
      <dgm:prSet presAssocID="{838E44E7-D7AD-4F98-826C-7106E58D7746}" presName="thinLine2b" presStyleLbl="callout" presStyleIdx="7" presStyleCnt="8"/>
      <dgm:spPr/>
    </dgm:pt>
    <dgm:pt modelId="{77D86055-57E3-492F-9C9E-09C64645763F}" type="pres">
      <dgm:prSet presAssocID="{838E44E7-D7AD-4F98-826C-7106E58D7746}" presName="vertSpace2b" presStyleCnt="0"/>
      <dgm:spPr/>
    </dgm:pt>
  </dgm:ptLst>
  <dgm:cxnLst>
    <dgm:cxn modelId="{C0DBBD03-3671-44B8-BA39-C7B7E1FD405A}" type="presOf" srcId="{794AB1AD-582A-40F6-AEAA-E713CDDE2807}" destId="{F6B6CA69-F494-408D-AC7F-7835D8857D19}" srcOrd="0" destOrd="0" presId="urn:microsoft.com/office/officeart/2008/layout/LinedList"/>
    <dgm:cxn modelId="{05E9311A-89F7-477A-B295-5E55C681D5D3}" type="presOf" srcId="{838E44E7-D7AD-4F98-826C-7106E58D7746}" destId="{E5AD4A7A-E102-42E5-AFC7-1BB250A27585}" srcOrd="0" destOrd="0" presId="urn:microsoft.com/office/officeart/2008/layout/LinedList"/>
    <dgm:cxn modelId="{4FF4401E-861E-4C7A-9360-D50B99B4D27B}" type="presOf" srcId="{3A0497E3-9483-469A-AC37-CEBB1E02AB63}" destId="{C670EA08-32A7-4CA6-8EF2-62997313EF78}" srcOrd="0" destOrd="0" presId="urn:microsoft.com/office/officeart/2008/layout/LinedList"/>
    <dgm:cxn modelId="{B8AABC1F-AEFA-4055-A770-78660D345806}" srcId="{9BFF4E44-4213-4175-98BC-527BB5FAF8C0}" destId="{3A0497E3-9483-469A-AC37-CEBB1E02AB63}" srcOrd="2" destOrd="0" parTransId="{A2539EFC-1D96-4854-AF01-C79126F4B6E8}" sibTransId="{280799C1-62A8-477B-8880-C845355D9A6D}"/>
    <dgm:cxn modelId="{C6F00A24-AA23-428B-B01D-AB653AD20E4D}" srcId="{F886A885-DF3C-4255-AE12-905E6DD7A4B4}" destId="{9BFF4E44-4213-4175-98BC-527BB5FAF8C0}" srcOrd="0" destOrd="0" parTransId="{0D7393CB-361B-443E-9116-4174FD3AD294}" sibTransId="{439D9356-48B0-4B72-B887-B6FF8891B033}"/>
    <dgm:cxn modelId="{1FF78930-5639-44B9-A597-ACCC42E94252}" type="presOf" srcId="{9BFF4E44-4213-4175-98BC-527BB5FAF8C0}" destId="{3B9AAF4C-41AB-47CF-AF4C-4CAC7BC57C77}" srcOrd="0" destOrd="0" presId="urn:microsoft.com/office/officeart/2008/layout/LinedList"/>
    <dgm:cxn modelId="{5B9A3537-152A-43C7-BBD5-05DD26F1AE06}" srcId="{4C8B6E3F-F962-4F5A-93DF-F82733F510C7}" destId="{A4AD4CAD-DEA3-4C2A-B20C-FD4C88247E18}" srcOrd="1" destOrd="0" parTransId="{CB5F8BDA-EB3B-4D4B-BAF8-00CAC69C2015}" sibTransId="{8F01A1C6-8141-43A0-AB6A-7132D2DBF613}"/>
    <dgm:cxn modelId="{BA745967-6F27-40CE-AEEE-FCEF98A09B89}" srcId="{F886A885-DF3C-4255-AE12-905E6DD7A4B4}" destId="{2D2FA1F6-61BD-44CC-907C-7EF9BD3D3C86}" srcOrd="2" destOrd="0" parTransId="{0B087839-082F-45AB-B20F-695317ED7123}" sibTransId="{707B7372-4212-4BBD-BDDC-4EB7409F678F}"/>
    <dgm:cxn modelId="{CCC6786D-2C88-4A09-84FA-D6A4E925AD13}" srcId="{9BFF4E44-4213-4175-98BC-527BB5FAF8C0}" destId="{E614FCC8-AF12-4247-AFFB-CD63925D29FF}" srcOrd="0" destOrd="0" parTransId="{FBE22AB8-6970-4F53-9229-965C1A67E19A}" sibTransId="{51E3D0A7-4291-400A-9C5E-E3B3BAC23B42}"/>
    <dgm:cxn modelId="{91AA966F-224A-402F-837C-132C9C972798}" type="presOf" srcId="{E614FCC8-AF12-4247-AFFB-CD63925D29FF}" destId="{BCFB45C5-D668-42E1-8098-AEB81CD75F4E}" srcOrd="0" destOrd="0" presId="urn:microsoft.com/office/officeart/2008/layout/LinedList"/>
    <dgm:cxn modelId="{C6862476-A529-4D12-999A-B76909B1FEEF}" type="presOf" srcId="{56C4E8D4-106F-4549-9F70-671C84C0DBF1}" destId="{59D48DC9-AA89-4E47-A372-B1E68A54BEDA}" srcOrd="0" destOrd="0" presId="urn:microsoft.com/office/officeart/2008/layout/LinedList"/>
    <dgm:cxn modelId="{BB880757-2E79-4A95-B4E3-AB3C41B1DE0A}" type="presOf" srcId="{46BD2777-7DEB-40AB-B321-A4DAD19E5216}" destId="{5F7D9D74-13E3-4792-8D92-D8EE36E8DE9E}" srcOrd="0" destOrd="0" presId="urn:microsoft.com/office/officeart/2008/layout/LinedList"/>
    <dgm:cxn modelId="{59C1687A-3C45-4DBB-8886-5FB3B5469FDE}" srcId="{6213D366-6C97-4006-A3C7-D7B84EF47405}" destId="{838E44E7-D7AD-4F98-826C-7106E58D7746}" srcOrd="0" destOrd="0" parTransId="{3FFFB6D3-85DD-4D4C-81AE-9629C8079BB8}" sibTransId="{842CAA17-89AC-4120-97CC-5FD22EBC95E3}"/>
    <dgm:cxn modelId="{293F6287-3209-49D4-A005-3B4347AE7DB3}" srcId="{2D2FA1F6-61BD-44CC-907C-7EF9BD3D3C86}" destId="{794AB1AD-582A-40F6-AEAA-E713CDDE2807}" srcOrd="1" destOrd="0" parTransId="{CD156745-BAB1-4DA3-AF15-072045A17D10}" sibTransId="{F82A563C-31FF-4151-B5AB-3C389D2B8FBB}"/>
    <dgm:cxn modelId="{E4BDEF89-3313-4087-9320-FF6DF5808F39}" type="presOf" srcId="{2D2FA1F6-61BD-44CC-907C-7EF9BD3D3C86}" destId="{FF74DF76-7294-4C9A-BC6F-16DC558CE19A}" srcOrd="0" destOrd="0" presId="urn:microsoft.com/office/officeart/2008/layout/LinedList"/>
    <dgm:cxn modelId="{00F99391-0AC9-43E9-A2AE-4A300DC1AF1C}" type="presOf" srcId="{A4AD4CAD-DEA3-4C2A-B20C-FD4C88247E18}" destId="{AAFAB3C4-37FB-4DE5-B4AA-40D65001A0BA}" srcOrd="0" destOrd="0" presId="urn:microsoft.com/office/officeart/2008/layout/LinedList"/>
    <dgm:cxn modelId="{1A5D799A-05D4-440B-8A97-AB02F49FE6FE}" type="presOf" srcId="{21CD1F94-AB0F-48A6-9D3E-41B592734C24}" destId="{C4A75A88-6F5E-4AF3-A5F3-4CC1AECE99A7}" srcOrd="0" destOrd="0" presId="urn:microsoft.com/office/officeart/2008/layout/LinedList"/>
    <dgm:cxn modelId="{21EA0E9C-45B4-4AFB-BFD7-0C5FB60F1D95}" srcId="{F886A885-DF3C-4255-AE12-905E6DD7A4B4}" destId="{6213D366-6C97-4006-A3C7-D7B84EF47405}" srcOrd="3" destOrd="0" parTransId="{85BB3963-E9F7-4E79-98BF-FAE809A9FF64}" sibTransId="{DEB4DC99-57D9-41D5-9F39-85308F35AE95}"/>
    <dgm:cxn modelId="{4C1581AB-BB5D-4AC1-BA8D-C04690836F37}" type="presOf" srcId="{6213D366-6C97-4006-A3C7-D7B84EF47405}" destId="{B8170947-C3E8-474B-99A5-C70DA5926B68}" srcOrd="0" destOrd="0" presId="urn:microsoft.com/office/officeart/2008/layout/LinedList"/>
    <dgm:cxn modelId="{2C98E0B6-9D52-49A4-9674-33F657A368E6}" srcId="{9BFF4E44-4213-4175-98BC-527BB5FAF8C0}" destId="{21CD1F94-AB0F-48A6-9D3E-41B592734C24}" srcOrd="1" destOrd="0" parTransId="{F61140E3-ACC1-4617-8681-958C4FEAAA92}" sibTransId="{6618E4D9-AE72-4DDC-B8AD-74A06A463612}"/>
    <dgm:cxn modelId="{5DB618C1-2EC0-4D50-BC1D-B3896D031B96}" type="presOf" srcId="{F886A885-DF3C-4255-AE12-905E6DD7A4B4}" destId="{004EB6C0-9CF1-4D1F-AFB2-6F110A255A88}" srcOrd="0" destOrd="0" presId="urn:microsoft.com/office/officeart/2008/layout/LinedList"/>
    <dgm:cxn modelId="{D13343D5-8B8E-4029-A0FF-F113896EE39E}" srcId="{F886A885-DF3C-4255-AE12-905E6DD7A4B4}" destId="{4C8B6E3F-F962-4F5A-93DF-F82733F510C7}" srcOrd="1" destOrd="0" parTransId="{1A99FE16-B475-4122-B864-06E75AB1E74E}" sibTransId="{0B36990A-8289-4A58-AF8E-10A9EACB49B3}"/>
    <dgm:cxn modelId="{4705CAD9-7465-4268-B8C9-CDFAC90EB88F}" srcId="{2D2FA1F6-61BD-44CC-907C-7EF9BD3D3C86}" destId="{56C4E8D4-106F-4549-9F70-671C84C0DBF1}" srcOrd="0" destOrd="0" parTransId="{421A675A-2568-4CCC-B050-AD82ECA27946}" sibTransId="{32919BAD-05A7-4C65-BC9B-BF2E12629194}"/>
    <dgm:cxn modelId="{A59695F1-2366-48CE-8006-3045A629AE3A}" srcId="{4C8B6E3F-F962-4F5A-93DF-F82733F510C7}" destId="{46BD2777-7DEB-40AB-B321-A4DAD19E5216}" srcOrd="0" destOrd="0" parTransId="{EA8BBEF8-B21F-41D1-A929-91255BA4BD19}" sibTransId="{BBA26938-5FC3-44D3-95D3-F813C75B593C}"/>
    <dgm:cxn modelId="{8B45F1F6-0D25-4C18-8733-9969F32F5839}" type="presOf" srcId="{4C8B6E3F-F962-4F5A-93DF-F82733F510C7}" destId="{DBBDB821-F61D-4D96-B322-C43CF14FC462}" srcOrd="0" destOrd="0" presId="urn:microsoft.com/office/officeart/2008/layout/LinedList"/>
    <dgm:cxn modelId="{3AD96221-257F-47D1-B002-A44F52B20D17}" type="presParOf" srcId="{004EB6C0-9CF1-4D1F-AFB2-6F110A255A88}" destId="{49005F83-967A-4117-BF3A-762512377E85}" srcOrd="0" destOrd="0" presId="urn:microsoft.com/office/officeart/2008/layout/LinedList"/>
    <dgm:cxn modelId="{DF0DA08A-ECB2-4D27-93CD-AA5E507DB720}" type="presParOf" srcId="{004EB6C0-9CF1-4D1F-AFB2-6F110A255A88}" destId="{F692A569-55A1-4EDB-AF50-9C160D843A72}" srcOrd="1" destOrd="0" presId="urn:microsoft.com/office/officeart/2008/layout/LinedList"/>
    <dgm:cxn modelId="{EA90AD79-ADDA-49C0-816A-F13A03FEF902}" type="presParOf" srcId="{F692A569-55A1-4EDB-AF50-9C160D843A72}" destId="{3B9AAF4C-41AB-47CF-AF4C-4CAC7BC57C77}" srcOrd="0" destOrd="0" presId="urn:microsoft.com/office/officeart/2008/layout/LinedList"/>
    <dgm:cxn modelId="{62D28CC0-8577-4EC3-95FF-D90C5BBD82C8}" type="presParOf" srcId="{F692A569-55A1-4EDB-AF50-9C160D843A72}" destId="{308F7730-1F1B-42ED-85F7-02F511B6A290}" srcOrd="1" destOrd="0" presId="urn:microsoft.com/office/officeart/2008/layout/LinedList"/>
    <dgm:cxn modelId="{FCD75C55-4883-42B8-BB15-EA1D92309D76}" type="presParOf" srcId="{308F7730-1F1B-42ED-85F7-02F511B6A290}" destId="{8EBA8476-DE09-47D9-9298-1C127FFC6754}" srcOrd="0" destOrd="0" presId="urn:microsoft.com/office/officeart/2008/layout/LinedList"/>
    <dgm:cxn modelId="{EE8ABF7A-01EA-45AF-A1D4-5F98FBD43C4F}" type="presParOf" srcId="{308F7730-1F1B-42ED-85F7-02F511B6A290}" destId="{EBA202C5-46F2-497E-AEC6-D12C8CDE34B1}" srcOrd="1" destOrd="0" presId="urn:microsoft.com/office/officeart/2008/layout/LinedList"/>
    <dgm:cxn modelId="{F190B14B-0C89-478B-8E67-A23353AF3227}" type="presParOf" srcId="{EBA202C5-46F2-497E-AEC6-D12C8CDE34B1}" destId="{E35CEA89-89E7-4421-9D17-F7A9F839B5C7}" srcOrd="0" destOrd="0" presId="urn:microsoft.com/office/officeart/2008/layout/LinedList"/>
    <dgm:cxn modelId="{EC484CE8-3F5A-427F-B8AE-08F1AC89D3ED}" type="presParOf" srcId="{EBA202C5-46F2-497E-AEC6-D12C8CDE34B1}" destId="{BCFB45C5-D668-42E1-8098-AEB81CD75F4E}" srcOrd="1" destOrd="0" presId="urn:microsoft.com/office/officeart/2008/layout/LinedList"/>
    <dgm:cxn modelId="{0D2F9A6E-AA2A-4E25-91AC-4D4BB843C698}" type="presParOf" srcId="{EBA202C5-46F2-497E-AEC6-D12C8CDE34B1}" destId="{98A08982-6B8F-4355-A4EC-7A42A54517FD}" srcOrd="2" destOrd="0" presId="urn:microsoft.com/office/officeart/2008/layout/LinedList"/>
    <dgm:cxn modelId="{A3631C2D-54CE-42B7-94B9-B6A7088F824A}" type="presParOf" srcId="{308F7730-1F1B-42ED-85F7-02F511B6A290}" destId="{7F201CFF-7A19-44A7-A304-E61800F0AB11}" srcOrd="2" destOrd="0" presId="urn:microsoft.com/office/officeart/2008/layout/LinedList"/>
    <dgm:cxn modelId="{78846675-DDA3-4844-AAEA-5FD83726283E}" type="presParOf" srcId="{308F7730-1F1B-42ED-85F7-02F511B6A290}" destId="{E7B3F44F-884D-44E8-B7C5-A2F1F9533A1C}" srcOrd="3" destOrd="0" presId="urn:microsoft.com/office/officeart/2008/layout/LinedList"/>
    <dgm:cxn modelId="{28069C7A-6FEC-4008-9755-CCE0AB395310}" type="presParOf" srcId="{308F7730-1F1B-42ED-85F7-02F511B6A290}" destId="{7B5F80B5-69EE-4D63-B619-593F64C79146}" srcOrd="4" destOrd="0" presId="urn:microsoft.com/office/officeart/2008/layout/LinedList"/>
    <dgm:cxn modelId="{F4F192D4-216A-4F95-8988-DC0EA453941C}" type="presParOf" srcId="{7B5F80B5-69EE-4D63-B619-593F64C79146}" destId="{FCC69EF0-154E-42FF-9B10-952548DC53EB}" srcOrd="0" destOrd="0" presId="urn:microsoft.com/office/officeart/2008/layout/LinedList"/>
    <dgm:cxn modelId="{9A112405-E775-40CD-AD27-6426C364CE25}" type="presParOf" srcId="{7B5F80B5-69EE-4D63-B619-593F64C79146}" destId="{C4A75A88-6F5E-4AF3-A5F3-4CC1AECE99A7}" srcOrd="1" destOrd="0" presId="urn:microsoft.com/office/officeart/2008/layout/LinedList"/>
    <dgm:cxn modelId="{7C0F92C3-4077-45C4-B2C7-959AA909EC52}" type="presParOf" srcId="{7B5F80B5-69EE-4D63-B619-593F64C79146}" destId="{C3C14109-53F6-4F8D-AD9A-CF3E1C84C8BD}" srcOrd="2" destOrd="0" presId="urn:microsoft.com/office/officeart/2008/layout/LinedList"/>
    <dgm:cxn modelId="{ECDD7CF6-8B7C-4F73-A8AE-B2AB06019CDE}" type="presParOf" srcId="{308F7730-1F1B-42ED-85F7-02F511B6A290}" destId="{0B24CD5D-73ED-4DAA-AE81-9105D52142FC}" srcOrd="5" destOrd="0" presId="urn:microsoft.com/office/officeart/2008/layout/LinedList"/>
    <dgm:cxn modelId="{F6B07B69-5612-42F2-B760-2B0303824624}" type="presParOf" srcId="{308F7730-1F1B-42ED-85F7-02F511B6A290}" destId="{A27C6752-5679-487E-AA3E-6F1A057DEC81}" srcOrd="6" destOrd="0" presId="urn:microsoft.com/office/officeart/2008/layout/LinedList"/>
    <dgm:cxn modelId="{FB1846B3-7B94-42C7-9B82-3200AB8802A2}" type="presParOf" srcId="{308F7730-1F1B-42ED-85F7-02F511B6A290}" destId="{82D070E3-F76A-4A03-AD73-2887FBED3D45}" srcOrd="7" destOrd="0" presId="urn:microsoft.com/office/officeart/2008/layout/LinedList"/>
    <dgm:cxn modelId="{82A47FD8-EFCB-46BC-9266-5199817D88C5}" type="presParOf" srcId="{82D070E3-F76A-4A03-AD73-2887FBED3D45}" destId="{EA633076-61D2-4FB0-B8AD-31AAF1372952}" srcOrd="0" destOrd="0" presId="urn:microsoft.com/office/officeart/2008/layout/LinedList"/>
    <dgm:cxn modelId="{59E4F147-CA06-4E4B-B7C7-69965BC05E6B}" type="presParOf" srcId="{82D070E3-F76A-4A03-AD73-2887FBED3D45}" destId="{C670EA08-32A7-4CA6-8EF2-62997313EF78}" srcOrd="1" destOrd="0" presId="urn:microsoft.com/office/officeart/2008/layout/LinedList"/>
    <dgm:cxn modelId="{5D84286A-68D2-430B-897C-D5F38712BFF5}" type="presParOf" srcId="{82D070E3-F76A-4A03-AD73-2887FBED3D45}" destId="{ABB158BA-FE7A-4242-8E78-4A4DDCDB7753}" srcOrd="2" destOrd="0" presId="urn:microsoft.com/office/officeart/2008/layout/LinedList"/>
    <dgm:cxn modelId="{05C84F6A-C09F-4556-8EF9-0754C49CAB1A}" type="presParOf" srcId="{308F7730-1F1B-42ED-85F7-02F511B6A290}" destId="{23D04A5A-AFEA-4C48-AF7D-ECC7BA036260}" srcOrd="8" destOrd="0" presId="urn:microsoft.com/office/officeart/2008/layout/LinedList"/>
    <dgm:cxn modelId="{43E725DC-2D31-4A70-811B-57D1D3282B4A}" type="presParOf" srcId="{308F7730-1F1B-42ED-85F7-02F511B6A290}" destId="{F2F8D8F7-5A9D-4260-B54C-B9111BD76FCB}" srcOrd="9" destOrd="0" presId="urn:microsoft.com/office/officeart/2008/layout/LinedList"/>
    <dgm:cxn modelId="{9F1095EB-A4C3-48CB-BAB6-DD2BF6431D0F}" type="presParOf" srcId="{004EB6C0-9CF1-4D1F-AFB2-6F110A255A88}" destId="{FD1E0413-2F3E-4B09-B5E5-6E37FCE77DAA}" srcOrd="2" destOrd="0" presId="urn:microsoft.com/office/officeart/2008/layout/LinedList"/>
    <dgm:cxn modelId="{9913BE11-CA5B-4030-B41D-C976AE14115A}" type="presParOf" srcId="{004EB6C0-9CF1-4D1F-AFB2-6F110A255A88}" destId="{EE153E00-47BB-4073-9822-A7B913E2036E}" srcOrd="3" destOrd="0" presId="urn:microsoft.com/office/officeart/2008/layout/LinedList"/>
    <dgm:cxn modelId="{969B22A7-B4EB-47D2-BEDB-F4F3F6A16BFB}" type="presParOf" srcId="{EE153E00-47BB-4073-9822-A7B913E2036E}" destId="{DBBDB821-F61D-4D96-B322-C43CF14FC462}" srcOrd="0" destOrd="0" presId="urn:microsoft.com/office/officeart/2008/layout/LinedList"/>
    <dgm:cxn modelId="{6663FAA7-3258-4EAD-8584-1795CB488FFB}" type="presParOf" srcId="{EE153E00-47BB-4073-9822-A7B913E2036E}" destId="{ED39C370-EF36-4C71-B8F9-7ED9B910EA69}" srcOrd="1" destOrd="0" presId="urn:microsoft.com/office/officeart/2008/layout/LinedList"/>
    <dgm:cxn modelId="{E5D93C01-6E7D-487A-8932-CFA1C80E8D64}" type="presParOf" srcId="{ED39C370-EF36-4C71-B8F9-7ED9B910EA69}" destId="{E808C0BF-DB54-492F-856D-525D9FD92753}" srcOrd="0" destOrd="0" presId="urn:microsoft.com/office/officeart/2008/layout/LinedList"/>
    <dgm:cxn modelId="{C9F2E70D-F912-4840-8786-7D938039382F}" type="presParOf" srcId="{ED39C370-EF36-4C71-B8F9-7ED9B910EA69}" destId="{A52A1AE3-B5C9-447B-979B-0139213FC779}" srcOrd="1" destOrd="0" presId="urn:microsoft.com/office/officeart/2008/layout/LinedList"/>
    <dgm:cxn modelId="{BF198B31-34AC-4E5E-809F-505D23C5A28A}" type="presParOf" srcId="{A52A1AE3-B5C9-447B-979B-0139213FC779}" destId="{62EA8C5A-838F-421C-8552-E239FF849571}" srcOrd="0" destOrd="0" presId="urn:microsoft.com/office/officeart/2008/layout/LinedList"/>
    <dgm:cxn modelId="{E33477D9-AFF8-4798-BFE0-8D86A6DD8E04}" type="presParOf" srcId="{A52A1AE3-B5C9-447B-979B-0139213FC779}" destId="{5F7D9D74-13E3-4792-8D92-D8EE36E8DE9E}" srcOrd="1" destOrd="0" presId="urn:microsoft.com/office/officeart/2008/layout/LinedList"/>
    <dgm:cxn modelId="{87277831-A7DF-4903-81DC-3CFC88EC5FE9}" type="presParOf" srcId="{A52A1AE3-B5C9-447B-979B-0139213FC779}" destId="{B8125506-719F-4AB0-9C20-8C25F9FDFF9B}" srcOrd="2" destOrd="0" presId="urn:microsoft.com/office/officeart/2008/layout/LinedList"/>
    <dgm:cxn modelId="{C069FB42-C2DF-48BB-A411-6C0D42610DF4}" type="presParOf" srcId="{ED39C370-EF36-4C71-B8F9-7ED9B910EA69}" destId="{D19E6F89-0454-43D5-9BAF-ECBB311018FC}" srcOrd="2" destOrd="0" presId="urn:microsoft.com/office/officeart/2008/layout/LinedList"/>
    <dgm:cxn modelId="{40E6B117-24AA-44F9-BF3B-48C773B4F5AC}" type="presParOf" srcId="{ED39C370-EF36-4C71-B8F9-7ED9B910EA69}" destId="{DDE95665-003A-45D2-B1BC-8566B48A7C66}" srcOrd="3" destOrd="0" presId="urn:microsoft.com/office/officeart/2008/layout/LinedList"/>
    <dgm:cxn modelId="{05201289-0B97-4588-B847-59E226D85243}" type="presParOf" srcId="{ED39C370-EF36-4C71-B8F9-7ED9B910EA69}" destId="{2CF476D2-D181-429A-BAAB-4A44CA50F7B8}" srcOrd="4" destOrd="0" presId="urn:microsoft.com/office/officeart/2008/layout/LinedList"/>
    <dgm:cxn modelId="{AC46FFF4-3262-4E07-A3E2-169BC869957A}" type="presParOf" srcId="{2CF476D2-D181-429A-BAAB-4A44CA50F7B8}" destId="{2895849D-AAF1-489F-986A-02A35E5FB747}" srcOrd="0" destOrd="0" presId="urn:microsoft.com/office/officeart/2008/layout/LinedList"/>
    <dgm:cxn modelId="{5624E113-DE65-4FF2-BDC7-1AEE2951F218}" type="presParOf" srcId="{2CF476D2-D181-429A-BAAB-4A44CA50F7B8}" destId="{AAFAB3C4-37FB-4DE5-B4AA-40D65001A0BA}" srcOrd="1" destOrd="0" presId="urn:microsoft.com/office/officeart/2008/layout/LinedList"/>
    <dgm:cxn modelId="{3E6EDCFD-1920-4247-949A-971A5D2239F2}" type="presParOf" srcId="{2CF476D2-D181-429A-BAAB-4A44CA50F7B8}" destId="{D8018A89-142C-4788-92DA-31361AC6AB4D}" srcOrd="2" destOrd="0" presId="urn:microsoft.com/office/officeart/2008/layout/LinedList"/>
    <dgm:cxn modelId="{7C6FF61E-A2A8-48BB-9B12-BCD0AEB21F79}" type="presParOf" srcId="{ED39C370-EF36-4C71-B8F9-7ED9B910EA69}" destId="{4E1BBA08-F343-48D5-AB9C-8328B583730A}" srcOrd="5" destOrd="0" presId="urn:microsoft.com/office/officeart/2008/layout/LinedList"/>
    <dgm:cxn modelId="{C7C70DF7-4A7B-4D47-9028-E4260A2A67E9}" type="presParOf" srcId="{ED39C370-EF36-4C71-B8F9-7ED9B910EA69}" destId="{06C9741E-A2F7-4450-B958-B565B8270103}" srcOrd="6" destOrd="0" presId="urn:microsoft.com/office/officeart/2008/layout/LinedList"/>
    <dgm:cxn modelId="{B9A4E43D-1DD7-43C1-9D80-393234204D51}" type="presParOf" srcId="{004EB6C0-9CF1-4D1F-AFB2-6F110A255A88}" destId="{3206411F-AB06-4ED2-B678-291AE6A6B851}" srcOrd="4" destOrd="0" presId="urn:microsoft.com/office/officeart/2008/layout/LinedList"/>
    <dgm:cxn modelId="{538C148B-86E8-48C8-BAE9-8D9C60D68D70}" type="presParOf" srcId="{004EB6C0-9CF1-4D1F-AFB2-6F110A255A88}" destId="{D78FE696-E189-49BE-83A6-E9C823D4A1C3}" srcOrd="5" destOrd="0" presId="urn:microsoft.com/office/officeart/2008/layout/LinedList"/>
    <dgm:cxn modelId="{C96F5F44-5DFA-4F0A-AE10-D8BD4A640655}" type="presParOf" srcId="{D78FE696-E189-49BE-83A6-E9C823D4A1C3}" destId="{FF74DF76-7294-4C9A-BC6F-16DC558CE19A}" srcOrd="0" destOrd="0" presId="urn:microsoft.com/office/officeart/2008/layout/LinedList"/>
    <dgm:cxn modelId="{B73098BE-73F2-4B45-A2B5-27FEC2B6BD61}" type="presParOf" srcId="{D78FE696-E189-49BE-83A6-E9C823D4A1C3}" destId="{F036E4EB-BF40-4EB8-BE60-178A822E9761}" srcOrd="1" destOrd="0" presId="urn:microsoft.com/office/officeart/2008/layout/LinedList"/>
    <dgm:cxn modelId="{9D98DE23-851D-4367-A8D7-8CD002F44466}" type="presParOf" srcId="{F036E4EB-BF40-4EB8-BE60-178A822E9761}" destId="{F16A5F18-E341-450E-B236-CF8F0571C7F8}" srcOrd="0" destOrd="0" presId="urn:microsoft.com/office/officeart/2008/layout/LinedList"/>
    <dgm:cxn modelId="{E07B7B2C-808C-4EBE-B54D-1187B42AA18D}" type="presParOf" srcId="{F036E4EB-BF40-4EB8-BE60-178A822E9761}" destId="{A41A1531-86E3-4643-B856-576B3223CD05}" srcOrd="1" destOrd="0" presId="urn:microsoft.com/office/officeart/2008/layout/LinedList"/>
    <dgm:cxn modelId="{B669B07A-9ED9-4BA4-BEA3-202CF71FEDD9}" type="presParOf" srcId="{A41A1531-86E3-4643-B856-576B3223CD05}" destId="{F3B5D0B7-245F-4347-99FA-9FE9C58B36B1}" srcOrd="0" destOrd="0" presId="urn:microsoft.com/office/officeart/2008/layout/LinedList"/>
    <dgm:cxn modelId="{A0261713-9758-4C0B-8C37-926C573790F3}" type="presParOf" srcId="{A41A1531-86E3-4643-B856-576B3223CD05}" destId="{59D48DC9-AA89-4E47-A372-B1E68A54BEDA}" srcOrd="1" destOrd="0" presId="urn:microsoft.com/office/officeart/2008/layout/LinedList"/>
    <dgm:cxn modelId="{EAA0B097-4BBB-4912-83BE-A381CA96D00F}" type="presParOf" srcId="{A41A1531-86E3-4643-B856-576B3223CD05}" destId="{46EBACE2-30DE-4BB5-8937-B8607551386A}" srcOrd="2" destOrd="0" presId="urn:microsoft.com/office/officeart/2008/layout/LinedList"/>
    <dgm:cxn modelId="{3621B8E7-7D07-43B1-BCFE-7E50EABD8F41}" type="presParOf" srcId="{F036E4EB-BF40-4EB8-BE60-178A822E9761}" destId="{B1A36B15-1AC2-43B7-86D3-5669676FD1B1}" srcOrd="2" destOrd="0" presId="urn:microsoft.com/office/officeart/2008/layout/LinedList"/>
    <dgm:cxn modelId="{4CB5CA7E-AC36-4C9E-B8CD-96D1BB8BA68F}" type="presParOf" srcId="{F036E4EB-BF40-4EB8-BE60-178A822E9761}" destId="{8AECB829-D8E6-40CD-AB28-38B940E3A99D}" srcOrd="3" destOrd="0" presId="urn:microsoft.com/office/officeart/2008/layout/LinedList"/>
    <dgm:cxn modelId="{96F195DC-6D30-4F51-B853-A44E1418EB38}" type="presParOf" srcId="{F036E4EB-BF40-4EB8-BE60-178A822E9761}" destId="{1F466C17-9B78-4FBC-A2B8-6C93FE94165B}" srcOrd="4" destOrd="0" presId="urn:microsoft.com/office/officeart/2008/layout/LinedList"/>
    <dgm:cxn modelId="{21EC9E78-64F0-4398-B2C8-F07106A4F48C}" type="presParOf" srcId="{1F466C17-9B78-4FBC-A2B8-6C93FE94165B}" destId="{F8468238-5D09-4642-A0C7-DF7E8D3FC2CF}" srcOrd="0" destOrd="0" presId="urn:microsoft.com/office/officeart/2008/layout/LinedList"/>
    <dgm:cxn modelId="{42330218-403E-4381-8D44-DB8EBCA65FB1}" type="presParOf" srcId="{1F466C17-9B78-4FBC-A2B8-6C93FE94165B}" destId="{F6B6CA69-F494-408D-AC7F-7835D8857D19}" srcOrd="1" destOrd="0" presId="urn:microsoft.com/office/officeart/2008/layout/LinedList"/>
    <dgm:cxn modelId="{1B1CA36C-55ED-40A4-84E7-33D708B2882F}" type="presParOf" srcId="{1F466C17-9B78-4FBC-A2B8-6C93FE94165B}" destId="{216A6F15-BD58-4418-AEE8-BDAE894EAC9D}" srcOrd="2" destOrd="0" presId="urn:microsoft.com/office/officeart/2008/layout/LinedList"/>
    <dgm:cxn modelId="{BE481C81-1B70-456D-AA27-4AA2CC84325C}" type="presParOf" srcId="{F036E4EB-BF40-4EB8-BE60-178A822E9761}" destId="{C9CF5947-3823-4FFC-AC8E-1BE95185C9F6}" srcOrd="5" destOrd="0" presId="urn:microsoft.com/office/officeart/2008/layout/LinedList"/>
    <dgm:cxn modelId="{9EA5F8D0-C7FF-4954-9A58-D55125771CCA}" type="presParOf" srcId="{F036E4EB-BF40-4EB8-BE60-178A822E9761}" destId="{50A295FA-660E-4729-A2C5-46A9570A712B}" srcOrd="6" destOrd="0" presId="urn:microsoft.com/office/officeart/2008/layout/LinedList"/>
    <dgm:cxn modelId="{9AF08A84-E0CA-4FB2-8546-2ABF2144E2F3}" type="presParOf" srcId="{004EB6C0-9CF1-4D1F-AFB2-6F110A255A88}" destId="{365194EE-5D4A-4EB9-9637-34813929E64F}" srcOrd="6" destOrd="0" presId="urn:microsoft.com/office/officeart/2008/layout/LinedList"/>
    <dgm:cxn modelId="{D029FDA8-7E5D-437F-A3DF-713003C2966E}" type="presParOf" srcId="{004EB6C0-9CF1-4D1F-AFB2-6F110A255A88}" destId="{BC53CB61-D137-4558-AF35-D0DDF0701215}" srcOrd="7" destOrd="0" presId="urn:microsoft.com/office/officeart/2008/layout/LinedList"/>
    <dgm:cxn modelId="{3CBED683-02CA-41D9-99C9-7C211A9D0D65}" type="presParOf" srcId="{BC53CB61-D137-4558-AF35-D0DDF0701215}" destId="{B8170947-C3E8-474B-99A5-C70DA5926B68}" srcOrd="0" destOrd="0" presId="urn:microsoft.com/office/officeart/2008/layout/LinedList"/>
    <dgm:cxn modelId="{58E882F7-94E8-4D91-B93A-FA3DCBF3A3D8}" type="presParOf" srcId="{BC53CB61-D137-4558-AF35-D0DDF0701215}" destId="{2335AC16-35E0-4A98-8FE8-43C794BF1BBA}" srcOrd="1" destOrd="0" presId="urn:microsoft.com/office/officeart/2008/layout/LinedList"/>
    <dgm:cxn modelId="{ED68439C-2BEF-49DF-A71A-6BD74BDB903E}" type="presParOf" srcId="{2335AC16-35E0-4A98-8FE8-43C794BF1BBA}" destId="{FBA813C7-245F-4506-B80D-993DDADFD1A3}" srcOrd="0" destOrd="0" presId="urn:microsoft.com/office/officeart/2008/layout/LinedList"/>
    <dgm:cxn modelId="{3E971A04-4D57-4F2C-A055-FEA23D9B0589}" type="presParOf" srcId="{2335AC16-35E0-4A98-8FE8-43C794BF1BBA}" destId="{67D6F130-B0E0-446D-A50D-5D481925411E}" srcOrd="1" destOrd="0" presId="urn:microsoft.com/office/officeart/2008/layout/LinedList"/>
    <dgm:cxn modelId="{103C3459-795C-4B45-858E-D9903E5437CB}" type="presParOf" srcId="{67D6F130-B0E0-446D-A50D-5D481925411E}" destId="{945BD074-5440-4840-8786-52DAB09F4DD3}" srcOrd="0" destOrd="0" presId="urn:microsoft.com/office/officeart/2008/layout/LinedList"/>
    <dgm:cxn modelId="{D1C5D53F-D0B9-4218-B43F-DF9FE5DD8DF9}" type="presParOf" srcId="{67D6F130-B0E0-446D-A50D-5D481925411E}" destId="{E5AD4A7A-E102-42E5-AFC7-1BB250A27585}" srcOrd="1" destOrd="0" presId="urn:microsoft.com/office/officeart/2008/layout/LinedList"/>
    <dgm:cxn modelId="{D1199A55-27C7-413D-A8F0-35BB8836FF48}" type="presParOf" srcId="{67D6F130-B0E0-446D-A50D-5D481925411E}" destId="{9428A29B-E3E2-428D-A557-4C25B6C1A104}" srcOrd="2" destOrd="0" presId="urn:microsoft.com/office/officeart/2008/layout/LinedList"/>
    <dgm:cxn modelId="{021B5407-27C5-4DA3-9415-889894FDDFED}" type="presParOf" srcId="{2335AC16-35E0-4A98-8FE8-43C794BF1BBA}" destId="{336D075A-98A3-4898-97EA-BAAF64771770}" srcOrd="2" destOrd="0" presId="urn:microsoft.com/office/officeart/2008/layout/LinedList"/>
    <dgm:cxn modelId="{340E5D32-8876-475E-84D6-E89EE5B9E2DC}" type="presParOf" srcId="{2335AC16-35E0-4A98-8FE8-43C794BF1BBA}" destId="{77D86055-57E3-492F-9C9E-09C64645763F}" srcOrd="3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9005F83-967A-4117-BF3A-762512377E85}">
      <dsp:nvSpPr>
        <dsp:cNvPr id="0" name=""/>
        <dsp:cNvSpPr/>
      </dsp:nvSpPr>
      <dsp:spPr>
        <a:xfrm>
          <a:off x="0" y="0"/>
          <a:ext cx="6784259" cy="0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3B9AAF4C-41AB-47CF-AF4C-4CAC7BC57C77}">
      <dsp:nvSpPr>
        <dsp:cNvPr id="0" name=""/>
        <dsp:cNvSpPr/>
      </dsp:nvSpPr>
      <dsp:spPr>
        <a:xfrm>
          <a:off x="0" y="0"/>
          <a:ext cx="3629619" cy="96877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Probability Theory</a:t>
          </a:r>
        </a:p>
      </dsp:txBody>
      <dsp:txXfrm>
        <a:off x="0" y="0"/>
        <a:ext cx="3629619" cy="968771"/>
      </dsp:txXfrm>
    </dsp:sp>
    <dsp:sp modelId="{BCFB45C5-D668-42E1-8098-AEB81CD75F4E}">
      <dsp:nvSpPr>
        <dsp:cNvPr id="0" name=""/>
        <dsp:cNvSpPr/>
      </dsp:nvSpPr>
      <dsp:spPr>
        <a:xfrm>
          <a:off x="3688650" y="15137"/>
          <a:ext cx="3089289" cy="3027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Probability Space</a:t>
          </a:r>
        </a:p>
      </dsp:txBody>
      <dsp:txXfrm>
        <a:off x="3688650" y="15137"/>
        <a:ext cx="3089289" cy="302741"/>
      </dsp:txXfrm>
    </dsp:sp>
    <dsp:sp modelId="{7F201CFF-7A19-44A7-A304-E61800F0AB11}">
      <dsp:nvSpPr>
        <dsp:cNvPr id="0" name=""/>
        <dsp:cNvSpPr/>
      </dsp:nvSpPr>
      <dsp:spPr>
        <a:xfrm>
          <a:off x="3629619" y="317878"/>
          <a:ext cx="3148320" cy="0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C4A75A88-6F5E-4AF3-A5F3-4CC1AECE99A7}">
      <dsp:nvSpPr>
        <dsp:cNvPr id="0" name=""/>
        <dsp:cNvSpPr/>
      </dsp:nvSpPr>
      <dsp:spPr>
        <a:xfrm>
          <a:off x="3688650" y="333015"/>
          <a:ext cx="3089289" cy="3027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Random Variables</a:t>
          </a:r>
        </a:p>
      </dsp:txBody>
      <dsp:txXfrm>
        <a:off x="3688650" y="333015"/>
        <a:ext cx="3089289" cy="302741"/>
      </dsp:txXfrm>
    </dsp:sp>
    <dsp:sp modelId="{0B24CD5D-73ED-4DAA-AE81-9105D52142FC}">
      <dsp:nvSpPr>
        <dsp:cNvPr id="0" name=""/>
        <dsp:cNvSpPr/>
      </dsp:nvSpPr>
      <dsp:spPr>
        <a:xfrm>
          <a:off x="3629619" y="635756"/>
          <a:ext cx="3148320" cy="0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C670EA08-32A7-4CA6-8EF2-62997313EF78}">
      <dsp:nvSpPr>
        <dsp:cNvPr id="0" name=""/>
        <dsp:cNvSpPr/>
      </dsp:nvSpPr>
      <dsp:spPr>
        <a:xfrm>
          <a:off x="3688650" y="650893"/>
          <a:ext cx="3089289" cy="3027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Probability Distributions</a:t>
          </a:r>
        </a:p>
      </dsp:txBody>
      <dsp:txXfrm>
        <a:off x="3688650" y="650893"/>
        <a:ext cx="3089289" cy="302741"/>
      </dsp:txXfrm>
    </dsp:sp>
    <dsp:sp modelId="{23D04A5A-AFEA-4C48-AF7D-ECC7BA036260}">
      <dsp:nvSpPr>
        <dsp:cNvPr id="0" name=""/>
        <dsp:cNvSpPr/>
      </dsp:nvSpPr>
      <dsp:spPr>
        <a:xfrm>
          <a:off x="3629619" y="953634"/>
          <a:ext cx="3148320" cy="0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FD1E0413-2F3E-4B09-B5E5-6E37FCE77DAA}">
      <dsp:nvSpPr>
        <dsp:cNvPr id="0" name=""/>
        <dsp:cNvSpPr/>
      </dsp:nvSpPr>
      <dsp:spPr>
        <a:xfrm>
          <a:off x="0" y="968771"/>
          <a:ext cx="6784259" cy="0"/>
        </a:xfrm>
        <a:prstGeom prst="line">
          <a:avLst/>
        </a:prstGeom>
        <a:solidFill>
          <a:schemeClr val="accent5">
            <a:hueOff val="-2252848"/>
            <a:satOff val="-5806"/>
            <a:lumOff val="-3922"/>
            <a:alphaOff val="0"/>
          </a:schemeClr>
        </a:solidFill>
        <a:ln w="12700" cap="flat" cmpd="sng" algn="ctr">
          <a:solidFill>
            <a:schemeClr val="accent5">
              <a:hueOff val="-2252848"/>
              <a:satOff val="-5806"/>
              <a:lumOff val="-392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DBBDB821-F61D-4D96-B322-C43CF14FC462}">
      <dsp:nvSpPr>
        <dsp:cNvPr id="0" name=""/>
        <dsp:cNvSpPr/>
      </dsp:nvSpPr>
      <dsp:spPr>
        <a:xfrm>
          <a:off x="0" y="968771"/>
          <a:ext cx="3637895" cy="96877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>
              <a:highlight>
                <a:srgbClr val="FFFF00"/>
              </a:highlight>
            </a:rPr>
            <a:t>The Reliability Function</a:t>
          </a:r>
          <a:endParaRPr lang="en-US" sz="2800" kern="1200" dirty="0"/>
        </a:p>
      </dsp:txBody>
      <dsp:txXfrm>
        <a:off x="0" y="968771"/>
        <a:ext cx="3637895" cy="968771"/>
      </dsp:txXfrm>
    </dsp:sp>
    <dsp:sp modelId="{5F7D9D74-13E3-4792-8D92-D8EE36E8DE9E}">
      <dsp:nvSpPr>
        <dsp:cNvPr id="0" name=""/>
        <dsp:cNvSpPr/>
      </dsp:nvSpPr>
      <dsp:spPr>
        <a:xfrm>
          <a:off x="3696728" y="991288"/>
          <a:ext cx="3078887" cy="4503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Definitions</a:t>
          </a:r>
        </a:p>
      </dsp:txBody>
      <dsp:txXfrm>
        <a:off x="3696728" y="991288"/>
        <a:ext cx="3078887" cy="450327"/>
      </dsp:txXfrm>
    </dsp:sp>
    <dsp:sp modelId="{D19E6F89-0454-43D5-9BAF-ECBB311018FC}">
      <dsp:nvSpPr>
        <dsp:cNvPr id="0" name=""/>
        <dsp:cNvSpPr/>
      </dsp:nvSpPr>
      <dsp:spPr>
        <a:xfrm>
          <a:off x="3637895" y="1441615"/>
          <a:ext cx="3137719" cy="0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AAFAB3C4-37FB-4DE5-B4AA-40D65001A0BA}">
      <dsp:nvSpPr>
        <dsp:cNvPr id="0" name=""/>
        <dsp:cNvSpPr/>
      </dsp:nvSpPr>
      <dsp:spPr>
        <a:xfrm>
          <a:off x="3696728" y="1464131"/>
          <a:ext cx="3078887" cy="4503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Examples</a:t>
          </a:r>
        </a:p>
      </dsp:txBody>
      <dsp:txXfrm>
        <a:off x="3696728" y="1464131"/>
        <a:ext cx="3078887" cy="450327"/>
      </dsp:txXfrm>
    </dsp:sp>
    <dsp:sp modelId="{4E1BBA08-F343-48D5-AB9C-8328B583730A}">
      <dsp:nvSpPr>
        <dsp:cNvPr id="0" name=""/>
        <dsp:cNvSpPr/>
      </dsp:nvSpPr>
      <dsp:spPr>
        <a:xfrm>
          <a:off x="3637895" y="1914459"/>
          <a:ext cx="3137719" cy="0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3206411F-AB06-4ED2-B678-291AE6A6B851}">
      <dsp:nvSpPr>
        <dsp:cNvPr id="0" name=""/>
        <dsp:cNvSpPr/>
      </dsp:nvSpPr>
      <dsp:spPr>
        <a:xfrm>
          <a:off x="0" y="1937543"/>
          <a:ext cx="6784259" cy="0"/>
        </a:xfrm>
        <a:prstGeom prst="line">
          <a:avLst/>
        </a:prstGeom>
        <a:solidFill>
          <a:schemeClr val="accent5">
            <a:hueOff val="-4505695"/>
            <a:satOff val="-11613"/>
            <a:lumOff val="-7843"/>
            <a:alphaOff val="0"/>
          </a:schemeClr>
        </a:solidFill>
        <a:ln w="12700" cap="flat" cmpd="sng" algn="ctr">
          <a:solidFill>
            <a:schemeClr val="accent5">
              <a:hueOff val="-4505695"/>
              <a:satOff val="-11613"/>
              <a:lumOff val="-784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FF74DF76-7294-4C9A-BC6F-16DC558CE19A}">
      <dsp:nvSpPr>
        <dsp:cNvPr id="0" name=""/>
        <dsp:cNvSpPr/>
      </dsp:nvSpPr>
      <dsp:spPr>
        <a:xfrm>
          <a:off x="0" y="1937543"/>
          <a:ext cx="3644421" cy="96877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Fatigue Life Example</a:t>
          </a:r>
        </a:p>
      </dsp:txBody>
      <dsp:txXfrm>
        <a:off x="0" y="1937543"/>
        <a:ext cx="3644421" cy="968771"/>
      </dsp:txXfrm>
    </dsp:sp>
    <dsp:sp modelId="{59D48DC9-AA89-4E47-A372-B1E68A54BEDA}">
      <dsp:nvSpPr>
        <dsp:cNvPr id="0" name=""/>
        <dsp:cNvSpPr/>
      </dsp:nvSpPr>
      <dsp:spPr>
        <a:xfrm>
          <a:off x="3703154" y="1960059"/>
          <a:ext cx="3073686" cy="4503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Problem Statement</a:t>
          </a:r>
        </a:p>
      </dsp:txBody>
      <dsp:txXfrm>
        <a:off x="3703154" y="1960059"/>
        <a:ext cx="3073686" cy="450327"/>
      </dsp:txXfrm>
    </dsp:sp>
    <dsp:sp modelId="{B1A36B15-1AC2-43B7-86D3-5669676FD1B1}">
      <dsp:nvSpPr>
        <dsp:cNvPr id="0" name=""/>
        <dsp:cNvSpPr/>
      </dsp:nvSpPr>
      <dsp:spPr>
        <a:xfrm>
          <a:off x="3644421" y="2410387"/>
          <a:ext cx="3132419" cy="0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F6B6CA69-F494-408D-AC7F-7835D8857D19}">
      <dsp:nvSpPr>
        <dsp:cNvPr id="0" name=""/>
        <dsp:cNvSpPr/>
      </dsp:nvSpPr>
      <dsp:spPr>
        <a:xfrm>
          <a:off x="3703154" y="2432903"/>
          <a:ext cx="3073686" cy="4503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Solution</a:t>
          </a:r>
        </a:p>
      </dsp:txBody>
      <dsp:txXfrm>
        <a:off x="3703154" y="2432903"/>
        <a:ext cx="3073686" cy="450327"/>
      </dsp:txXfrm>
    </dsp:sp>
    <dsp:sp modelId="{C9CF5947-3823-4FFC-AC8E-1BE95185C9F6}">
      <dsp:nvSpPr>
        <dsp:cNvPr id="0" name=""/>
        <dsp:cNvSpPr/>
      </dsp:nvSpPr>
      <dsp:spPr>
        <a:xfrm>
          <a:off x="3644421" y="2883231"/>
          <a:ext cx="3132419" cy="0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365194EE-5D4A-4EB9-9637-34813929E64F}">
      <dsp:nvSpPr>
        <dsp:cNvPr id="0" name=""/>
        <dsp:cNvSpPr/>
      </dsp:nvSpPr>
      <dsp:spPr>
        <a:xfrm>
          <a:off x="0" y="2906315"/>
          <a:ext cx="6784259" cy="0"/>
        </a:xfrm>
        <a:prstGeom prst="line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accent5">
              <a:hueOff val="-6758543"/>
              <a:satOff val="-17419"/>
              <a:lumOff val="-1176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B8170947-C3E8-474B-99A5-C70DA5926B68}">
      <dsp:nvSpPr>
        <dsp:cNvPr id="0" name=""/>
        <dsp:cNvSpPr/>
      </dsp:nvSpPr>
      <dsp:spPr>
        <a:xfrm>
          <a:off x="0" y="2906315"/>
          <a:ext cx="3647295" cy="96877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>
              <a:solidFill>
                <a:schemeClr val="tx1"/>
              </a:solidFill>
            </a:rPr>
            <a:t>Backup</a:t>
          </a:r>
        </a:p>
      </dsp:txBody>
      <dsp:txXfrm>
        <a:off x="0" y="2906315"/>
        <a:ext cx="3647295" cy="968771"/>
      </dsp:txXfrm>
    </dsp:sp>
    <dsp:sp modelId="{E5AD4A7A-E102-42E5-AFC7-1BB250A27585}">
      <dsp:nvSpPr>
        <dsp:cNvPr id="0" name=""/>
        <dsp:cNvSpPr/>
      </dsp:nvSpPr>
      <dsp:spPr>
        <a:xfrm>
          <a:off x="3706028" y="2950307"/>
          <a:ext cx="3014548" cy="8798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solidFill>
                <a:schemeClr val="tx1"/>
              </a:solidFill>
            </a:rPr>
            <a:t>Glossary</a:t>
          </a:r>
        </a:p>
      </dsp:txBody>
      <dsp:txXfrm>
        <a:off x="3706028" y="2950307"/>
        <a:ext cx="3014548" cy="879841"/>
      </dsp:txXfrm>
    </dsp:sp>
    <dsp:sp modelId="{336D075A-98A3-4898-97EA-BAAF64771770}">
      <dsp:nvSpPr>
        <dsp:cNvPr id="0" name=""/>
        <dsp:cNvSpPr/>
      </dsp:nvSpPr>
      <dsp:spPr>
        <a:xfrm>
          <a:off x="3647295" y="3830148"/>
          <a:ext cx="3132419" cy="0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D68812D5-F87A-455E-866C-CABC58E1DF58}" type="datetimeFigureOut">
              <a:rPr lang="en-US" smtClean="0"/>
              <a:t>2022-10-25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CEAEE5DF-C431-41CB-B0BA-B0811B8841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99665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EAEE5DF-C431-41CB-B0BA-B0811B8841E9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55320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The main topic is the application of the Reliability Function to modeling Fatigue Life.</a:t>
            </a:r>
          </a:p>
          <a:p>
            <a:endParaRPr lang="en-US" dirty="0"/>
          </a:p>
          <a:p>
            <a:r>
              <a:rPr lang="en-US" dirty="0"/>
              <a:t>Learning objectives:</a:t>
            </a:r>
          </a:p>
          <a:p>
            <a:pPr marL="640594" lvl="1" indent="-174708">
              <a:buFont typeface="Arial" panose="020B0604020202020204" pitchFamily="34" charset="0"/>
              <a:buChar char="•"/>
            </a:pPr>
            <a:r>
              <a:rPr lang="en-US" dirty="0"/>
              <a:t>Exercise Calculus muscles</a:t>
            </a:r>
          </a:p>
          <a:p>
            <a:pPr marL="640594" lvl="1" indent="-174708">
              <a:buFont typeface="Arial" panose="020B0604020202020204" pitchFamily="34" charset="0"/>
              <a:buChar char="•"/>
            </a:pPr>
            <a:r>
              <a:rPr lang="en-US" dirty="0"/>
              <a:t>Gain better fluency with Probability Theory Terminology </a:t>
            </a:r>
          </a:p>
          <a:p>
            <a:pPr marL="640594" lvl="1" indent="-174708">
              <a:buFont typeface="Arial" panose="020B0604020202020204" pitchFamily="34" charset="0"/>
              <a:buChar char="•"/>
            </a:pPr>
            <a:r>
              <a:rPr lang="en-US" dirty="0"/>
              <a:t>Gain confidence with understanding the math behind reliability</a:t>
            </a:r>
          </a:p>
          <a:p>
            <a:pPr marL="640594" lvl="1" indent="-174708" defTabSz="931774">
              <a:buFont typeface="Arial" panose="020B0604020202020204" pitchFamily="34" charset="0"/>
              <a:buChar char="•"/>
              <a:defRPr/>
            </a:pPr>
            <a:r>
              <a:rPr lang="en-US" dirty="0"/>
              <a:t>Understand the basics of the Reliability Function</a:t>
            </a:r>
          </a:p>
          <a:p>
            <a:pPr marL="640594" lvl="1" indent="-174708">
              <a:buFont typeface="Arial" panose="020B0604020202020204" pitchFamily="34" charset="0"/>
              <a:buChar char="•"/>
            </a:pPr>
            <a:r>
              <a:rPr lang="en-US" dirty="0"/>
              <a:t>Be able to apply Weibull Analysis to Fatigue Life Data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defTabSz="931774">
              <a:defRPr/>
            </a:pPr>
            <a:fld id="{CEAEE5DF-C431-41CB-B0BA-B0811B8841E9}" type="slidenum">
              <a:rPr lang="en-US">
                <a:solidFill>
                  <a:prstClr val="black"/>
                </a:solidFill>
                <a:latin typeface="Calibri" panose="020F0502020204030204"/>
              </a:rPr>
              <a:pPr defTabSz="931774">
                <a:defRPr/>
              </a:pPr>
              <a:t>2</a:t>
            </a:fld>
            <a:endParaRPr lang="en-US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839358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To quantify uncertainty, we must turn to the branch of mathematics concerned with probability.</a:t>
            </a:r>
          </a:p>
          <a:p>
            <a:endParaRPr lang="en-US" dirty="0"/>
          </a:p>
          <a:p>
            <a:r>
              <a:rPr lang="en-US" dirty="0"/>
              <a:t>Theorizing about the unknown is a challenge even to mathematicians. Applying the theory is an even greater challenge.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EAEE5DF-C431-41CB-B0BA-B0811B8841E9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115021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EAEE5DF-C431-41CB-B0BA-B0811B8841E9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177191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PDF is key to the geometric interpretation of probability.</a:t>
            </a:r>
          </a:p>
          <a:p>
            <a:endParaRPr lang="en-US" dirty="0"/>
          </a:p>
          <a:p>
            <a:r>
              <a:rPr lang="en-US" dirty="0"/>
              <a:t>P() and E must be shown to satisfy the three axioms of a probability space.</a:t>
            </a:r>
          </a:p>
          <a:p>
            <a:endParaRPr lang="en-US" dirty="0"/>
          </a:p>
          <a:p>
            <a:r>
              <a:rPr lang="en-US" dirty="0"/>
              <a:t>PDF is analogous to a Histogram.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EAEE5DF-C431-41CB-B0BA-B0811B8841E9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27832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The Reliability Function should not be confused with the inverse cumulative distribution function.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EAEE5DF-C431-41CB-B0BA-B0811B8841E9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450390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The Reliability Function should not be confused with the cumulative distribution function or the inverse cumulative distribution function.</a:t>
            </a:r>
          </a:p>
          <a:p>
            <a:endParaRPr lang="en-US" dirty="0"/>
          </a:p>
          <a:p>
            <a:r>
              <a:rPr lang="en-US" dirty="0"/>
              <a:t>Highlight properties.</a:t>
            </a:r>
          </a:p>
          <a:p>
            <a:endParaRPr lang="en-US" dirty="0"/>
          </a:p>
          <a:p>
            <a:r>
              <a:rPr lang="en-US" dirty="0"/>
              <a:t>Quiz: which is the Reliability Function?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EAEE5DF-C431-41CB-B0BA-B0811B8841E9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216190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Two Parameters are more powerful than one. And doubles the opportunity for mistakes.</a:t>
            </a:r>
          </a:p>
          <a:p>
            <a:endParaRPr lang="en-US" dirty="0"/>
          </a:p>
          <a:p>
            <a:r>
              <a:rPr lang="en-US" dirty="0"/>
              <a:t>Quiz: Which formulae are which? PDF, CDF, Reliability Function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EAEE5DF-C431-41CB-B0BA-B0811B8841E9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08338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Quiz: What functions are shown? PDF, CDF or Reliability Function?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EAEE5DF-C431-41CB-B0BA-B0811B8841E9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392826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EAEE5DF-C431-41CB-B0BA-B0811B8841E9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862967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EAEE5DF-C431-41CB-B0BA-B0811B8841E9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501929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It is possible to work with left censored and interval data as well as exact and right censored data.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EAEE5DF-C431-41CB-B0BA-B0811B8841E9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109679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Usually, the log of L is maximized for computational convivence.</a:t>
            </a:r>
          </a:p>
          <a:p>
            <a:endParaRPr lang="en-US" dirty="0"/>
          </a:p>
          <a:p>
            <a:r>
              <a:rPr lang="en-US" dirty="0"/>
              <a:t>Identify the Mode, Mean and Median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EAEE5DF-C431-41CB-B0BA-B0811B8841E9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139545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It is possible to work with left censored and interval data as well as exact and right censored data.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EAEE5DF-C431-41CB-B0BA-B0811B8841E9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094927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EAEE5DF-C431-41CB-B0BA-B0811B8841E9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171176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EAEE5DF-C431-41CB-B0BA-B0811B8841E9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20952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EED45-97AC-423D-ABF6-CFAEBF449C53}" type="datetimeFigureOut">
              <a:rPr lang="en-US" smtClean="0"/>
              <a:t>2022-10-25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6DA47F-C324-4BA9-8A5F-0943B32FC1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81005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EED45-97AC-423D-ABF6-CFAEBF449C53}" type="datetimeFigureOut">
              <a:rPr lang="en-US" smtClean="0"/>
              <a:t>2022-10-25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6DA47F-C324-4BA9-8A5F-0943B32FC1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8750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EED45-97AC-423D-ABF6-CFAEBF449C53}" type="datetimeFigureOut">
              <a:rPr lang="en-US" smtClean="0"/>
              <a:t>2022-10-25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6DA47F-C324-4BA9-8A5F-0943B32FC1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70935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EED45-97AC-423D-ABF6-CFAEBF449C53}" type="datetimeFigureOut">
              <a:rPr lang="en-US" smtClean="0"/>
              <a:t>2022-10-25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6DA47F-C324-4BA9-8A5F-0943B32FC1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83982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EED45-97AC-423D-ABF6-CFAEBF449C53}" type="datetimeFigureOut">
              <a:rPr lang="en-US" smtClean="0"/>
              <a:t>2022-10-25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6DA47F-C324-4BA9-8A5F-0943B32FC1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55317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EED45-97AC-423D-ABF6-CFAEBF449C53}" type="datetimeFigureOut">
              <a:rPr lang="en-US" smtClean="0"/>
              <a:t>2022-10-25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6DA47F-C324-4BA9-8A5F-0943B32FC1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77826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EED45-97AC-423D-ABF6-CFAEBF449C53}" type="datetimeFigureOut">
              <a:rPr lang="en-US" smtClean="0"/>
              <a:t>2022-10-25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6DA47F-C324-4BA9-8A5F-0943B32FC1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45170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EED45-97AC-423D-ABF6-CFAEBF449C53}" type="datetimeFigureOut">
              <a:rPr lang="en-US" smtClean="0"/>
              <a:t>2022-10-25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6DA47F-C324-4BA9-8A5F-0943B32FC1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62912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EED45-97AC-423D-ABF6-CFAEBF449C53}" type="datetimeFigureOut">
              <a:rPr lang="en-US" smtClean="0"/>
              <a:t>2022-10-25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6DA47F-C324-4BA9-8A5F-0943B32FC1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40792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EED45-97AC-423D-ABF6-CFAEBF449C53}" type="datetimeFigureOut">
              <a:rPr lang="en-US" smtClean="0"/>
              <a:t>2022-10-25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6DA47F-C324-4BA9-8A5F-0943B32FC1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59610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EED45-97AC-423D-ABF6-CFAEBF449C53}" type="datetimeFigureOut">
              <a:rPr lang="en-US" smtClean="0"/>
              <a:t>2022-10-25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6DA47F-C324-4BA9-8A5F-0943B32FC1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617252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316394-5098-4852-93B1-8CCF254422F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911583-3B46-4985-A56F-3B80B5C879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1CC32A-0DAD-4134-922F-05FC7B86F4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EED45-97AC-423D-ABF6-CFAEBF449C53}" type="datetimeFigureOut">
              <a:rPr lang="en-US" smtClean="0"/>
              <a:t>2022-10-25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664EDF-A076-4276-9F69-AF10F32E23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2B6730-68DF-4069-9355-E5DB5AC301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6DA47F-C324-4BA9-8A5F-0943B32FC1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198570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4FCAA0-E646-4BD6-8EEF-55FD5EE3AD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032042-F53B-41AE-8D0C-A239BA32C21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D0F16D-532B-4881-B31E-3EECC98F5F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EED45-97AC-423D-ABF6-CFAEBF449C53}" type="datetimeFigureOut">
              <a:rPr lang="en-US" smtClean="0"/>
              <a:t>2022-10-25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2BF57C-83F7-43FB-852D-E9DCB5C36A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A12662-0AEB-4661-B72A-17804A7A46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6DA47F-C324-4BA9-8A5F-0943B32FC1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032287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DFA83E-4045-4995-ABA6-3A955C2517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186EC8-3003-479A-8E45-89EBC17007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9E5AC9-F719-4B47-8EC0-DEF9A7DB01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EED45-97AC-423D-ABF6-CFAEBF449C53}" type="datetimeFigureOut">
              <a:rPr lang="en-US" smtClean="0"/>
              <a:t>2022-10-25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7B0D12-2771-4D5F-812E-833E0F124F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DB0767-AAF8-46E4-830E-18E5F4E2B8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6DA47F-C324-4BA9-8A5F-0943B32FC1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726935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091B56-FEBF-4DF7-B461-A0D3F2A59D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72218E-4E6F-471D-9DE3-E2558DE0D1A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654B459-819A-4E57-918E-9A70A96990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23E5DFF-6059-40F0-B917-77DAD57090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EED45-97AC-423D-ABF6-CFAEBF449C53}" type="datetimeFigureOut">
              <a:rPr lang="en-US" smtClean="0"/>
              <a:t>2022-10-25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A98C0B6-5B67-495D-8BAA-CBFF3BEF6A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C4EF516-7023-4AEB-85CB-3760F78403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6DA47F-C324-4BA9-8A5F-0943B32FC1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858432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CC50D0-A1A4-4326-81DE-A3A430B623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74636A5-8093-4CE2-8794-86E0F0D56D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D57E69A-FCCF-4614-BD99-F8749365641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931993A-CE26-4CA2-B93D-248C273BF10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2BE71A7-463C-4059-85FA-3982C69374B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3938720-6564-45FC-8574-0600AB01AB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EED45-97AC-423D-ABF6-CFAEBF449C53}" type="datetimeFigureOut">
              <a:rPr lang="en-US" smtClean="0"/>
              <a:t>2022-10-25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12D2B01-B864-4051-BFBE-5860881305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EE6DD7D-4798-4ACE-A3CC-F96FD8598B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6DA47F-C324-4BA9-8A5F-0943B32FC1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347178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C0C347-317D-461F-9847-D4663EF0BF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8DAE033-D556-4814-A55F-DD05989545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EED45-97AC-423D-ABF6-CFAEBF449C53}" type="datetimeFigureOut">
              <a:rPr lang="en-US" smtClean="0"/>
              <a:t>2022-10-25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FE47A39-1056-4EEA-9602-E18C32B431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220DC53-69E4-4E39-A912-58409F0883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6DA47F-C324-4BA9-8A5F-0943B32FC1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794869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FA363D9-49A0-4955-85C6-12EC6F7816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EED45-97AC-423D-ABF6-CFAEBF449C53}" type="datetimeFigureOut">
              <a:rPr lang="en-US" smtClean="0"/>
              <a:t>2022-10-25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EAEBC70-9613-4095-8E92-7974F6BF6F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C3032E3-DD87-40DB-916C-AD0361C5EC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6DA47F-C324-4BA9-8A5F-0943B32FC1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878507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99B312-7B08-4615-B279-BD0297E4B4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469C7C-B097-4DD5-8F63-2CAB3C49E4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536C02C-E99B-49BD-8691-98DEF15F594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65E6B25-BC6F-493B-BA72-8062FBEE1C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EED45-97AC-423D-ABF6-CFAEBF449C53}" type="datetimeFigureOut">
              <a:rPr lang="en-US" smtClean="0"/>
              <a:t>2022-10-25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0354A7A-36E9-4F2C-8451-F7E478EFB5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0CAB72D-D55B-4C01-B1D7-6D10CB6961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6DA47F-C324-4BA9-8A5F-0943B32FC1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491720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75D1B2-F4C9-4F3D-B1DE-44BC0E84BA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45935B4-7F7A-4E55-A802-9192E54998B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B8D6D34-496E-409C-A344-6863D6EDADB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EDFD6F1-86D1-4549-8881-D8B7C2E5D6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EED45-97AC-423D-ABF6-CFAEBF449C53}" type="datetimeFigureOut">
              <a:rPr lang="en-US" smtClean="0"/>
              <a:t>2022-10-25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C8DB82F-0F8A-4491-91FE-1309AC0B7F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AB400B4-E3B2-4102-A1AE-C5ED7FB1E1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6DA47F-C324-4BA9-8A5F-0943B32FC1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324183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2CCECA-BCFD-45ED-93CC-858D142A70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68E5F6D-62B0-4F44-9CAA-E085C4502B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8CD826-EFE7-4A58-B7D1-450529D60E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EED45-97AC-423D-ABF6-CFAEBF449C53}" type="datetimeFigureOut">
              <a:rPr lang="en-US" smtClean="0"/>
              <a:t>2022-10-25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36EA9B-A602-4255-87ED-A48B8BABBB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B3A12F-6871-4C4F-BF21-87E28AE50E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6DA47F-C324-4BA9-8A5F-0943B32FC1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34296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E1FBD50-2A99-4284-A16F-020EA1F749B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666C2A7-C62D-4B1D-B623-24EA7542717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62A23AC-8CCD-4967-BD56-AF27550E45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EED45-97AC-423D-ABF6-CFAEBF449C53}" type="datetimeFigureOut">
              <a:rPr lang="en-US" smtClean="0"/>
              <a:t>2022-10-25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35F9E7-1DEC-4F49-9031-C64898A6E2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84CFD0-00D0-40F9-A177-DDF0AC0973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6DA47F-C324-4BA9-8A5F-0943B32FC1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71488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EEED45-97AC-423D-ABF6-CFAEBF449C53}" type="datetimeFigureOut">
              <a:rPr lang="en-US" smtClean="0"/>
              <a:t>2022-10-25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6DA47F-C324-4BA9-8A5F-0943B32FC1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727710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262823-6C93-4586-A57E-365A4FB412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CC12E54-C9C0-45BB-AF68-A1F25CC9A5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5BACFB-A1A8-48EB-84FC-088CEDBD2D6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EEED45-97AC-423D-ABF6-CFAEBF449C53}" type="datetimeFigureOut">
              <a:rPr lang="en-US" smtClean="0"/>
              <a:t>2022-10-25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60F0B9-95C7-40FD-B1A3-F1A526B93BB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542083-1D11-443C-846E-39A2AB19A1C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6DA47F-C324-4BA9-8A5F-0943B32FC1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40833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2.jpe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jp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.jpg"/><Relationship Id="rId5" Type="http://schemas.openxmlformats.org/officeDocument/2006/relationships/image" Target="../media/image4.jpg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10" Type="http://schemas.openxmlformats.org/officeDocument/2006/relationships/image" Target="../media/image29.png"/><Relationship Id="rId4" Type="http://schemas.openxmlformats.org/officeDocument/2006/relationships/image" Target="../media/image23.png"/><Relationship Id="rId9" Type="http://schemas.openxmlformats.org/officeDocument/2006/relationships/image" Target="../media/image2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jpg"/><Relationship Id="rId5" Type="http://schemas.openxmlformats.org/officeDocument/2006/relationships/image" Target="../media/image6.jpg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3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31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787F4F1C-8D3D-4EC1-B72D-A0470A5A08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D1E3DD61-64DB-46AD-B249-E273CD86B0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3296011"/>
            <a:ext cx="12192000" cy="3561989"/>
            <a:chOff x="0" y="3296011"/>
            <a:chExt cx="12192000" cy="3561989"/>
          </a:xfrm>
          <a:effectLst>
            <a:outerShdw blurRad="254000" dist="152400" dir="16200000" rotWithShape="0">
              <a:prstClr val="black">
                <a:alpha val="10000"/>
              </a:prstClr>
            </a:outerShdw>
          </a:effectLst>
        </p:grpSpPr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id="{0D7053D3-590A-4E94-B092-C96EAF744C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0" y="3681702"/>
              <a:ext cx="12192000" cy="3176298"/>
              <a:chOff x="0" y="3681702"/>
              <a:chExt cx="12192000" cy="3176298"/>
            </a:xfrm>
          </p:grpSpPr>
          <p:sp>
            <p:nvSpPr>
              <p:cNvPr id="15" name="Freeform: Shape 14">
                <a:extLst>
                  <a:ext uri="{FF2B5EF4-FFF2-40B4-BE49-F238E27FC236}">
                    <a16:creationId xmlns:a16="http://schemas.microsoft.com/office/drawing/2014/main" id="{2EB67199-6FF0-4DED-89D1-BAEA95F9F59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0" y="3681702"/>
                <a:ext cx="12192000" cy="3176298"/>
              </a:xfrm>
              <a:custGeom>
                <a:avLst/>
                <a:gdLst>
                  <a:gd name="connsiteX0" fmla="*/ 12192000 w 12192000"/>
                  <a:gd name="connsiteY0" fmla="*/ 0 h 3176298"/>
                  <a:gd name="connsiteX1" fmla="*/ 12192000 w 12192000"/>
                  <a:gd name="connsiteY1" fmla="*/ 3176298 h 3176298"/>
                  <a:gd name="connsiteX2" fmla="*/ 0 w 12192000"/>
                  <a:gd name="connsiteY2" fmla="*/ 3176298 h 3176298"/>
                  <a:gd name="connsiteX3" fmla="*/ 0 w 12192000"/>
                  <a:gd name="connsiteY3" fmla="*/ 2264980 h 3176298"/>
                  <a:gd name="connsiteX4" fmla="*/ 544 w 12192000"/>
                  <a:gd name="connsiteY4" fmla="*/ 2264980 h 3176298"/>
                  <a:gd name="connsiteX5" fmla="*/ 544 w 12192000"/>
                  <a:gd name="connsiteY5" fmla="*/ 2392219 h 3176298"/>
                  <a:gd name="connsiteX6" fmla="*/ 61197 w 12192000"/>
                  <a:gd name="connsiteY6" fmla="*/ 2387448 h 3176298"/>
                  <a:gd name="connsiteX7" fmla="*/ 119613 w 12192000"/>
                  <a:gd name="connsiteY7" fmla="*/ 2369945 h 3176298"/>
                  <a:gd name="connsiteX8" fmla="*/ 172384 w 12192000"/>
                  <a:gd name="connsiteY8" fmla="*/ 2347084 h 3176298"/>
                  <a:gd name="connsiteX9" fmla="*/ 274873 w 12192000"/>
                  <a:gd name="connsiteY9" fmla="*/ 2336988 h 3176298"/>
                  <a:gd name="connsiteX10" fmla="*/ 307259 w 12192000"/>
                  <a:gd name="connsiteY10" fmla="*/ 2331461 h 3176298"/>
                  <a:gd name="connsiteX11" fmla="*/ 394511 w 12192000"/>
                  <a:gd name="connsiteY11" fmla="*/ 2308601 h 3176298"/>
                  <a:gd name="connsiteX12" fmla="*/ 494337 w 12192000"/>
                  <a:gd name="connsiteY12" fmla="*/ 2268213 h 3176298"/>
                  <a:gd name="connsiteX13" fmla="*/ 546917 w 12192000"/>
                  <a:gd name="connsiteY13" fmla="*/ 2283264 h 3176298"/>
                  <a:gd name="connsiteX14" fmla="*/ 730754 w 12192000"/>
                  <a:gd name="connsiteY14" fmla="*/ 2240780 h 3176298"/>
                  <a:gd name="connsiteX15" fmla="*/ 785432 w 12192000"/>
                  <a:gd name="connsiteY15" fmla="*/ 2218682 h 3176298"/>
                  <a:gd name="connsiteX16" fmla="*/ 801053 w 12192000"/>
                  <a:gd name="connsiteY16" fmla="*/ 2204013 h 3176298"/>
                  <a:gd name="connsiteX17" fmla="*/ 858205 w 12192000"/>
                  <a:gd name="connsiteY17" fmla="*/ 2169532 h 3176298"/>
                  <a:gd name="connsiteX18" fmla="*/ 949646 w 12192000"/>
                  <a:gd name="connsiteY18" fmla="*/ 2157340 h 3176298"/>
                  <a:gd name="connsiteX19" fmla="*/ 960887 w 12192000"/>
                  <a:gd name="connsiteY19" fmla="*/ 2150099 h 3176298"/>
                  <a:gd name="connsiteX20" fmla="*/ 977653 w 12192000"/>
                  <a:gd name="connsiteY20" fmla="*/ 2138480 h 3176298"/>
                  <a:gd name="connsiteX21" fmla="*/ 1071762 w 12192000"/>
                  <a:gd name="connsiteY21" fmla="*/ 2117905 h 3176298"/>
                  <a:gd name="connsiteX22" fmla="*/ 1092527 w 12192000"/>
                  <a:gd name="connsiteY22" fmla="*/ 2111428 h 3176298"/>
                  <a:gd name="connsiteX23" fmla="*/ 1109865 w 12192000"/>
                  <a:gd name="connsiteY23" fmla="*/ 2100568 h 3176298"/>
                  <a:gd name="connsiteX24" fmla="*/ 1162823 w 12192000"/>
                  <a:gd name="connsiteY24" fmla="*/ 2075613 h 3176298"/>
                  <a:gd name="connsiteX25" fmla="*/ 1206641 w 12192000"/>
                  <a:gd name="connsiteY25" fmla="*/ 2074851 h 3176298"/>
                  <a:gd name="connsiteX26" fmla="*/ 1267411 w 12192000"/>
                  <a:gd name="connsiteY26" fmla="*/ 2060753 h 3176298"/>
                  <a:gd name="connsiteX27" fmla="*/ 1380762 w 12192000"/>
                  <a:gd name="connsiteY27" fmla="*/ 2046847 h 3176298"/>
                  <a:gd name="connsiteX28" fmla="*/ 1404006 w 12192000"/>
                  <a:gd name="connsiteY28" fmla="*/ 2038844 h 3176298"/>
                  <a:gd name="connsiteX29" fmla="*/ 1544598 w 12192000"/>
                  <a:gd name="connsiteY29" fmla="*/ 2000932 h 3176298"/>
                  <a:gd name="connsiteX30" fmla="*/ 1657188 w 12192000"/>
                  <a:gd name="connsiteY30" fmla="*/ 2001697 h 3176298"/>
                  <a:gd name="connsiteX31" fmla="*/ 1665950 w 12192000"/>
                  <a:gd name="connsiteY31" fmla="*/ 2003411 h 3176298"/>
                  <a:gd name="connsiteX32" fmla="*/ 1709006 w 12192000"/>
                  <a:gd name="connsiteY32" fmla="*/ 2015983 h 3176298"/>
                  <a:gd name="connsiteX33" fmla="*/ 1775684 w 12192000"/>
                  <a:gd name="connsiteY33" fmla="*/ 2012555 h 3176298"/>
                  <a:gd name="connsiteX34" fmla="*/ 1821596 w 12192000"/>
                  <a:gd name="connsiteY34" fmla="*/ 1995218 h 3176298"/>
                  <a:gd name="connsiteX35" fmla="*/ 1878748 w 12192000"/>
                  <a:gd name="connsiteY35" fmla="*/ 1994457 h 3176298"/>
                  <a:gd name="connsiteX36" fmla="*/ 1944092 w 12192000"/>
                  <a:gd name="connsiteY36" fmla="*/ 2005315 h 3176298"/>
                  <a:gd name="connsiteX37" fmla="*/ 1973429 w 12192000"/>
                  <a:gd name="connsiteY37" fmla="*/ 2007601 h 3176298"/>
                  <a:gd name="connsiteX38" fmla="*/ 2054013 w 12192000"/>
                  <a:gd name="connsiteY38" fmla="*/ 2030082 h 3176298"/>
                  <a:gd name="connsiteX39" fmla="*/ 2102021 w 12192000"/>
                  <a:gd name="connsiteY39" fmla="*/ 2024557 h 3176298"/>
                  <a:gd name="connsiteX40" fmla="*/ 2149267 w 12192000"/>
                  <a:gd name="connsiteY40" fmla="*/ 2009697 h 3176298"/>
                  <a:gd name="connsiteX41" fmla="*/ 2179556 w 12192000"/>
                  <a:gd name="connsiteY41" fmla="*/ 1995409 h 3176298"/>
                  <a:gd name="connsiteX42" fmla="*/ 2240710 w 12192000"/>
                  <a:gd name="connsiteY42" fmla="*/ 1985312 h 3176298"/>
                  <a:gd name="connsiteX43" fmla="*/ 2251948 w 12192000"/>
                  <a:gd name="connsiteY43" fmla="*/ 1986836 h 3176298"/>
                  <a:gd name="connsiteX44" fmla="*/ 2434456 w 12192000"/>
                  <a:gd name="connsiteY44" fmla="*/ 1999410 h 3176298"/>
                  <a:gd name="connsiteX45" fmla="*/ 2506847 w 12192000"/>
                  <a:gd name="connsiteY45" fmla="*/ 2019603 h 3176298"/>
                  <a:gd name="connsiteX46" fmla="*/ 2522279 w 12192000"/>
                  <a:gd name="connsiteY46" fmla="*/ 2022080 h 3176298"/>
                  <a:gd name="connsiteX47" fmla="*/ 2676398 w 12192000"/>
                  <a:gd name="connsiteY47" fmla="*/ 2044751 h 3176298"/>
                  <a:gd name="connsiteX48" fmla="*/ 2693543 w 12192000"/>
                  <a:gd name="connsiteY48" fmla="*/ 2045703 h 3176298"/>
                  <a:gd name="connsiteX49" fmla="*/ 2741360 w 12192000"/>
                  <a:gd name="connsiteY49" fmla="*/ 2041701 h 3176298"/>
                  <a:gd name="connsiteX50" fmla="*/ 2854140 w 12192000"/>
                  <a:gd name="connsiteY50" fmla="*/ 2082851 h 3176298"/>
                  <a:gd name="connsiteX51" fmla="*/ 2967110 w 12192000"/>
                  <a:gd name="connsiteY51" fmla="*/ 2096949 h 3176298"/>
                  <a:gd name="connsiteX52" fmla="*/ 3029216 w 12192000"/>
                  <a:gd name="connsiteY52" fmla="*/ 2096757 h 3176298"/>
                  <a:gd name="connsiteX53" fmla="*/ 3073604 w 12192000"/>
                  <a:gd name="connsiteY53" fmla="*/ 2106856 h 3176298"/>
                  <a:gd name="connsiteX54" fmla="*/ 3182763 w 12192000"/>
                  <a:gd name="connsiteY54" fmla="*/ 2137527 h 3176298"/>
                  <a:gd name="connsiteX55" fmla="*/ 3234202 w 12192000"/>
                  <a:gd name="connsiteY55" fmla="*/ 2142289 h 3176298"/>
                  <a:gd name="connsiteX56" fmla="*/ 3288877 w 12192000"/>
                  <a:gd name="connsiteY56" fmla="*/ 2152578 h 3176298"/>
                  <a:gd name="connsiteX57" fmla="*/ 3424135 w 12192000"/>
                  <a:gd name="connsiteY57" fmla="*/ 2198680 h 3176298"/>
                  <a:gd name="connsiteX58" fmla="*/ 3534629 w 12192000"/>
                  <a:gd name="connsiteY58" fmla="*/ 2196013 h 3176298"/>
                  <a:gd name="connsiteX59" fmla="*/ 3605116 w 12192000"/>
                  <a:gd name="connsiteY59" fmla="*/ 2196583 h 3176298"/>
                  <a:gd name="connsiteX60" fmla="*/ 3689131 w 12192000"/>
                  <a:gd name="connsiteY60" fmla="*/ 2211824 h 3176298"/>
                  <a:gd name="connsiteX61" fmla="*/ 3757902 w 12192000"/>
                  <a:gd name="connsiteY61" fmla="*/ 2234114 h 3176298"/>
                  <a:gd name="connsiteX62" fmla="*/ 3852966 w 12192000"/>
                  <a:gd name="connsiteY62" fmla="*/ 2251831 h 3176298"/>
                  <a:gd name="connsiteX63" fmla="*/ 3947648 w 12192000"/>
                  <a:gd name="connsiteY63" fmla="*/ 2285932 h 3176298"/>
                  <a:gd name="connsiteX64" fmla="*/ 4013753 w 12192000"/>
                  <a:gd name="connsiteY64" fmla="*/ 2312031 h 3176298"/>
                  <a:gd name="connsiteX65" fmla="*/ 4105766 w 12192000"/>
                  <a:gd name="connsiteY65" fmla="*/ 2335082 h 3176298"/>
                  <a:gd name="connsiteX66" fmla="*/ 4246551 w 12192000"/>
                  <a:gd name="connsiteY66" fmla="*/ 2351274 h 3176298"/>
                  <a:gd name="connsiteX67" fmla="*/ 4311323 w 12192000"/>
                  <a:gd name="connsiteY67" fmla="*/ 2352991 h 3176298"/>
                  <a:gd name="connsiteX68" fmla="*/ 4413817 w 12192000"/>
                  <a:gd name="connsiteY68" fmla="*/ 2390899 h 3176298"/>
                  <a:gd name="connsiteX69" fmla="*/ 4457632 w 12192000"/>
                  <a:gd name="connsiteY69" fmla="*/ 2409188 h 3176298"/>
                  <a:gd name="connsiteX70" fmla="*/ 4497068 w 12192000"/>
                  <a:gd name="connsiteY70" fmla="*/ 2393947 h 3176298"/>
                  <a:gd name="connsiteX71" fmla="*/ 4522596 w 12192000"/>
                  <a:gd name="connsiteY71" fmla="*/ 2376421 h 3176298"/>
                  <a:gd name="connsiteX72" fmla="*/ 4603368 w 12192000"/>
                  <a:gd name="connsiteY72" fmla="*/ 2391282 h 3176298"/>
                  <a:gd name="connsiteX73" fmla="*/ 4689098 w 12192000"/>
                  <a:gd name="connsiteY73" fmla="*/ 2406903 h 3176298"/>
                  <a:gd name="connsiteX74" fmla="*/ 4719697 w 12192000"/>
                  <a:gd name="connsiteY74" fmla="*/ 2413428 h 3176298"/>
                  <a:gd name="connsiteX75" fmla="*/ 4726469 w 12192000"/>
                  <a:gd name="connsiteY75" fmla="*/ 2414298 h 3176298"/>
                  <a:gd name="connsiteX76" fmla="*/ 4785776 w 12192000"/>
                  <a:gd name="connsiteY76" fmla="*/ 2414298 h 3176298"/>
                  <a:gd name="connsiteX77" fmla="*/ 4788661 w 12192000"/>
                  <a:gd name="connsiteY77" fmla="*/ 2414047 h 3176298"/>
                  <a:gd name="connsiteX78" fmla="*/ 4827024 w 12192000"/>
                  <a:gd name="connsiteY78" fmla="*/ 2408999 h 3176298"/>
                  <a:gd name="connsiteX79" fmla="*/ 4887415 w 12192000"/>
                  <a:gd name="connsiteY79" fmla="*/ 2405570 h 3176298"/>
                  <a:gd name="connsiteX80" fmla="*/ 4936184 w 12192000"/>
                  <a:gd name="connsiteY80" fmla="*/ 2395853 h 3176298"/>
                  <a:gd name="connsiteX81" fmla="*/ 4953328 w 12192000"/>
                  <a:gd name="connsiteY81" fmla="*/ 2390138 h 3176298"/>
                  <a:gd name="connsiteX82" fmla="*/ 5089162 w 12192000"/>
                  <a:gd name="connsiteY82" fmla="*/ 2345560 h 3176298"/>
                  <a:gd name="connsiteX83" fmla="*/ 5234326 w 12192000"/>
                  <a:gd name="connsiteY83" fmla="*/ 2309935 h 3176298"/>
                  <a:gd name="connsiteX84" fmla="*/ 5328438 w 12192000"/>
                  <a:gd name="connsiteY84" fmla="*/ 2332416 h 3176298"/>
                  <a:gd name="connsiteX85" fmla="*/ 5363491 w 12192000"/>
                  <a:gd name="connsiteY85" fmla="*/ 2332034 h 3176298"/>
                  <a:gd name="connsiteX86" fmla="*/ 5524660 w 12192000"/>
                  <a:gd name="connsiteY86" fmla="*/ 2337178 h 3176298"/>
                  <a:gd name="connsiteX87" fmla="*/ 5553045 w 12192000"/>
                  <a:gd name="connsiteY87" fmla="*/ 2342701 h 3176298"/>
                  <a:gd name="connsiteX88" fmla="*/ 5706401 w 12192000"/>
                  <a:gd name="connsiteY88" fmla="*/ 2320032 h 3176298"/>
                  <a:gd name="connsiteX89" fmla="*/ 5762029 w 12192000"/>
                  <a:gd name="connsiteY89" fmla="*/ 2316221 h 3176298"/>
                  <a:gd name="connsiteX90" fmla="*/ 5813276 w 12192000"/>
                  <a:gd name="connsiteY90" fmla="*/ 2309935 h 3176298"/>
                  <a:gd name="connsiteX91" fmla="*/ 5884906 w 12192000"/>
                  <a:gd name="connsiteY91" fmla="*/ 2308411 h 3176298"/>
                  <a:gd name="connsiteX92" fmla="*/ 5959204 w 12192000"/>
                  <a:gd name="connsiteY92" fmla="*/ 2311269 h 3176298"/>
                  <a:gd name="connsiteX93" fmla="*/ 6042072 w 12192000"/>
                  <a:gd name="connsiteY93" fmla="*/ 2310697 h 3176298"/>
                  <a:gd name="connsiteX94" fmla="*/ 6074842 w 12192000"/>
                  <a:gd name="connsiteY94" fmla="*/ 2305745 h 3176298"/>
                  <a:gd name="connsiteX95" fmla="*/ 6163425 w 12192000"/>
                  <a:gd name="connsiteY95" fmla="*/ 2309172 h 3176298"/>
                  <a:gd name="connsiteX96" fmla="*/ 6209909 w 12192000"/>
                  <a:gd name="connsiteY96" fmla="*/ 2303459 h 3176298"/>
                  <a:gd name="connsiteX97" fmla="*/ 6286493 w 12192000"/>
                  <a:gd name="connsiteY97" fmla="*/ 2302315 h 3176298"/>
                  <a:gd name="connsiteX98" fmla="*/ 6311449 w 12192000"/>
                  <a:gd name="connsiteY98" fmla="*/ 2300980 h 3176298"/>
                  <a:gd name="connsiteX99" fmla="*/ 6333739 w 12192000"/>
                  <a:gd name="connsiteY99" fmla="*/ 2300218 h 3176298"/>
                  <a:gd name="connsiteX100" fmla="*/ 6410131 w 12192000"/>
                  <a:gd name="connsiteY100" fmla="*/ 2315841 h 3176298"/>
                  <a:gd name="connsiteX101" fmla="*/ 6477951 w 12192000"/>
                  <a:gd name="connsiteY101" fmla="*/ 2316793 h 3176298"/>
                  <a:gd name="connsiteX102" fmla="*/ 6596828 w 12192000"/>
                  <a:gd name="connsiteY102" fmla="*/ 2329368 h 3176298"/>
                  <a:gd name="connsiteX103" fmla="*/ 6623118 w 12192000"/>
                  <a:gd name="connsiteY103" fmla="*/ 2324985 h 3176298"/>
                  <a:gd name="connsiteX104" fmla="*/ 6705417 w 12192000"/>
                  <a:gd name="connsiteY104" fmla="*/ 2323272 h 3176298"/>
                  <a:gd name="connsiteX105" fmla="*/ 6752283 w 12192000"/>
                  <a:gd name="connsiteY105" fmla="*/ 2321937 h 3176298"/>
                  <a:gd name="connsiteX106" fmla="*/ 6810195 w 12192000"/>
                  <a:gd name="connsiteY106" fmla="*/ 2331082 h 3176298"/>
                  <a:gd name="connsiteX107" fmla="*/ 6910782 w 12192000"/>
                  <a:gd name="connsiteY107" fmla="*/ 2350512 h 3176298"/>
                  <a:gd name="connsiteX108" fmla="*/ 6937263 w 12192000"/>
                  <a:gd name="connsiteY108" fmla="*/ 2353561 h 3176298"/>
                  <a:gd name="connsiteX109" fmla="*/ 6985653 w 12192000"/>
                  <a:gd name="connsiteY109" fmla="*/ 2362897 h 3176298"/>
                  <a:gd name="connsiteX110" fmla="*/ 6994415 w 12192000"/>
                  <a:gd name="connsiteY110" fmla="*/ 2364611 h 3176298"/>
                  <a:gd name="connsiteX111" fmla="*/ 7068141 w 12192000"/>
                  <a:gd name="connsiteY111" fmla="*/ 2388234 h 3176298"/>
                  <a:gd name="connsiteX112" fmla="*/ 7106432 w 12192000"/>
                  <a:gd name="connsiteY112" fmla="*/ 2390138 h 3176298"/>
                  <a:gd name="connsiteX113" fmla="*/ 7216547 w 12192000"/>
                  <a:gd name="connsiteY113" fmla="*/ 2390330 h 3176298"/>
                  <a:gd name="connsiteX114" fmla="*/ 7263220 w 12192000"/>
                  <a:gd name="connsiteY114" fmla="*/ 2386709 h 3176298"/>
                  <a:gd name="connsiteX115" fmla="*/ 7375428 w 12192000"/>
                  <a:gd name="connsiteY115" fmla="*/ 2372803 h 3176298"/>
                  <a:gd name="connsiteX116" fmla="*/ 7445916 w 12192000"/>
                  <a:gd name="connsiteY116" fmla="*/ 2365945 h 3176298"/>
                  <a:gd name="connsiteX117" fmla="*/ 7526880 w 12192000"/>
                  <a:gd name="connsiteY117" fmla="*/ 2355084 h 3176298"/>
                  <a:gd name="connsiteX118" fmla="*/ 7619655 w 12192000"/>
                  <a:gd name="connsiteY118" fmla="*/ 2348226 h 3176298"/>
                  <a:gd name="connsiteX119" fmla="*/ 7788636 w 12192000"/>
                  <a:gd name="connsiteY119" fmla="*/ 2327461 h 3176298"/>
                  <a:gd name="connsiteX120" fmla="*/ 7952280 w 12192000"/>
                  <a:gd name="connsiteY120" fmla="*/ 2305935 h 3176298"/>
                  <a:gd name="connsiteX121" fmla="*/ 8019339 w 12192000"/>
                  <a:gd name="connsiteY121" fmla="*/ 2286884 h 3176298"/>
                  <a:gd name="connsiteX122" fmla="*/ 8137835 w 12192000"/>
                  <a:gd name="connsiteY122" fmla="*/ 2259832 h 3176298"/>
                  <a:gd name="connsiteX123" fmla="*/ 8189651 w 12192000"/>
                  <a:gd name="connsiteY123" fmla="*/ 2243639 h 3176298"/>
                  <a:gd name="connsiteX124" fmla="*/ 8313671 w 12192000"/>
                  <a:gd name="connsiteY124" fmla="*/ 2209920 h 3176298"/>
                  <a:gd name="connsiteX125" fmla="*/ 8459979 w 12192000"/>
                  <a:gd name="connsiteY125" fmla="*/ 2158864 h 3176298"/>
                  <a:gd name="connsiteX126" fmla="*/ 8516369 w 12192000"/>
                  <a:gd name="connsiteY126" fmla="*/ 2144003 h 3176298"/>
                  <a:gd name="connsiteX127" fmla="*/ 8657726 w 12192000"/>
                  <a:gd name="connsiteY127" fmla="*/ 2106284 h 3176298"/>
                  <a:gd name="connsiteX128" fmla="*/ 8711448 w 12192000"/>
                  <a:gd name="connsiteY128" fmla="*/ 2098664 h 3176298"/>
                  <a:gd name="connsiteX129" fmla="*/ 8772219 w 12192000"/>
                  <a:gd name="connsiteY129" fmla="*/ 2082280 h 3176298"/>
                  <a:gd name="connsiteX130" fmla="*/ 8845565 w 12192000"/>
                  <a:gd name="connsiteY130" fmla="*/ 2053705 h 3176298"/>
                  <a:gd name="connsiteX131" fmla="*/ 8967871 w 12192000"/>
                  <a:gd name="connsiteY131" fmla="*/ 2011221 h 3176298"/>
                  <a:gd name="connsiteX132" fmla="*/ 9015878 w 12192000"/>
                  <a:gd name="connsiteY132" fmla="*/ 2001124 h 3176298"/>
                  <a:gd name="connsiteX133" fmla="*/ 9234579 w 12192000"/>
                  <a:gd name="connsiteY133" fmla="*/ 1935209 h 3176298"/>
                  <a:gd name="connsiteX134" fmla="*/ 9346597 w 12192000"/>
                  <a:gd name="connsiteY134" fmla="*/ 1896917 h 3176298"/>
                  <a:gd name="connsiteX135" fmla="*/ 9416321 w 12192000"/>
                  <a:gd name="connsiteY135" fmla="*/ 1880724 h 3176298"/>
                  <a:gd name="connsiteX136" fmla="*/ 9477283 w 12192000"/>
                  <a:gd name="connsiteY136" fmla="*/ 1856149 h 3176298"/>
                  <a:gd name="connsiteX137" fmla="*/ 9666265 w 12192000"/>
                  <a:gd name="connsiteY137" fmla="*/ 1787186 h 3176298"/>
                  <a:gd name="connsiteX138" fmla="*/ 9754088 w 12192000"/>
                  <a:gd name="connsiteY138" fmla="*/ 1741464 h 3176298"/>
                  <a:gd name="connsiteX139" fmla="*/ 9899446 w 12192000"/>
                  <a:gd name="connsiteY139" fmla="*/ 1656880 h 3176298"/>
                  <a:gd name="connsiteX140" fmla="*/ 9993175 w 12192000"/>
                  <a:gd name="connsiteY140" fmla="*/ 1576487 h 3176298"/>
                  <a:gd name="connsiteX141" fmla="*/ 10044230 w 12192000"/>
                  <a:gd name="connsiteY141" fmla="*/ 1540480 h 3176298"/>
                  <a:gd name="connsiteX142" fmla="*/ 10131863 w 12192000"/>
                  <a:gd name="connsiteY142" fmla="*/ 1485613 h 3176298"/>
                  <a:gd name="connsiteX143" fmla="*/ 10242357 w 12192000"/>
                  <a:gd name="connsiteY143" fmla="*/ 1410555 h 3176298"/>
                  <a:gd name="connsiteX144" fmla="*/ 10363709 w 12192000"/>
                  <a:gd name="connsiteY144" fmla="*/ 1359499 h 3176298"/>
                  <a:gd name="connsiteX145" fmla="*/ 10428291 w 12192000"/>
                  <a:gd name="connsiteY145" fmla="*/ 1314920 h 3176298"/>
                  <a:gd name="connsiteX146" fmla="*/ 10490969 w 12192000"/>
                  <a:gd name="connsiteY146" fmla="*/ 1267104 h 3176298"/>
                  <a:gd name="connsiteX147" fmla="*/ 10523354 w 12192000"/>
                  <a:gd name="connsiteY147" fmla="*/ 1238337 h 3176298"/>
                  <a:gd name="connsiteX148" fmla="*/ 10590031 w 12192000"/>
                  <a:gd name="connsiteY148" fmla="*/ 1191664 h 3176298"/>
                  <a:gd name="connsiteX149" fmla="*/ 10656519 w 12192000"/>
                  <a:gd name="connsiteY149" fmla="*/ 1156038 h 3176298"/>
                  <a:gd name="connsiteX150" fmla="*/ 10703573 w 12192000"/>
                  <a:gd name="connsiteY150" fmla="*/ 1120603 h 3176298"/>
                  <a:gd name="connsiteX151" fmla="*/ 10764534 w 12192000"/>
                  <a:gd name="connsiteY151" fmla="*/ 1067643 h 3176298"/>
                  <a:gd name="connsiteX152" fmla="*/ 10850453 w 12192000"/>
                  <a:gd name="connsiteY152" fmla="*/ 1014301 h 3176298"/>
                  <a:gd name="connsiteX153" fmla="*/ 10929704 w 12192000"/>
                  <a:gd name="connsiteY153" fmla="*/ 980201 h 3176298"/>
                  <a:gd name="connsiteX154" fmla="*/ 10967423 w 12192000"/>
                  <a:gd name="connsiteY154" fmla="*/ 930289 h 3176298"/>
                  <a:gd name="connsiteX155" fmla="*/ 11058869 w 12192000"/>
                  <a:gd name="connsiteY155" fmla="*/ 838084 h 3176298"/>
                  <a:gd name="connsiteX156" fmla="*/ 11172600 w 12192000"/>
                  <a:gd name="connsiteY156" fmla="*/ 762834 h 3176298"/>
                  <a:gd name="connsiteX157" fmla="*/ 11275283 w 12192000"/>
                  <a:gd name="connsiteY157" fmla="*/ 673676 h 3176298"/>
                  <a:gd name="connsiteX158" fmla="*/ 11320623 w 12192000"/>
                  <a:gd name="connsiteY158" fmla="*/ 639195 h 3176298"/>
                  <a:gd name="connsiteX159" fmla="*/ 11374346 w 12192000"/>
                  <a:gd name="connsiteY159" fmla="*/ 601664 h 3176298"/>
                  <a:gd name="connsiteX160" fmla="*/ 11448453 w 12192000"/>
                  <a:gd name="connsiteY160" fmla="*/ 567755 h 3176298"/>
                  <a:gd name="connsiteX161" fmla="*/ 11532275 w 12192000"/>
                  <a:gd name="connsiteY161" fmla="*/ 522605 h 3176298"/>
                  <a:gd name="connsiteX162" fmla="*/ 11562947 w 12192000"/>
                  <a:gd name="connsiteY162" fmla="*/ 486598 h 3176298"/>
                  <a:gd name="connsiteX163" fmla="*/ 11672489 w 12192000"/>
                  <a:gd name="connsiteY163" fmla="*/ 335337 h 3176298"/>
                  <a:gd name="connsiteX164" fmla="*/ 11821656 w 12192000"/>
                  <a:gd name="connsiteY164" fmla="*/ 207889 h 3176298"/>
                  <a:gd name="connsiteX165" fmla="*/ 11986443 w 12192000"/>
                  <a:gd name="connsiteY165" fmla="*/ 104824 h 3176298"/>
                  <a:gd name="connsiteX166" fmla="*/ 12026448 w 12192000"/>
                  <a:gd name="connsiteY166" fmla="*/ 88821 h 3176298"/>
                  <a:gd name="connsiteX167" fmla="*/ 12160947 w 12192000"/>
                  <a:gd name="connsiteY167" fmla="*/ 28621 h 3176298"/>
                  <a:gd name="connsiteX168" fmla="*/ 12192000 w 12192000"/>
                  <a:gd name="connsiteY168" fmla="*/ 0 h 31762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</a:cxnLst>
                <a:rect l="l" t="t" r="r" b="b"/>
                <a:pathLst>
                  <a:path w="12192000" h="3176298">
                    <a:moveTo>
                      <a:pt x="12192000" y="0"/>
                    </a:moveTo>
                    <a:lnTo>
                      <a:pt x="12192000" y="3176298"/>
                    </a:lnTo>
                    <a:lnTo>
                      <a:pt x="0" y="3176298"/>
                    </a:lnTo>
                    <a:lnTo>
                      <a:pt x="0" y="2264980"/>
                    </a:lnTo>
                    <a:lnTo>
                      <a:pt x="544" y="2264980"/>
                    </a:lnTo>
                    <a:lnTo>
                      <a:pt x="544" y="2392219"/>
                    </a:lnTo>
                    <a:lnTo>
                      <a:pt x="61197" y="2387448"/>
                    </a:lnTo>
                    <a:cubicBezTo>
                      <a:pt x="80794" y="2382137"/>
                      <a:pt x="99990" y="2374707"/>
                      <a:pt x="119613" y="2369945"/>
                    </a:cubicBezTo>
                    <a:cubicBezTo>
                      <a:pt x="137898" y="2365563"/>
                      <a:pt x="155046" y="2355466"/>
                      <a:pt x="172384" y="2347084"/>
                    </a:cubicBezTo>
                    <a:cubicBezTo>
                      <a:pt x="205529" y="2331082"/>
                      <a:pt x="240965" y="2341178"/>
                      <a:pt x="274873" y="2336988"/>
                    </a:cubicBezTo>
                    <a:cubicBezTo>
                      <a:pt x="285732" y="2335653"/>
                      <a:pt x="296590" y="2334130"/>
                      <a:pt x="307259" y="2331461"/>
                    </a:cubicBezTo>
                    <a:cubicBezTo>
                      <a:pt x="336408" y="2324413"/>
                      <a:pt x="366127" y="2318317"/>
                      <a:pt x="394511" y="2308601"/>
                    </a:cubicBezTo>
                    <a:cubicBezTo>
                      <a:pt x="426709" y="2297743"/>
                      <a:pt x="457572" y="2283264"/>
                      <a:pt x="494337" y="2268213"/>
                    </a:cubicBezTo>
                    <a:cubicBezTo>
                      <a:pt x="507102" y="2272024"/>
                      <a:pt x="526724" y="2282312"/>
                      <a:pt x="546917" y="2283264"/>
                    </a:cubicBezTo>
                    <a:cubicBezTo>
                      <a:pt x="611880" y="2286503"/>
                      <a:pt x="672650" y="2268786"/>
                      <a:pt x="730754" y="2240780"/>
                    </a:cubicBezTo>
                    <a:cubicBezTo>
                      <a:pt x="748471" y="2232399"/>
                      <a:pt x="767524" y="2226874"/>
                      <a:pt x="785432" y="2218682"/>
                    </a:cubicBezTo>
                    <a:cubicBezTo>
                      <a:pt x="791717" y="2215826"/>
                      <a:pt x="799909" y="2209730"/>
                      <a:pt x="801053" y="2204013"/>
                    </a:cubicBezTo>
                    <a:cubicBezTo>
                      <a:pt x="807719" y="2170866"/>
                      <a:pt x="832486" y="2171436"/>
                      <a:pt x="858205" y="2169532"/>
                    </a:cubicBezTo>
                    <a:cubicBezTo>
                      <a:pt x="888877" y="2167247"/>
                      <a:pt x="919165" y="2161912"/>
                      <a:pt x="949646" y="2157340"/>
                    </a:cubicBezTo>
                    <a:cubicBezTo>
                      <a:pt x="953648" y="2156768"/>
                      <a:pt x="957266" y="2152768"/>
                      <a:pt x="960887" y="2150099"/>
                    </a:cubicBezTo>
                    <a:cubicBezTo>
                      <a:pt x="966411" y="2146099"/>
                      <a:pt x="971554" y="2140003"/>
                      <a:pt x="977653" y="2138480"/>
                    </a:cubicBezTo>
                    <a:cubicBezTo>
                      <a:pt x="1008894" y="2131049"/>
                      <a:pt x="1040327" y="2124763"/>
                      <a:pt x="1071762" y="2117905"/>
                    </a:cubicBezTo>
                    <a:cubicBezTo>
                      <a:pt x="1078810" y="2116380"/>
                      <a:pt x="1086048" y="2114476"/>
                      <a:pt x="1092527" y="2111428"/>
                    </a:cubicBezTo>
                    <a:cubicBezTo>
                      <a:pt x="1098623" y="2108570"/>
                      <a:pt x="1103767" y="2103616"/>
                      <a:pt x="1109865" y="2100568"/>
                    </a:cubicBezTo>
                    <a:cubicBezTo>
                      <a:pt x="1126437" y="2092378"/>
                      <a:pt x="1143394" y="2084757"/>
                      <a:pt x="1162823" y="2075613"/>
                    </a:cubicBezTo>
                    <a:cubicBezTo>
                      <a:pt x="1173681" y="2092757"/>
                      <a:pt x="1188354" y="2083041"/>
                      <a:pt x="1206641" y="2074851"/>
                    </a:cubicBezTo>
                    <a:cubicBezTo>
                      <a:pt x="1225310" y="2066468"/>
                      <a:pt x="1246837" y="2063801"/>
                      <a:pt x="1267411" y="2060753"/>
                    </a:cubicBezTo>
                    <a:cubicBezTo>
                      <a:pt x="1305132" y="2055228"/>
                      <a:pt x="1343044" y="2051799"/>
                      <a:pt x="1380762" y="2046847"/>
                    </a:cubicBezTo>
                    <a:cubicBezTo>
                      <a:pt x="1388765" y="2045703"/>
                      <a:pt x="1397909" y="2043608"/>
                      <a:pt x="1404006" y="2038844"/>
                    </a:cubicBezTo>
                    <a:cubicBezTo>
                      <a:pt x="1445725" y="2006839"/>
                      <a:pt x="1496403" y="1997887"/>
                      <a:pt x="1544598" y="2000932"/>
                    </a:cubicBezTo>
                    <a:cubicBezTo>
                      <a:pt x="1582510" y="2003220"/>
                      <a:pt x="1619658" y="2004935"/>
                      <a:pt x="1657188" y="2001697"/>
                    </a:cubicBezTo>
                    <a:cubicBezTo>
                      <a:pt x="1660046" y="2001505"/>
                      <a:pt x="1663856" y="2001887"/>
                      <a:pt x="1665950" y="2003411"/>
                    </a:cubicBezTo>
                    <a:cubicBezTo>
                      <a:pt x="1678904" y="2013507"/>
                      <a:pt x="1692431" y="2014269"/>
                      <a:pt x="1709006" y="2015983"/>
                    </a:cubicBezTo>
                    <a:cubicBezTo>
                      <a:pt x="1732439" y="2018461"/>
                      <a:pt x="1753965" y="2016745"/>
                      <a:pt x="1775684" y="2012555"/>
                    </a:cubicBezTo>
                    <a:cubicBezTo>
                      <a:pt x="1791496" y="2009507"/>
                      <a:pt x="1807497" y="2003220"/>
                      <a:pt x="1821596" y="1995218"/>
                    </a:cubicBezTo>
                    <a:cubicBezTo>
                      <a:pt x="1841216" y="1983978"/>
                      <a:pt x="1860079" y="1979597"/>
                      <a:pt x="1878748" y="1994457"/>
                    </a:cubicBezTo>
                    <a:cubicBezTo>
                      <a:pt x="1898940" y="2010269"/>
                      <a:pt x="1921800" y="2004745"/>
                      <a:pt x="1944092" y="2005315"/>
                    </a:cubicBezTo>
                    <a:cubicBezTo>
                      <a:pt x="1953806" y="2005507"/>
                      <a:pt x="1964094" y="2005124"/>
                      <a:pt x="1973429" y="2007601"/>
                    </a:cubicBezTo>
                    <a:cubicBezTo>
                      <a:pt x="2000479" y="2014651"/>
                      <a:pt x="2026581" y="2025320"/>
                      <a:pt x="2054013" y="2030082"/>
                    </a:cubicBezTo>
                    <a:cubicBezTo>
                      <a:pt x="2069254" y="2032747"/>
                      <a:pt x="2086208" y="2027986"/>
                      <a:pt x="2102021" y="2024557"/>
                    </a:cubicBezTo>
                    <a:cubicBezTo>
                      <a:pt x="2118023" y="2020937"/>
                      <a:pt x="2133834" y="2015413"/>
                      <a:pt x="2149267" y="2009697"/>
                    </a:cubicBezTo>
                    <a:cubicBezTo>
                      <a:pt x="2159743" y="2005887"/>
                      <a:pt x="2171173" y="2002267"/>
                      <a:pt x="2179556" y="1995409"/>
                    </a:cubicBezTo>
                    <a:cubicBezTo>
                      <a:pt x="2198608" y="1979788"/>
                      <a:pt x="2218229" y="1977120"/>
                      <a:pt x="2240710" y="1985312"/>
                    </a:cubicBezTo>
                    <a:cubicBezTo>
                      <a:pt x="2244137" y="1986647"/>
                      <a:pt x="2248138" y="1986647"/>
                      <a:pt x="2251948" y="1986836"/>
                    </a:cubicBezTo>
                    <a:cubicBezTo>
                      <a:pt x="2312915" y="1990836"/>
                      <a:pt x="2373874" y="1993314"/>
                      <a:pt x="2434456" y="1999410"/>
                    </a:cubicBezTo>
                    <a:cubicBezTo>
                      <a:pt x="2459029" y="2001887"/>
                      <a:pt x="2482652" y="2012745"/>
                      <a:pt x="2506847" y="2019603"/>
                    </a:cubicBezTo>
                    <a:cubicBezTo>
                      <a:pt x="2511800" y="2020937"/>
                      <a:pt x="2517327" y="2023033"/>
                      <a:pt x="2522279" y="2022080"/>
                    </a:cubicBezTo>
                    <a:cubicBezTo>
                      <a:pt x="2576191" y="2012555"/>
                      <a:pt x="2626677" y="2026461"/>
                      <a:pt x="2676398" y="2044751"/>
                    </a:cubicBezTo>
                    <a:cubicBezTo>
                      <a:pt x="2681540" y="2046656"/>
                      <a:pt x="2687827" y="2046084"/>
                      <a:pt x="2693543" y="2045703"/>
                    </a:cubicBezTo>
                    <a:cubicBezTo>
                      <a:pt x="2709548" y="2044370"/>
                      <a:pt x="2726882" y="2037701"/>
                      <a:pt x="2741360" y="2041701"/>
                    </a:cubicBezTo>
                    <a:cubicBezTo>
                      <a:pt x="2779842" y="2052753"/>
                      <a:pt x="2817943" y="2066087"/>
                      <a:pt x="2854140" y="2082851"/>
                    </a:cubicBezTo>
                    <a:cubicBezTo>
                      <a:pt x="2890910" y="2099805"/>
                      <a:pt x="2925008" y="2114095"/>
                      <a:pt x="2967110" y="2096949"/>
                    </a:cubicBezTo>
                    <a:cubicBezTo>
                      <a:pt x="2985016" y="2089709"/>
                      <a:pt x="3008639" y="2094853"/>
                      <a:pt x="3029216" y="2096757"/>
                    </a:cubicBezTo>
                    <a:cubicBezTo>
                      <a:pt x="3044264" y="2098282"/>
                      <a:pt x="3058743" y="2106856"/>
                      <a:pt x="3073604" y="2106856"/>
                    </a:cubicBezTo>
                    <a:cubicBezTo>
                      <a:pt x="3113231" y="2106856"/>
                      <a:pt x="3148472" y="2116953"/>
                      <a:pt x="3182763" y="2137527"/>
                    </a:cubicBezTo>
                    <a:cubicBezTo>
                      <a:pt x="3196102" y="2145528"/>
                      <a:pt x="3216867" y="2140193"/>
                      <a:pt x="3234202" y="2142289"/>
                    </a:cubicBezTo>
                    <a:cubicBezTo>
                      <a:pt x="3252492" y="2144765"/>
                      <a:pt x="3271348" y="2147051"/>
                      <a:pt x="3288877" y="2152578"/>
                    </a:cubicBezTo>
                    <a:cubicBezTo>
                      <a:pt x="3334216" y="2167056"/>
                      <a:pt x="3378986" y="2183439"/>
                      <a:pt x="3424135" y="2198680"/>
                    </a:cubicBezTo>
                    <a:cubicBezTo>
                      <a:pt x="3461282" y="2211253"/>
                      <a:pt x="3497862" y="2201347"/>
                      <a:pt x="3534629" y="2196013"/>
                    </a:cubicBezTo>
                    <a:cubicBezTo>
                      <a:pt x="3557682" y="2192583"/>
                      <a:pt x="3579206" y="2184391"/>
                      <a:pt x="3605116" y="2196583"/>
                    </a:cubicBezTo>
                    <a:cubicBezTo>
                      <a:pt x="3629882" y="2208205"/>
                      <a:pt x="3661315" y="2205537"/>
                      <a:pt x="3689131" y="2211824"/>
                    </a:cubicBezTo>
                    <a:cubicBezTo>
                      <a:pt x="3712565" y="2217157"/>
                      <a:pt x="3735231" y="2225732"/>
                      <a:pt x="3757902" y="2234114"/>
                    </a:cubicBezTo>
                    <a:cubicBezTo>
                      <a:pt x="3788766" y="2245545"/>
                      <a:pt x="3819245" y="2257545"/>
                      <a:pt x="3852966" y="2251831"/>
                    </a:cubicBezTo>
                    <a:cubicBezTo>
                      <a:pt x="3891259" y="2245353"/>
                      <a:pt x="3917546" y="2269738"/>
                      <a:pt x="3947648" y="2285932"/>
                    </a:cubicBezTo>
                    <a:cubicBezTo>
                      <a:pt x="3968414" y="2296980"/>
                      <a:pt x="3991083" y="2305172"/>
                      <a:pt x="4013753" y="2312031"/>
                    </a:cubicBezTo>
                    <a:cubicBezTo>
                      <a:pt x="4044043" y="2320985"/>
                      <a:pt x="4075285" y="2326320"/>
                      <a:pt x="4105766" y="2335082"/>
                    </a:cubicBezTo>
                    <a:cubicBezTo>
                      <a:pt x="4151870" y="2348226"/>
                      <a:pt x="4198546" y="2358514"/>
                      <a:pt x="4246551" y="2351274"/>
                    </a:cubicBezTo>
                    <a:cubicBezTo>
                      <a:pt x="4268649" y="2348036"/>
                      <a:pt x="4289227" y="2348226"/>
                      <a:pt x="4311323" y="2352991"/>
                    </a:cubicBezTo>
                    <a:cubicBezTo>
                      <a:pt x="4347518" y="2360801"/>
                      <a:pt x="4384668" y="2361753"/>
                      <a:pt x="4413817" y="2390899"/>
                    </a:cubicBezTo>
                    <a:cubicBezTo>
                      <a:pt x="4424104" y="2401188"/>
                      <a:pt x="4442581" y="2403853"/>
                      <a:pt x="4457632" y="2409188"/>
                    </a:cubicBezTo>
                    <a:cubicBezTo>
                      <a:pt x="4474969" y="2415476"/>
                      <a:pt x="4487731" y="2412236"/>
                      <a:pt x="4497068" y="2393947"/>
                    </a:cubicBezTo>
                    <a:cubicBezTo>
                      <a:pt x="4501257" y="2385757"/>
                      <a:pt x="4513260" y="2377755"/>
                      <a:pt x="4522596" y="2376421"/>
                    </a:cubicBezTo>
                    <a:cubicBezTo>
                      <a:pt x="4550599" y="2372421"/>
                      <a:pt x="4576318" y="2378327"/>
                      <a:pt x="4603368" y="2391282"/>
                    </a:cubicBezTo>
                    <a:cubicBezTo>
                      <a:pt x="4628705" y="2403474"/>
                      <a:pt x="4660331" y="2402140"/>
                      <a:pt x="4689098" y="2406903"/>
                    </a:cubicBezTo>
                    <a:cubicBezTo>
                      <a:pt x="4699289" y="2408618"/>
                      <a:pt x="4709482" y="2411237"/>
                      <a:pt x="4719697" y="2413428"/>
                    </a:cubicBezTo>
                    <a:lnTo>
                      <a:pt x="4726469" y="2414298"/>
                    </a:lnTo>
                    <a:lnTo>
                      <a:pt x="4785776" y="2414298"/>
                    </a:lnTo>
                    <a:lnTo>
                      <a:pt x="4788661" y="2414047"/>
                    </a:lnTo>
                    <a:cubicBezTo>
                      <a:pt x="4801401" y="2412237"/>
                      <a:pt x="4814166" y="2410142"/>
                      <a:pt x="4827024" y="2408999"/>
                    </a:cubicBezTo>
                    <a:cubicBezTo>
                      <a:pt x="4847027" y="2407095"/>
                      <a:pt x="4867412" y="2407856"/>
                      <a:pt x="4887415" y="2405570"/>
                    </a:cubicBezTo>
                    <a:cubicBezTo>
                      <a:pt x="4903799" y="2403853"/>
                      <a:pt x="4919991" y="2399474"/>
                      <a:pt x="4936184" y="2395853"/>
                    </a:cubicBezTo>
                    <a:cubicBezTo>
                      <a:pt x="4942089" y="2394520"/>
                      <a:pt x="4947996" y="2389376"/>
                      <a:pt x="4953328" y="2390138"/>
                    </a:cubicBezTo>
                    <a:cubicBezTo>
                      <a:pt x="5006292" y="2398330"/>
                      <a:pt x="5044391" y="2361753"/>
                      <a:pt x="5089162" y="2345560"/>
                    </a:cubicBezTo>
                    <a:cubicBezTo>
                      <a:pt x="5136216" y="2328413"/>
                      <a:pt x="5181748" y="2302124"/>
                      <a:pt x="5234326" y="2309935"/>
                    </a:cubicBezTo>
                    <a:cubicBezTo>
                      <a:pt x="5266141" y="2314697"/>
                      <a:pt x="5296812" y="2325747"/>
                      <a:pt x="5328438" y="2332416"/>
                    </a:cubicBezTo>
                    <a:cubicBezTo>
                      <a:pt x="5339677" y="2334701"/>
                      <a:pt x="5352250" y="2334320"/>
                      <a:pt x="5363491" y="2332034"/>
                    </a:cubicBezTo>
                    <a:cubicBezTo>
                      <a:pt x="5417784" y="2321555"/>
                      <a:pt x="5471316" y="2320032"/>
                      <a:pt x="5524660" y="2337178"/>
                    </a:cubicBezTo>
                    <a:cubicBezTo>
                      <a:pt x="5533802" y="2340036"/>
                      <a:pt x="5543518" y="2342701"/>
                      <a:pt x="5553045" y="2342701"/>
                    </a:cubicBezTo>
                    <a:cubicBezTo>
                      <a:pt x="5605244" y="2342701"/>
                      <a:pt x="5656488" y="2338701"/>
                      <a:pt x="5706401" y="2320032"/>
                    </a:cubicBezTo>
                    <a:cubicBezTo>
                      <a:pt x="5723166" y="2313745"/>
                      <a:pt x="5743551" y="2317745"/>
                      <a:pt x="5762029" y="2316221"/>
                    </a:cubicBezTo>
                    <a:cubicBezTo>
                      <a:pt x="5779174" y="2314889"/>
                      <a:pt x="5796702" y="2314317"/>
                      <a:pt x="5813276" y="2309935"/>
                    </a:cubicBezTo>
                    <a:cubicBezTo>
                      <a:pt x="5837472" y="2303459"/>
                      <a:pt x="5859949" y="2302697"/>
                      <a:pt x="5884906" y="2308411"/>
                    </a:cubicBezTo>
                    <a:cubicBezTo>
                      <a:pt x="5908719" y="2313745"/>
                      <a:pt x="5934438" y="2311079"/>
                      <a:pt x="5959204" y="2311269"/>
                    </a:cubicBezTo>
                    <a:cubicBezTo>
                      <a:pt x="5986828" y="2311459"/>
                      <a:pt x="6014449" y="2311649"/>
                      <a:pt x="6042072" y="2310697"/>
                    </a:cubicBezTo>
                    <a:cubicBezTo>
                      <a:pt x="6053124" y="2310317"/>
                      <a:pt x="6065695" y="2302697"/>
                      <a:pt x="6074842" y="2305745"/>
                    </a:cubicBezTo>
                    <a:cubicBezTo>
                      <a:pt x="6104368" y="2316031"/>
                      <a:pt x="6133897" y="2303649"/>
                      <a:pt x="6163425" y="2309172"/>
                    </a:cubicBezTo>
                    <a:cubicBezTo>
                      <a:pt x="6177905" y="2312031"/>
                      <a:pt x="6194288" y="2304220"/>
                      <a:pt x="6209909" y="2303459"/>
                    </a:cubicBezTo>
                    <a:cubicBezTo>
                      <a:pt x="6235437" y="2302124"/>
                      <a:pt x="6260964" y="2302697"/>
                      <a:pt x="6286493" y="2302315"/>
                    </a:cubicBezTo>
                    <a:cubicBezTo>
                      <a:pt x="6294876" y="2302124"/>
                      <a:pt x="6303068" y="2301362"/>
                      <a:pt x="6311449" y="2300980"/>
                    </a:cubicBezTo>
                    <a:cubicBezTo>
                      <a:pt x="6318880" y="2300601"/>
                      <a:pt x="6326691" y="2298887"/>
                      <a:pt x="6333739" y="2300218"/>
                    </a:cubicBezTo>
                    <a:cubicBezTo>
                      <a:pt x="6359268" y="2304983"/>
                      <a:pt x="6384414" y="2312793"/>
                      <a:pt x="6410131" y="2315841"/>
                    </a:cubicBezTo>
                    <a:cubicBezTo>
                      <a:pt x="6432420" y="2318507"/>
                      <a:pt x="6455472" y="2314889"/>
                      <a:pt x="6477951" y="2316793"/>
                    </a:cubicBezTo>
                    <a:cubicBezTo>
                      <a:pt x="6517576" y="2320032"/>
                      <a:pt x="6557201" y="2325747"/>
                      <a:pt x="6596828" y="2329368"/>
                    </a:cubicBezTo>
                    <a:cubicBezTo>
                      <a:pt x="6605401" y="2330130"/>
                      <a:pt x="6614353" y="2325365"/>
                      <a:pt x="6623118" y="2324985"/>
                    </a:cubicBezTo>
                    <a:cubicBezTo>
                      <a:pt x="6650551" y="2324033"/>
                      <a:pt x="6677984" y="2323841"/>
                      <a:pt x="6705417" y="2323272"/>
                    </a:cubicBezTo>
                    <a:cubicBezTo>
                      <a:pt x="6721038" y="2323080"/>
                      <a:pt x="6736851" y="2323651"/>
                      <a:pt x="6752283" y="2321937"/>
                    </a:cubicBezTo>
                    <a:cubicBezTo>
                      <a:pt x="6772665" y="2319651"/>
                      <a:pt x="6791144" y="2316221"/>
                      <a:pt x="6810195" y="2331082"/>
                    </a:cubicBezTo>
                    <a:cubicBezTo>
                      <a:pt x="6839534" y="2354132"/>
                      <a:pt x="6876872" y="2345178"/>
                      <a:pt x="6910782" y="2350512"/>
                    </a:cubicBezTo>
                    <a:cubicBezTo>
                      <a:pt x="6919547" y="2351847"/>
                      <a:pt x="6928501" y="2352036"/>
                      <a:pt x="6937263" y="2353561"/>
                    </a:cubicBezTo>
                    <a:cubicBezTo>
                      <a:pt x="6953457" y="2356418"/>
                      <a:pt x="6969457" y="2359657"/>
                      <a:pt x="6985653" y="2362897"/>
                    </a:cubicBezTo>
                    <a:cubicBezTo>
                      <a:pt x="6988509" y="2363467"/>
                      <a:pt x="6991747" y="2363659"/>
                      <a:pt x="6994415" y="2364611"/>
                    </a:cubicBezTo>
                    <a:cubicBezTo>
                      <a:pt x="7018991" y="2372611"/>
                      <a:pt x="7043184" y="2381755"/>
                      <a:pt x="7068141" y="2388234"/>
                    </a:cubicBezTo>
                    <a:cubicBezTo>
                      <a:pt x="7080334" y="2391472"/>
                      <a:pt x="7093860" y="2391853"/>
                      <a:pt x="7106432" y="2390138"/>
                    </a:cubicBezTo>
                    <a:cubicBezTo>
                      <a:pt x="7143199" y="2385185"/>
                      <a:pt x="7179587" y="2383089"/>
                      <a:pt x="7216547" y="2390330"/>
                    </a:cubicBezTo>
                    <a:cubicBezTo>
                      <a:pt x="7231214" y="2393186"/>
                      <a:pt x="7247599" y="2388424"/>
                      <a:pt x="7263220" y="2386709"/>
                    </a:cubicBezTo>
                    <a:cubicBezTo>
                      <a:pt x="7300559" y="2382137"/>
                      <a:pt x="7337899" y="2377183"/>
                      <a:pt x="7375428" y="2372803"/>
                    </a:cubicBezTo>
                    <a:cubicBezTo>
                      <a:pt x="7398860" y="2370135"/>
                      <a:pt x="7422483" y="2368611"/>
                      <a:pt x="7445916" y="2365945"/>
                    </a:cubicBezTo>
                    <a:cubicBezTo>
                      <a:pt x="7472967" y="2362705"/>
                      <a:pt x="7499828" y="2357753"/>
                      <a:pt x="7526880" y="2355084"/>
                    </a:cubicBezTo>
                    <a:cubicBezTo>
                      <a:pt x="7557742" y="2352036"/>
                      <a:pt x="7588795" y="2351466"/>
                      <a:pt x="7619655" y="2348226"/>
                    </a:cubicBezTo>
                    <a:cubicBezTo>
                      <a:pt x="7676047" y="2341940"/>
                      <a:pt x="7732247" y="2334509"/>
                      <a:pt x="7788636" y="2327461"/>
                    </a:cubicBezTo>
                    <a:cubicBezTo>
                      <a:pt x="7843311" y="2320603"/>
                      <a:pt x="7897987" y="2314507"/>
                      <a:pt x="7952280" y="2305935"/>
                    </a:cubicBezTo>
                    <a:cubicBezTo>
                      <a:pt x="7975142" y="2302315"/>
                      <a:pt x="7996859" y="2292408"/>
                      <a:pt x="8019339" y="2286884"/>
                    </a:cubicBezTo>
                    <a:cubicBezTo>
                      <a:pt x="8058774" y="2277357"/>
                      <a:pt x="8098590" y="2269357"/>
                      <a:pt x="8137835" y="2259832"/>
                    </a:cubicBezTo>
                    <a:cubicBezTo>
                      <a:pt x="8155359" y="2255641"/>
                      <a:pt x="8172124" y="2248593"/>
                      <a:pt x="8189651" y="2243639"/>
                    </a:cubicBezTo>
                    <a:cubicBezTo>
                      <a:pt x="8230992" y="2232208"/>
                      <a:pt x="8272903" y="2222874"/>
                      <a:pt x="8313671" y="2209920"/>
                    </a:cubicBezTo>
                    <a:cubicBezTo>
                      <a:pt x="8362822" y="2194297"/>
                      <a:pt x="8411019" y="2175439"/>
                      <a:pt x="8459979" y="2158864"/>
                    </a:cubicBezTo>
                    <a:cubicBezTo>
                      <a:pt x="8478269" y="2152578"/>
                      <a:pt x="8497511" y="2148957"/>
                      <a:pt x="8516369" y="2144003"/>
                    </a:cubicBezTo>
                    <a:cubicBezTo>
                      <a:pt x="8563425" y="2131431"/>
                      <a:pt x="8610288" y="2118095"/>
                      <a:pt x="8657726" y="2106284"/>
                    </a:cubicBezTo>
                    <a:cubicBezTo>
                      <a:pt x="8675253" y="2101901"/>
                      <a:pt x="8693731" y="2102284"/>
                      <a:pt x="8711448" y="2098664"/>
                    </a:cubicBezTo>
                    <a:cubicBezTo>
                      <a:pt x="8732023" y="2094472"/>
                      <a:pt x="8752407" y="2089138"/>
                      <a:pt x="8772219" y="2082280"/>
                    </a:cubicBezTo>
                    <a:cubicBezTo>
                      <a:pt x="8796985" y="2073707"/>
                      <a:pt x="8820990" y="2062659"/>
                      <a:pt x="8845565" y="2053705"/>
                    </a:cubicBezTo>
                    <a:cubicBezTo>
                      <a:pt x="8886142" y="2039034"/>
                      <a:pt x="8926911" y="2024557"/>
                      <a:pt x="8967871" y="2011221"/>
                    </a:cubicBezTo>
                    <a:cubicBezTo>
                      <a:pt x="8983301" y="2006268"/>
                      <a:pt x="9000257" y="2005697"/>
                      <a:pt x="9015878" y="2001124"/>
                    </a:cubicBezTo>
                    <a:cubicBezTo>
                      <a:pt x="9088840" y="1979597"/>
                      <a:pt x="9161805" y="1957880"/>
                      <a:pt x="9234579" y="1935209"/>
                    </a:cubicBezTo>
                    <a:cubicBezTo>
                      <a:pt x="9272298" y="1923399"/>
                      <a:pt x="9308875" y="1908538"/>
                      <a:pt x="9346597" y="1896917"/>
                    </a:cubicBezTo>
                    <a:cubicBezTo>
                      <a:pt x="9369267" y="1889869"/>
                      <a:pt x="9393650" y="1887773"/>
                      <a:pt x="9416321" y="1880724"/>
                    </a:cubicBezTo>
                    <a:cubicBezTo>
                      <a:pt x="9437278" y="1874247"/>
                      <a:pt x="9456709" y="1863578"/>
                      <a:pt x="9477283" y="1856149"/>
                    </a:cubicBezTo>
                    <a:cubicBezTo>
                      <a:pt x="9540152" y="1833097"/>
                      <a:pt x="9603971" y="1811953"/>
                      <a:pt x="9666265" y="1787186"/>
                    </a:cubicBezTo>
                    <a:cubicBezTo>
                      <a:pt x="9696749" y="1775183"/>
                      <a:pt x="9725323" y="1757849"/>
                      <a:pt x="9754088" y="1741464"/>
                    </a:cubicBezTo>
                    <a:cubicBezTo>
                      <a:pt x="9802858" y="1713841"/>
                      <a:pt x="9850865" y="1685074"/>
                      <a:pt x="9899446" y="1656880"/>
                    </a:cubicBezTo>
                    <a:cubicBezTo>
                      <a:pt x="9935832" y="1635924"/>
                      <a:pt x="9968027" y="1611347"/>
                      <a:pt x="9993175" y="1576487"/>
                    </a:cubicBezTo>
                    <a:cubicBezTo>
                      <a:pt x="10004797" y="1560484"/>
                      <a:pt x="10024990" y="1546768"/>
                      <a:pt x="10044230" y="1540480"/>
                    </a:cubicBezTo>
                    <a:cubicBezTo>
                      <a:pt x="10078713" y="1529241"/>
                      <a:pt x="10104430" y="1507522"/>
                      <a:pt x="10131863" y="1485613"/>
                    </a:cubicBezTo>
                    <a:cubicBezTo>
                      <a:pt x="10166536" y="1457801"/>
                      <a:pt x="10203304" y="1431509"/>
                      <a:pt x="10242357" y="1410555"/>
                    </a:cubicBezTo>
                    <a:cubicBezTo>
                      <a:pt x="10280840" y="1389980"/>
                      <a:pt x="10324086" y="1378549"/>
                      <a:pt x="10363709" y="1359499"/>
                    </a:cubicBezTo>
                    <a:cubicBezTo>
                      <a:pt x="10386952" y="1348259"/>
                      <a:pt x="10407146" y="1330353"/>
                      <a:pt x="10428291" y="1314920"/>
                    </a:cubicBezTo>
                    <a:cubicBezTo>
                      <a:pt x="10449438" y="1299489"/>
                      <a:pt x="10470394" y="1283486"/>
                      <a:pt x="10490969" y="1267104"/>
                    </a:cubicBezTo>
                    <a:cubicBezTo>
                      <a:pt x="10502208" y="1258149"/>
                      <a:pt x="10511734" y="1246909"/>
                      <a:pt x="10523354" y="1238337"/>
                    </a:cubicBezTo>
                    <a:cubicBezTo>
                      <a:pt x="10545263" y="1222334"/>
                      <a:pt x="10569075" y="1208808"/>
                      <a:pt x="10590031" y="1191664"/>
                    </a:cubicBezTo>
                    <a:cubicBezTo>
                      <a:pt x="10610225" y="1175089"/>
                      <a:pt x="10633467" y="1166707"/>
                      <a:pt x="10656519" y="1156038"/>
                    </a:cubicBezTo>
                    <a:cubicBezTo>
                      <a:pt x="10674046" y="1148036"/>
                      <a:pt x="10686617" y="1130320"/>
                      <a:pt x="10703573" y="1120603"/>
                    </a:cubicBezTo>
                    <a:cubicBezTo>
                      <a:pt x="10727767" y="1106697"/>
                      <a:pt x="10746246" y="1089553"/>
                      <a:pt x="10764534" y="1067643"/>
                    </a:cubicBezTo>
                    <a:cubicBezTo>
                      <a:pt x="10785111" y="1043068"/>
                      <a:pt x="10820162" y="1029732"/>
                      <a:pt x="10850453" y="1014301"/>
                    </a:cubicBezTo>
                    <a:cubicBezTo>
                      <a:pt x="10876171" y="1001157"/>
                      <a:pt x="10906081" y="995632"/>
                      <a:pt x="10929704" y="980201"/>
                    </a:cubicBezTo>
                    <a:cubicBezTo>
                      <a:pt x="10946279" y="969342"/>
                      <a:pt x="10958661" y="948957"/>
                      <a:pt x="10967423" y="930289"/>
                    </a:cubicBezTo>
                    <a:cubicBezTo>
                      <a:pt x="10987046" y="887995"/>
                      <a:pt x="11021146" y="861897"/>
                      <a:pt x="11058869" y="838084"/>
                    </a:cubicBezTo>
                    <a:cubicBezTo>
                      <a:pt x="11097350" y="813699"/>
                      <a:pt x="11133927" y="786836"/>
                      <a:pt x="11172600" y="762834"/>
                    </a:cubicBezTo>
                    <a:cubicBezTo>
                      <a:pt x="11211843" y="738638"/>
                      <a:pt x="11243658" y="706443"/>
                      <a:pt x="11275283" y="673676"/>
                    </a:cubicBezTo>
                    <a:cubicBezTo>
                      <a:pt x="11288238" y="660150"/>
                      <a:pt x="11305192" y="650434"/>
                      <a:pt x="11320623" y="639195"/>
                    </a:cubicBezTo>
                    <a:cubicBezTo>
                      <a:pt x="11338339" y="626241"/>
                      <a:pt x="11355296" y="611953"/>
                      <a:pt x="11374346" y="601664"/>
                    </a:cubicBezTo>
                    <a:cubicBezTo>
                      <a:pt x="11398160" y="588709"/>
                      <a:pt x="11424069" y="579757"/>
                      <a:pt x="11448453" y="567755"/>
                    </a:cubicBezTo>
                    <a:cubicBezTo>
                      <a:pt x="11476838" y="553657"/>
                      <a:pt x="11505795" y="539750"/>
                      <a:pt x="11532275" y="522605"/>
                    </a:cubicBezTo>
                    <a:cubicBezTo>
                      <a:pt x="11545039" y="514413"/>
                      <a:pt x="11553613" y="499363"/>
                      <a:pt x="11562947" y="486598"/>
                    </a:cubicBezTo>
                    <a:cubicBezTo>
                      <a:pt x="11599714" y="436305"/>
                      <a:pt x="11635529" y="385441"/>
                      <a:pt x="11672489" y="335337"/>
                    </a:cubicBezTo>
                    <a:cubicBezTo>
                      <a:pt x="11712304" y="281424"/>
                      <a:pt x="11763931" y="241608"/>
                      <a:pt x="11821656" y="207889"/>
                    </a:cubicBezTo>
                    <a:cubicBezTo>
                      <a:pt x="11877664" y="175312"/>
                      <a:pt x="11931195" y="138734"/>
                      <a:pt x="11986443" y="104824"/>
                    </a:cubicBezTo>
                    <a:cubicBezTo>
                      <a:pt x="11998443" y="97395"/>
                      <a:pt x="12013114" y="94347"/>
                      <a:pt x="12026448" y="88821"/>
                    </a:cubicBezTo>
                    <a:cubicBezTo>
                      <a:pt x="12072360" y="69580"/>
                      <a:pt x="12118083" y="50147"/>
                      <a:pt x="12160947" y="28621"/>
                    </a:cubicBezTo>
                    <a:lnTo>
                      <a:pt x="12192000" y="0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6" name="Freeform: Shape 15">
                <a:extLst>
                  <a:ext uri="{FF2B5EF4-FFF2-40B4-BE49-F238E27FC236}">
                    <a16:creationId xmlns:a16="http://schemas.microsoft.com/office/drawing/2014/main" id="{D1A0BEEB-C008-4150-A935-C6AAF537DA1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0" y="3681702"/>
                <a:ext cx="12192000" cy="3176298"/>
              </a:xfrm>
              <a:custGeom>
                <a:avLst/>
                <a:gdLst>
                  <a:gd name="connsiteX0" fmla="*/ 12192000 w 12192000"/>
                  <a:gd name="connsiteY0" fmla="*/ 0 h 3176298"/>
                  <a:gd name="connsiteX1" fmla="*/ 12192000 w 12192000"/>
                  <a:gd name="connsiteY1" fmla="*/ 3176298 h 3176298"/>
                  <a:gd name="connsiteX2" fmla="*/ 0 w 12192000"/>
                  <a:gd name="connsiteY2" fmla="*/ 3176298 h 3176298"/>
                  <a:gd name="connsiteX3" fmla="*/ 0 w 12192000"/>
                  <a:gd name="connsiteY3" fmla="*/ 2264980 h 3176298"/>
                  <a:gd name="connsiteX4" fmla="*/ 544 w 12192000"/>
                  <a:gd name="connsiteY4" fmla="*/ 2264980 h 3176298"/>
                  <a:gd name="connsiteX5" fmla="*/ 544 w 12192000"/>
                  <a:gd name="connsiteY5" fmla="*/ 2392219 h 3176298"/>
                  <a:gd name="connsiteX6" fmla="*/ 61197 w 12192000"/>
                  <a:gd name="connsiteY6" fmla="*/ 2387448 h 3176298"/>
                  <a:gd name="connsiteX7" fmla="*/ 119613 w 12192000"/>
                  <a:gd name="connsiteY7" fmla="*/ 2369945 h 3176298"/>
                  <a:gd name="connsiteX8" fmla="*/ 172384 w 12192000"/>
                  <a:gd name="connsiteY8" fmla="*/ 2347084 h 3176298"/>
                  <a:gd name="connsiteX9" fmla="*/ 274873 w 12192000"/>
                  <a:gd name="connsiteY9" fmla="*/ 2336988 h 3176298"/>
                  <a:gd name="connsiteX10" fmla="*/ 307259 w 12192000"/>
                  <a:gd name="connsiteY10" fmla="*/ 2331461 h 3176298"/>
                  <a:gd name="connsiteX11" fmla="*/ 394511 w 12192000"/>
                  <a:gd name="connsiteY11" fmla="*/ 2308601 h 3176298"/>
                  <a:gd name="connsiteX12" fmla="*/ 494337 w 12192000"/>
                  <a:gd name="connsiteY12" fmla="*/ 2268213 h 3176298"/>
                  <a:gd name="connsiteX13" fmla="*/ 546917 w 12192000"/>
                  <a:gd name="connsiteY13" fmla="*/ 2283264 h 3176298"/>
                  <a:gd name="connsiteX14" fmla="*/ 730754 w 12192000"/>
                  <a:gd name="connsiteY14" fmla="*/ 2240780 h 3176298"/>
                  <a:gd name="connsiteX15" fmla="*/ 785432 w 12192000"/>
                  <a:gd name="connsiteY15" fmla="*/ 2218682 h 3176298"/>
                  <a:gd name="connsiteX16" fmla="*/ 801053 w 12192000"/>
                  <a:gd name="connsiteY16" fmla="*/ 2204013 h 3176298"/>
                  <a:gd name="connsiteX17" fmla="*/ 858205 w 12192000"/>
                  <a:gd name="connsiteY17" fmla="*/ 2169532 h 3176298"/>
                  <a:gd name="connsiteX18" fmla="*/ 949646 w 12192000"/>
                  <a:gd name="connsiteY18" fmla="*/ 2157340 h 3176298"/>
                  <a:gd name="connsiteX19" fmla="*/ 960887 w 12192000"/>
                  <a:gd name="connsiteY19" fmla="*/ 2150099 h 3176298"/>
                  <a:gd name="connsiteX20" fmla="*/ 977653 w 12192000"/>
                  <a:gd name="connsiteY20" fmla="*/ 2138480 h 3176298"/>
                  <a:gd name="connsiteX21" fmla="*/ 1071762 w 12192000"/>
                  <a:gd name="connsiteY21" fmla="*/ 2117905 h 3176298"/>
                  <a:gd name="connsiteX22" fmla="*/ 1092527 w 12192000"/>
                  <a:gd name="connsiteY22" fmla="*/ 2111428 h 3176298"/>
                  <a:gd name="connsiteX23" fmla="*/ 1109865 w 12192000"/>
                  <a:gd name="connsiteY23" fmla="*/ 2100568 h 3176298"/>
                  <a:gd name="connsiteX24" fmla="*/ 1162823 w 12192000"/>
                  <a:gd name="connsiteY24" fmla="*/ 2075613 h 3176298"/>
                  <a:gd name="connsiteX25" fmla="*/ 1206641 w 12192000"/>
                  <a:gd name="connsiteY25" fmla="*/ 2074851 h 3176298"/>
                  <a:gd name="connsiteX26" fmla="*/ 1267411 w 12192000"/>
                  <a:gd name="connsiteY26" fmla="*/ 2060753 h 3176298"/>
                  <a:gd name="connsiteX27" fmla="*/ 1380762 w 12192000"/>
                  <a:gd name="connsiteY27" fmla="*/ 2046847 h 3176298"/>
                  <a:gd name="connsiteX28" fmla="*/ 1404006 w 12192000"/>
                  <a:gd name="connsiteY28" fmla="*/ 2038844 h 3176298"/>
                  <a:gd name="connsiteX29" fmla="*/ 1544598 w 12192000"/>
                  <a:gd name="connsiteY29" fmla="*/ 2000932 h 3176298"/>
                  <a:gd name="connsiteX30" fmla="*/ 1657188 w 12192000"/>
                  <a:gd name="connsiteY30" fmla="*/ 2001697 h 3176298"/>
                  <a:gd name="connsiteX31" fmla="*/ 1665950 w 12192000"/>
                  <a:gd name="connsiteY31" fmla="*/ 2003411 h 3176298"/>
                  <a:gd name="connsiteX32" fmla="*/ 1709006 w 12192000"/>
                  <a:gd name="connsiteY32" fmla="*/ 2015983 h 3176298"/>
                  <a:gd name="connsiteX33" fmla="*/ 1775684 w 12192000"/>
                  <a:gd name="connsiteY33" fmla="*/ 2012555 h 3176298"/>
                  <a:gd name="connsiteX34" fmla="*/ 1821596 w 12192000"/>
                  <a:gd name="connsiteY34" fmla="*/ 1995218 h 3176298"/>
                  <a:gd name="connsiteX35" fmla="*/ 1878748 w 12192000"/>
                  <a:gd name="connsiteY35" fmla="*/ 1994457 h 3176298"/>
                  <a:gd name="connsiteX36" fmla="*/ 1944092 w 12192000"/>
                  <a:gd name="connsiteY36" fmla="*/ 2005315 h 3176298"/>
                  <a:gd name="connsiteX37" fmla="*/ 1973429 w 12192000"/>
                  <a:gd name="connsiteY37" fmla="*/ 2007601 h 3176298"/>
                  <a:gd name="connsiteX38" fmla="*/ 2054013 w 12192000"/>
                  <a:gd name="connsiteY38" fmla="*/ 2030082 h 3176298"/>
                  <a:gd name="connsiteX39" fmla="*/ 2102021 w 12192000"/>
                  <a:gd name="connsiteY39" fmla="*/ 2024557 h 3176298"/>
                  <a:gd name="connsiteX40" fmla="*/ 2149267 w 12192000"/>
                  <a:gd name="connsiteY40" fmla="*/ 2009697 h 3176298"/>
                  <a:gd name="connsiteX41" fmla="*/ 2179556 w 12192000"/>
                  <a:gd name="connsiteY41" fmla="*/ 1995409 h 3176298"/>
                  <a:gd name="connsiteX42" fmla="*/ 2240710 w 12192000"/>
                  <a:gd name="connsiteY42" fmla="*/ 1985312 h 3176298"/>
                  <a:gd name="connsiteX43" fmla="*/ 2251948 w 12192000"/>
                  <a:gd name="connsiteY43" fmla="*/ 1986836 h 3176298"/>
                  <a:gd name="connsiteX44" fmla="*/ 2434456 w 12192000"/>
                  <a:gd name="connsiteY44" fmla="*/ 1999410 h 3176298"/>
                  <a:gd name="connsiteX45" fmla="*/ 2506847 w 12192000"/>
                  <a:gd name="connsiteY45" fmla="*/ 2019603 h 3176298"/>
                  <a:gd name="connsiteX46" fmla="*/ 2522279 w 12192000"/>
                  <a:gd name="connsiteY46" fmla="*/ 2022080 h 3176298"/>
                  <a:gd name="connsiteX47" fmla="*/ 2676398 w 12192000"/>
                  <a:gd name="connsiteY47" fmla="*/ 2044751 h 3176298"/>
                  <a:gd name="connsiteX48" fmla="*/ 2693543 w 12192000"/>
                  <a:gd name="connsiteY48" fmla="*/ 2045703 h 3176298"/>
                  <a:gd name="connsiteX49" fmla="*/ 2741360 w 12192000"/>
                  <a:gd name="connsiteY49" fmla="*/ 2041701 h 3176298"/>
                  <a:gd name="connsiteX50" fmla="*/ 2854140 w 12192000"/>
                  <a:gd name="connsiteY50" fmla="*/ 2082851 h 3176298"/>
                  <a:gd name="connsiteX51" fmla="*/ 2967110 w 12192000"/>
                  <a:gd name="connsiteY51" fmla="*/ 2096949 h 3176298"/>
                  <a:gd name="connsiteX52" fmla="*/ 3029216 w 12192000"/>
                  <a:gd name="connsiteY52" fmla="*/ 2096757 h 3176298"/>
                  <a:gd name="connsiteX53" fmla="*/ 3073604 w 12192000"/>
                  <a:gd name="connsiteY53" fmla="*/ 2106856 h 3176298"/>
                  <a:gd name="connsiteX54" fmla="*/ 3182763 w 12192000"/>
                  <a:gd name="connsiteY54" fmla="*/ 2137527 h 3176298"/>
                  <a:gd name="connsiteX55" fmla="*/ 3234202 w 12192000"/>
                  <a:gd name="connsiteY55" fmla="*/ 2142289 h 3176298"/>
                  <a:gd name="connsiteX56" fmla="*/ 3288877 w 12192000"/>
                  <a:gd name="connsiteY56" fmla="*/ 2152578 h 3176298"/>
                  <a:gd name="connsiteX57" fmla="*/ 3424135 w 12192000"/>
                  <a:gd name="connsiteY57" fmla="*/ 2198680 h 3176298"/>
                  <a:gd name="connsiteX58" fmla="*/ 3534629 w 12192000"/>
                  <a:gd name="connsiteY58" fmla="*/ 2196013 h 3176298"/>
                  <a:gd name="connsiteX59" fmla="*/ 3605116 w 12192000"/>
                  <a:gd name="connsiteY59" fmla="*/ 2196583 h 3176298"/>
                  <a:gd name="connsiteX60" fmla="*/ 3689131 w 12192000"/>
                  <a:gd name="connsiteY60" fmla="*/ 2211824 h 3176298"/>
                  <a:gd name="connsiteX61" fmla="*/ 3757902 w 12192000"/>
                  <a:gd name="connsiteY61" fmla="*/ 2234114 h 3176298"/>
                  <a:gd name="connsiteX62" fmla="*/ 3852966 w 12192000"/>
                  <a:gd name="connsiteY62" fmla="*/ 2251831 h 3176298"/>
                  <a:gd name="connsiteX63" fmla="*/ 3947648 w 12192000"/>
                  <a:gd name="connsiteY63" fmla="*/ 2285932 h 3176298"/>
                  <a:gd name="connsiteX64" fmla="*/ 4013753 w 12192000"/>
                  <a:gd name="connsiteY64" fmla="*/ 2312031 h 3176298"/>
                  <a:gd name="connsiteX65" fmla="*/ 4105766 w 12192000"/>
                  <a:gd name="connsiteY65" fmla="*/ 2335082 h 3176298"/>
                  <a:gd name="connsiteX66" fmla="*/ 4246551 w 12192000"/>
                  <a:gd name="connsiteY66" fmla="*/ 2351274 h 3176298"/>
                  <a:gd name="connsiteX67" fmla="*/ 4311323 w 12192000"/>
                  <a:gd name="connsiteY67" fmla="*/ 2352991 h 3176298"/>
                  <a:gd name="connsiteX68" fmla="*/ 4413817 w 12192000"/>
                  <a:gd name="connsiteY68" fmla="*/ 2390899 h 3176298"/>
                  <a:gd name="connsiteX69" fmla="*/ 4457632 w 12192000"/>
                  <a:gd name="connsiteY69" fmla="*/ 2409188 h 3176298"/>
                  <a:gd name="connsiteX70" fmla="*/ 4497068 w 12192000"/>
                  <a:gd name="connsiteY70" fmla="*/ 2393947 h 3176298"/>
                  <a:gd name="connsiteX71" fmla="*/ 4522596 w 12192000"/>
                  <a:gd name="connsiteY71" fmla="*/ 2376421 h 3176298"/>
                  <a:gd name="connsiteX72" fmla="*/ 4603368 w 12192000"/>
                  <a:gd name="connsiteY72" fmla="*/ 2391282 h 3176298"/>
                  <a:gd name="connsiteX73" fmla="*/ 4689098 w 12192000"/>
                  <a:gd name="connsiteY73" fmla="*/ 2406903 h 3176298"/>
                  <a:gd name="connsiteX74" fmla="*/ 4719697 w 12192000"/>
                  <a:gd name="connsiteY74" fmla="*/ 2413428 h 3176298"/>
                  <a:gd name="connsiteX75" fmla="*/ 4726469 w 12192000"/>
                  <a:gd name="connsiteY75" fmla="*/ 2414298 h 3176298"/>
                  <a:gd name="connsiteX76" fmla="*/ 4785776 w 12192000"/>
                  <a:gd name="connsiteY76" fmla="*/ 2414298 h 3176298"/>
                  <a:gd name="connsiteX77" fmla="*/ 4788661 w 12192000"/>
                  <a:gd name="connsiteY77" fmla="*/ 2414047 h 3176298"/>
                  <a:gd name="connsiteX78" fmla="*/ 4827024 w 12192000"/>
                  <a:gd name="connsiteY78" fmla="*/ 2408999 h 3176298"/>
                  <a:gd name="connsiteX79" fmla="*/ 4887415 w 12192000"/>
                  <a:gd name="connsiteY79" fmla="*/ 2405570 h 3176298"/>
                  <a:gd name="connsiteX80" fmla="*/ 4936184 w 12192000"/>
                  <a:gd name="connsiteY80" fmla="*/ 2395853 h 3176298"/>
                  <a:gd name="connsiteX81" fmla="*/ 4953328 w 12192000"/>
                  <a:gd name="connsiteY81" fmla="*/ 2390138 h 3176298"/>
                  <a:gd name="connsiteX82" fmla="*/ 5089162 w 12192000"/>
                  <a:gd name="connsiteY82" fmla="*/ 2345560 h 3176298"/>
                  <a:gd name="connsiteX83" fmla="*/ 5234326 w 12192000"/>
                  <a:gd name="connsiteY83" fmla="*/ 2309935 h 3176298"/>
                  <a:gd name="connsiteX84" fmla="*/ 5328438 w 12192000"/>
                  <a:gd name="connsiteY84" fmla="*/ 2332416 h 3176298"/>
                  <a:gd name="connsiteX85" fmla="*/ 5363491 w 12192000"/>
                  <a:gd name="connsiteY85" fmla="*/ 2332034 h 3176298"/>
                  <a:gd name="connsiteX86" fmla="*/ 5524660 w 12192000"/>
                  <a:gd name="connsiteY86" fmla="*/ 2337178 h 3176298"/>
                  <a:gd name="connsiteX87" fmla="*/ 5553045 w 12192000"/>
                  <a:gd name="connsiteY87" fmla="*/ 2342701 h 3176298"/>
                  <a:gd name="connsiteX88" fmla="*/ 5706401 w 12192000"/>
                  <a:gd name="connsiteY88" fmla="*/ 2320032 h 3176298"/>
                  <a:gd name="connsiteX89" fmla="*/ 5762029 w 12192000"/>
                  <a:gd name="connsiteY89" fmla="*/ 2316221 h 3176298"/>
                  <a:gd name="connsiteX90" fmla="*/ 5813276 w 12192000"/>
                  <a:gd name="connsiteY90" fmla="*/ 2309935 h 3176298"/>
                  <a:gd name="connsiteX91" fmla="*/ 5884906 w 12192000"/>
                  <a:gd name="connsiteY91" fmla="*/ 2308411 h 3176298"/>
                  <a:gd name="connsiteX92" fmla="*/ 5959204 w 12192000"/>
                  <a:gd name="connsiteY92" fmla="*/ 2311269 h 3176298"/>
                  <a:gd name="connsiteX93" fmla="*/ 6042072 w 12192000"/>
                  <a:gd name="connsiteY93" fmla="*/ 2310697 h 3176298"/>
                  <a:gd name="connsiteX94" fmla="*/ 6074842 w 12192000"/>
                  <a:gd name="connsiteY94" fmla="*/ 2305745 h 3176298"/>
                  <a:gd name="connsiteX95" fmla="*/ 6163425 w 12192000"/>
                  <a:gd name="connsiteY95" fmla="*/ 2309172 h 3176298"/>
                  <a:gd name="connsiteX96" fmla="*/ 6209909 w 12192000"/>
                  <a:gd name="connsiteY96" fmla="*/ 2303459 h 3176298"/>
                  <a:gd name="connsiteX97" fmla="*/ 6286493 w 12192000"/>
                  <a:gd name="connsiteY97" fmla="*/ 2302315 h 3176298"/>
                  <a:gd name="connsiteX98" fmla="*/ 6311449 w 12192000"/>
                  <a:gd name="connsiteY98" fmla="*/ 2300980 h 3176298"/>
                  <a:gd name="connsiteX99" fmla="*/ 6333739 w 12192000"/>
                  <a:gd name="connsiteY99" fmla="*/ 2300218 h 3176298"/>
                  <a:gd name="connsiteX100" fmla="*/ 6410131 w 12192000"/>
                  <a:gd name="connsiteY100" fmla="*/ 2315841 h 3176298"/>
                  <a:gd name="connsiteX101" fmla="*/ 6477951 w 12192000"/>
                  <a:gd name="connsiteY101" fmla="*/ 2316793 h 3176298"/>
                  <a:gd name="connsiteX102" fmla="*/ 6596828 w 12192000"/>
                  <a:gd name="connsiteY102" fmla="*/ 2329368 h 3176298"/>
                  <a:gd name="connsiteX103" fmla="*/ 6623118 w 12192000"/>
                  <a:gd name="connsiteY103" fmla="*/ 2324985 h 3176298"/>
                  <a:gd name="connsiteX104" fmla="*/ 6705417 w 12192000"/>
                  <a:gd name="connsiteY104" fmla="*/ 2323272 h 3176298"/>
                  <a:gd name="connsiteX105" fmla="*/ 6752283 w 12192000"/>
                  <a:gd name="connsiteY105" fmla="*/ 2321937 h 3176298"/>
                  <a:gd name="connsiteX106" fmla="*/ 6810195 w 12192000"/>
                  <a:gd name="connsiteY106" fmla="*/ 2331082 h 3176298"/>
                  <a:gd name="connsiteX107" fmla="*/ 6910782 w 12192000"/>
                  <a:gd name="connsiteY107" fmla="*/ 2350512 h 3176298"/>
                  <a:gd name="connsiteX108" fmla="*/ 6937263 w 12192000"/>
                  <a:gd name="connsiteY108" fmla="*/ 2353561 h 3176298"/>
                  <a:gd name="connsiteX109" fmla="*/ 6985653 w 12192000"/>
                  <a:gd name="connsiteY109" fmla="*/ 2362897 h 3176298"/>
                  <a:gd name="connsiteX110" fmla="*/ 6994415 w 12192000"/>
                  <a:gd name="connsiteY110" fmla="*/ 2364611 h 3176298"/>
                  <a:gd name="connsiteX111" fmla="*/ 7068141 w 12192000"/>
                  <a:gd name="connsiteY111" fmla="*/ 2388234 h 3176298"/>
                  <a:gd name="connsiteX112" fmla="*/ 7106432 w 12192000"/>
                  <a:gd name="connsiteY112" fmla="*/ 2390138 h 3176298"/>
                  <a:gd name="connsiteX113" fmla="*/ 7216547 w 12192000"/>
                  <a:gd name="connsiteY113" fmla="*/ 2390330 h 3176298"/>
                  <a:gd name="connsiteX114" fmla="*/ 7263220 w 12192000"/>
                  <a:gd name="connsiteY114" fmla="*/ 2386709 h 3176298"/>
                  <a:gd name="connsiteX115" fmla="*/ 7375428 w 12192000"/>
                  <a:gd name="connsiteY115" fmla="*/ 2372803 h 3176298"/>
                  <a:gd name="connsiteX116" fmla="*/ 7445916 w 12192000"/>
                  <a:gd name="connsiteY116" fmla="*/ 2365945 h 3176298"/>
                  <a:gd name="connsiteX117" fmla="*/ 7526880 w 12192000"/>
                  <a:gd name="connsiteY117" fmla="*/ 2355084 h 3176298"/>
                  <a:gd name="connsiteX118" fmla="*/ 7619655 w 12192000"/>
                  <a:gd name="connsiteY118" fmla="*/ 2348226 h 3176298"/>
                  <a:gd name="connsiteX119" fmla="*/ 7788636 w 12192000"/>
                  <a:gd name="connsiteY119" fmla="*/ 2327461 h 3176298"/>
                  <a:gd name="connsiteX120" fmla="*/ 7952280 w 12192000"/>
                  <a:gd name="connsiteY120" fmla="*/ 2305935 h 3176298"/>
                  <a:gd name="connsiteX121" fmla="*/ 8019339 w 12192000"/>
                  <a:gd name="connsiteY121" fmla="*/ 2286884 h 3176298"/>
                  <a:gd name="connsiteX122" fmla="*/ 8137835 w 12192000"/>
                  <a:gd name="connsiteY122" fmla="*/ 2259832 h 3176298"/>
                  <a:gd name="connsiteX123" fmla="*/ 8189651 w 12192000"/>
                  <a:gd name="connsiteY123" fmla="*/ 2243639 h 3176298"/>
                  <a:gd name="connsiteX124" fmla="*/ 8313671 w 12192000"/>
                  <a:gd name="connsiteY124" fmla="*/ 2209920 h 3176298"/>
                  <a:gd name="connsiteX125" fmla="*/ 8459979 w 12192000"/>
                  <a:gd name="connsiteY125" fmla="*/ 2158864 h 3176298"/>
                  <a:gd name="connsiteX126" fmla="*/ 8516369 w 12192000"/>
                  <a:gd name="connsiteY126" fmla="*/ 2144003 h 3176298"/>
                  <a:gd name="connsiteX127" fmla="*/ 8657726 w 12192000"/>
                  <a:gd name="connsiteY127" fmla="*/ 2106284 h 3176298"/>
                  <a:gd name="connsiteX128" fmla="*/ 8711448 w 12192000"/>
                  <a:gd name="connsiteY128" fmla="*/ 2098664 h 3176298"/>
                  <a:gd name="connsiteX129" fmla="*/ 8772219 w 12192000"/>
                  <a:gd name="connsiteY129" fmla="*/ 2082280 h 3176298"/>
                  <a:gd name="connsiteX130" fmla="*/ 8845565 w 12192000"/>
                  <a:gd name="connsiteY130" fmla="*/ 2053705 h 3176298"/>
                  <a:gd name="connsiteX131" fmla="*/ 8967871 w 12192000"/>
                  <a:gd name="connsiteY131" fmla="*/ 2011221 h 3176298"/>
                  <a:gd name="connsiteX132" fmla="*/ 9015878 w 12192000"/>
                  <a:gd name="connsiteY132" fmla="*/ 2001124 h 3176298"/>
                  <a:gd name="connsiteX133" fmla="*/ 9234579 w 12192000"/>
                  <a:gd name="connsiteY133" fmla="*/ 1935209 h 3176298"/>
                  <a:gd name="connsiteX134" fmla="*/ 9346597 w 12192000"/>
                  <a:gd name="connsiteY134" fmla="*/ 1896917 h 3176298"/>
                  <a:gd name="connsiteX135" fmla="*/ 9416321 w 12192000"/>
                  <a:gd name="connsiteY135" fmla="*/ 1880724 h 3176298"/>
                  <a:gd name="connsiteX136" fmla="*/ 9477283 w 12192000"/>
                  <a:gd name="connsiteY136" fmla="*/ 1856149 h 3176298"/>
                  <a:gd name="connsiteX137" fmla="*/ 9666265 w 12192000"/>
                  <a:gd name="connsiteY137" fmla="*/ 1787186 h 3176298"/>
                  <a:gd name="connsiteX138" fmla="*/ 9754088 w 12192000"/>
                  <a:gd name="connsiteY138" fmla="*/ 1741464 h 3176298"/>
                  <a:gd name="connsiteX139" fmla="*/ 9899446 w 12192000"/>
                  <a:gd name="connsiteY139" fmla="*/ 1656880 h 3176298"/>
                  <a:gd name="connsiteX140" fmla="*/ 9993175 w 12192000"/>
                  <a:gd name="connsiteY140" fmla="*/ 1576487 h 3176298"/>
                  <a:gd name="connsiteX141" fmla="*/ 10044230 w 12192000"/>
                  <a:gd name="connsiteY141" fmla="*/ 1540480 h 3176298"/>
                  <a:gd name="connsiteX142" fmla="*/ 10131863 w 12192000"/>
                  <a:gd name="connsiteY142" fmla="*/ 1485613 h 3176298"/>
                  <a:gd name="connsiteX143" fmla="*/ 10242357 w 12192000"/>
                  <a:gd name="connsiteY143" fmla="*/ 1410555 h 3176298"/>
                  <a:gd name="connsiteX144" fmla="*/ 10363709 w 12192000"/>
                  <a:gd name="connsiteY144" fmla="*/ 1359499 h 3176298"/>
                  <a:gd name="connsiteX145" fmla="*/ 10428291 w 12192000"/>
                  <a:gd name="connsiteY145" fmla="*/ 1314920 h 3176298"/>
                  <a:gd name="connsiteX146" fmla="*/ 10490969 w 12192000"/>
                  <a:gd name="connsiteY146" fmla="*/ 1267104 h 3176298"/>
                  <a:gd name="connsiteX147" fmla="*/ 10523354 w 12192000"/>
                  <a:gd name="connsiteY147" fmla="*/ 1238337 h 3176298"/>
                  <a:gd name="connsiteX148" fmla="*/ 10590031 w 12192000"/>
                  <a:gd name="connsiteY148" fmla="*/ 1191664 h 3176298"/>
                  <a:gd name="connsiteX149" fmla="*/ 10656519 w 12192000"/>
                  <a:gd name="connsiteY149" fmla="*/ 1156038 h 3176298"/>
                  <a:gd name="connsiteX150" fmla="*/ 10703573 w 12192000"/>
                  <a:gd name="connsiteY150" fmla="*/ 1120603 h 3176298"/>
                  <a:gd name="connsiteX151" fmla="*/ 10764534 w 12192000"/>
                  <a:gd name="connsiteY151" fmla="*/ 1067643 h 3176298"/>
                  <a:gd name="connsiteX152" fmla="*/ 10850453 w 12192000"/>
                  <a:gd name="connsiteY152" fmla="*/ 1014301 h 3176298"/>
                  <a:gd name="connsiteX153" fmla="*/ 10929704 w 12192000"/>
                  <a:gd name="connsiteY153" fmla="*/ 980201 h 3176298"/>
                  <a:gd name="connsiteX154" fmla="*/ 10967423 w 12192000"/>
                  <a:gd name="connsiteY154" fmla="*/ 930289 h 3176298"/>
                  <a:gd name="connsiteX155" fmla="*/ 11058869 w 12192000"/>
                  <a:gd name="connsiteY155" fmla="*/ 838084 h 3176298"/>
                  <a:gd name="connsiteX156" fmla="*/ 11172600 w 12192000"/>
                  <a:gd name="connsiteY156" fmla="*/ 762834 h 3176298"/>
                  <a:gd name="connsiteX157" fmla="*/ 11275283 w 12192000"/>
                  <a:gd name="connsiteY157" fmla="*/ 673676 h 3176298"/>
                  <a:gd name="connsiteX158" fmla="*/ 11320623 w 12192000"/>
                  <a:gd name="connsiteY158" fmla="*/ 639195 h 3176298"/>
                  <a:gd name="connsiteX159" fmla="*/ 11374346 w 12192000"/>
                  <a:gd name="connsiteY159" fmla="*/ 601664 h 3176298"/>
                  <a:gd name="connsiteX160" fmla="*/ 11448453 w 12192000"/>
                  <a:gd name="connsiteY160" fmla="*/ 567755 h 3176298"/>
                  <a:gd name="connsiteX161" fmla="*/ 11532275 w 12192000"/>
                  <a:gd name="connsiteY161" fmla="*/ 522605 h 3176298"/>
                  <a:gd name="connsiteX162" fmla="*/ 11562947 w 12192000"/>
                  <a:gd name="connsiteY162" fmla="*/ 486598 h 3176298"/>
                  <a:gd name="connsiteX163" fmla="*/ 11672489 w 12192000"/>
                  <a:gd name="connsiteY163" fmla="*/ 335337 h 3176298"/>
                  <a:gd name="connsiteX164" fmla="*/ 11821656 w 12192000"/>
                  <a:gd name="connsiteY164" fmla="*/ 207889 h 3176298"/>
                  <a:gd name="connsiteX165" fmla="*/ 11986443 w 12192000"/>
                  <a:gd name="connsiteY165" fmla="*/ 104824 h 3176298"/>
                  <a:gd name="connsiteX166" fmla="*/ 12026448 w 12192000"/>
                  <a:gd name="connsiteY166" fmla="*/ 88821 h 3176298"/>
                  <a:gd name="connsiteX167" fmla="*/ 12160947 w 12192000"/>
                  <a:gd name="connsiteY167" fmla="*/ 28621 h 3176298"/>
                  <a:gd name="connsiteX168" fmla="*/ 12192000 w 12192000"/>
                  <a:gd name="connsiteY168" fmla="*/ 0 h 31762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</a:cxnLst>
                <a:rect l="l" t="t" r="r" b="b"/>
                <a:pathLst>
                  <a:path w="12192000" h="3176298">
                    <a:moveTo>
                      <a:pt x="12192000" y="0"/>
                    </a:moveTo>
                    <a:lnTo>
                      <a:pt x="12192000" y="3176298"/>
                    </a:lnTo>
                    <a:lnTo>
                      <a:pt x="0" y="3176298"/>
                    </a:lnTo>
                    <a:lnTo>
                      <a:pt x="0" y="2264980"/>
                    </a:lnTo>
                    <a:lnTo>
                      <a:pt x="544" y="2264980"/>
                    </a:lnTo>
                    <a:lnTo>
                      <a:pt x="544" y="2392219"/>
                    </a:lnTo>
                    <a:lnTo>
                      <a:pt x="61197" y="2387448"/>
                    </a:lnTo>
                    <a:cubicBezTo>
                      <a:pt x="80794" y="2382137"/>
                      <a:pt x="99990" y="2374707"/>
                      <a:pt x="119613" y="2369945"/>
                    </a:cubicBezTo>
                    <a:cubicBezTo>
                      <a:pt x="137898" y="2365563"/>
                      <a:pt x="155046" y="2355466"/>
                      <a:pt x="172384" y="2347084"/>
                    </a:cubicBezTo>
                    <a:cubicBezTo>
                      <a:pt x="205529" y="2331082"/>
                      <a:pt x="240965" y="2341178"/>
                      <a:pt x="274873" y="2336988"/>
                    </a:cubicBezTo>
                    <a:cubicBezTo>
                      <a:pt x="285732" y="2335653"/>
                      <a:pt x="296590" y="2334130"/>
                      <a:pt x="307259" y="2331461"/>
                    </a:cubicBezTo>
                    <a:cubicBezTo>
                      <a:pt x="336408" y="2324413"/>
                      <a:pt x="366127" y="2318317"/>
                      <a:pt x="394511" y="2308601"/>
                    </a:cubicBezTo>
                    <a:cubicBezTo>
                      <a:pt x="426709" y="2297743"/>
                      <a:pt x="457572" y="2283264"/>
                      <a:pt x="494337" y="2268213"/>
                    </a:cubicBezTo>
                    <a:cubicBezTo>
                      <a:pt x="507102" y="2272024"/>
                      <a:pt x="526724" y="2282312"/>
                      <a:pt x="546917" y="2283264"/>
                    </a:cubicBezTo>
                    <a:cubicBezTo>
                      <a:pt x="611880" y="2286503"/>
                      <a:pt x="672650" y="2268786"/>
                      <a:pt x="730754" y="2240780"/>
                    </a:cubicBezTo>
                    <a:cubicBezTo>
                      <a:pt x="748471" y="2232399"/>
                      <a:pt x="767524" y="2226874"/>
                      <a:pt x="785432" y="2218682"/>
                    </a:cubicBezTo>
                    <a:cubicBezTo>
                      <a:pt x="791717" y="2215826"/>
                      <a:pt x="799909" y="2209730"/>
                      <a:pt x="801053" y="2204013"/>
                    </a:cubicBezTo>
                    <a:cubicBezTo>
                      <a:pt x="807719" y="2170866"/>
                      <a:pt x="832486" y="2171436"/>
                      <a:pt x="858205" y="2169532"/>
                    </a:cubicBezTo>
                    <a:cubicBezTo>
                      <a:pt x="888877" y="2167247"/>
                      <a:pt x="919165" y="2161912"/>
                      <a:pt x="949646" y="2157340"/>
                    </a:cubicBezTo>
                    <a:cubicBezTo>
                      <a:pt x="953648" y="2156768"/>
                      <a:pt x="957266" y="2152768"/>
                      <a:pt x="960887" y="2150099"/>
                    </a:cubicBezTo>
                    <a:cubicBezTo>
                      <a:pt x="966411" y="2146099"/>
                      <a:pt x="971554" y="2140003"/>
                      <a:pt x="977653" y="2138480"/>
                    </a:cubicBezTo>
                    <a:cubicBezTo>
                      <a:pt x="1008894" y="2131049"/>
                      <a:pt x="1040327" y="2124763"/>
                      <a:pt x="1071762" y="2117905"/>
                    </a:cubicBezTo>
                    <a:cubicBezTo>
                      <a:pt x="1078810" y="2116380"/>
                      <a:pt x="1086048" y="2114476"/>
                      <a:pt x="1092527" y="2111428"/>
                    </a:cubicBezTo>
                    <a:cubicBezTo>
                      <a:pt x="1098623" y="2108570"/>
                      <a:pt x="1103767" y="2103616"/>
                      <a:pt x="1109865" y="2100568"/>
                    </a:cubicBezTo>
                    <a:cubicBezTo>
                      <a:pt x="1126437" y="2092378"/>
                      <a:pt x="1143394" y="2084757"/>
                      <a:pt x="1162823" y="2075613"/>
                    </a:cubicBezTo>
                    <a:cubicBezTo>
                      <a:pt x="1173681" y="2092757"/>
                      <a:pt x="1188354" y="2083041"/>
                      <a:pt x="1206641" y="2074851"/>
                    </a:cubicBezTo>
                    <a:cubicBezTo>
                      <a:pt x="1225310" y="2066468"/>
                      <a:pt x="1246837" y="2063801"/>
                      <a:pt x="1267411" y="2060753"/>
                    </a:cubicBezTo>
                    <a:cubicBezTo>
                      <a:pt x="1305132" y="2055228"/>
                      <a:pt x="1343044" y="2051799"/>
                      <a:pt x="1380762" y="2046847"/>
                    </a:cubicBezTo>
                    <a:cubicBezTo>
                      <a:pt x="1388765" y="2045703"/>
                      <a:pt x="1397909" y="2043608"/>
                      <a:pt x="1404006" y="2038844"/>
                    </a:cubicBezTo>
                    <a:cubicBezTo>
                      <a:pt x="1445725" y="2006839"/>
                      <a:pt x="1496403" y="1997887"/>
                      <a:pt x="1544598" y="2000932"/>
                    </a:cubicBezTo>
                    <a:cubicBezTo>
                      <a:pt x="1582510" y="2003220"/>
                      <a:pt x="1619658" y="2004935"/>
                      <a:pt x="1657188" y="2001697"/>
                    </a:cubicBezTo>
                    <a:cubicBezTo>
                      <a:pt x="1660046" y="2001505"/>
                      <a:pt x="1663856" y="2001887"/>
                      <a:pt x="1665950" y="2003411"/>
                    </a:cubicBezTo>
                    <a:cubicBezTo>
                      <a:pt x="1678904" y="2013507"/>
                      <a:pt x="1692431" y="2014269"/>
                      <a:pt x="1709006" y="2015983"/>
                    </a:cubicBezTo>
                    <a:cubicBezTo>
                      <a:pt x="1732439" y="2018461"/>
                      <a:pt x="1753965" y="2016745"/>
                      <a:pt x="1775684" y="2012555"/>
                    </a:cubicBezTo>
                    <a:cubicBezTo>
                      <a:pt x="1791496" y="2009507"/>
                      <a:pt x="1807497" y="2003220"/>
                      <a:pt x="1821596" y="1995218"/>
                    </a:cubicBezTo>
                    <a:cubicBezTo>
                      <a:pt x="1841216" y="1983978"/>
                      <a:pt x="1860079" y="1979597"/>
                      <a:pt x="1878748" y="1994457"/>
                    </a:cubicBezTo>
                    <a:cubicBezTo>
                      <a:pt x="1898940" y="2010269"/>
                      <a:pt x="1921800" y="2004745"/>
                      <a:pt x="1944092" y="2005315"/>
                    </a:cubicBezTo>
                    <a:cubicBezTo>
                      <a:pt x="1953806" y="2005507"/>
                      <a:pt x="1964094" y="2005124"/>
                      <a:pt x="1973429" y="2007601"/>
                    </a:cubicBezTo>
                    <a:cubicBezTo>
                      <a:pt x="2000479" y="2014651"/>
                      <a:pt x="2026581" y="2025320"/>
                      <a:pt x="2054013" y="2030082"/>
                    </a:cubicBezTo>
                    <a:cubicBezTo>
                      <a:pt x="2069254" y="2032747"/>
                      <a:pt x="2086208" y="2027986"/>
                      <a:pt x="2102021" y="2024557"/>
                    </a:cubicBezTo>
                    <a:cubicBezTo>
                      <a:pt x="2118023" y="2020937"/>
                      <a:pt x="2133834" y="2015413"/>
                      <a:pt x="2149267" y="2009697"/>
                    </a:cubicBezTo>
                    <a:cubicBezTo>
                      <a:pt x="2159743" y="2005887"/>
                      <a:pt x="2171173" y="2002267"/>
                      <a:pt x="2179556" y="1995409"/>
                    </a:cubicBezTo>
                    <a:cubicBezTo>
                      <a:pt x="2198608" y="1979788"/>
                      <a:pt x="2218229" y="1977120"/>
                      <a:pt x="2240710" y="1985312"/>
                    </a:cubicBezTo>
                    <a:cubicBezTo>
                      <a:pt x="2244137" y="1986647"/>
                      <a:pt x="2248138" y="1986647"/>
                      <a:pt x="2251948" y="1986836"/>
                    </a:cubicBezTo>
                    <a:cubicBezTo>
                      <a:pt x="2312915" y="1990836"/>
                      <a:pt x="2373874" y="1993314"/>
                      <a:pt x="2434456" y="1999410"/>
                    </a:cubicBezTo>
                    <a:cubicBezTo>
                      <a:pt x="2459029" y="2001887"/>
                      <a:pt x="2482652" y="2012745"/>
                      <a:pt x="2506847" y="2019603"/>
                    </a:cubicBezTo>
                    <a:cubicBezTo>
                      <a:pt x="2511800" y="2020937"/>
                      <a:pt x="2517327" y="2023033"/>
                      <a:pt x="2522279" y="2022080"/>
                    </a:cubicBezTo>
                    <a:cubicBezTo>
                      <a:pt x="2576191" y="2012555"/>
                      <a:pt x="2626677" y="2026461"/>
                      <a:pt x="2676398" y="2044751"/>
                    </a:cubicBezTo>
                    <a:cubicBezTo>
                      <a:pt x="2681540" y="2046656"/>
                      <a:pt x="2687827" y="2046084"/>
                      <a:pt x="2693543" y="2045703"/>
                    </a:cubicBezTo>
                    <a:cubicBezTo>
                      <a:pt x="2709548" y="2044370"/>
                      <a:pt x="2726882" y="2037701"/>
                      <a:pt x="2741360" y="2041701"/>
                    </a:cubicBezTo>
                    <a:cubicBezTo>
                      <a:pt x="2779842" y="2052753"/>
                      <a:pt x="2817943" y="2066087"/>
                      <a:pt x="2854140" y="2082851"/>
                    </a:cubicBezTo>
                    <a:cubicBezTo>
                      <a:pt x="2890910" y="2099805"/>
                      <a:pt x="2925008" y="2114095"/>
                      <a:pt x="2967110" y="2096949"/>
                    </a:cubicBezTo>
                    <a:cubicBezTo>
                      <a:pt x="2985016" y="2089709"/>
                      <a:pt x="3008639" y="2094853"/>
                      <a:pt x="3029216" y="2096757"/>
                    </a:cubicBezTo>
                    <a:cubicBezTo>
                      <a:pt x="3044264" y="2098282"/>
                      <a:pt x="3058743" y="2106856"/>
                      <a:pt x="3073604" y="2106856"/>
                    </a:cubicBezTo>
                    <a:cubicBezTo>
                      <a:pt x="3113231" y="2106856"/>
                      <a:pt x="3148472" y="2116953"/>
                      <a:pt x="3182763" y="2137527"/>
                    </a:cubicBezTo>
                    <a:cubicBezTo>
                      <a:pt x="3196102" y="2145528"/>
                      <a:pt x="3216867" y="2140193"/>
                      <a:pt x="3234202" y="2142289"/>
                    </a:cubicBezTo>
                    <a:cubicBezTo>
                      <a:pt x="3252492" y="2144765"/>
                      <a:pt x="3271348" y="2147051"/>
                      <a:pt x="3288877" y="2152578"/>
                    </a:cubicBezTo>
                    <a:cubicBezTo>
                      <a:pt x="3334216" y="2167056"/>
                      <a:pt x="3378986" y="2183439"/>
                      <a:pt x="3424135" y="2198680"/>
                    </a:cubicBezTo>
                    <a:cubicBezTo>
                      <a:pt x="3461282" y="2211253"/>
                      <a:pt x="3497862" y="2201347"/>
                      <a:pt x="3534629" y="2196013"/>
                    </a:cubicBezTo>
                    <a:cubicBezTo>
                      <a:pt x="3557682" y="2192583"/>
                      <a:pt x="3579206" y="2184391"/>
                      <a:pt x="3605116" y="2196583"/>
                    </a:cubicBezTo>
                    <a:cubicBezTo>
                      <a:pt x="3629882" y="2208205"/>
                      <a:pt x="3661315" y="2205537"/>
                      <a:pt x="3689131" y="2211824"/>
                    </a:cubicBezTo>
                    <a:cubicBezTo>
                      <a:pt x="3712565" y="2217157"/>
                      <a:pt x="3735231" y="2225732"/>
                      <a:pt x="3757902" y="2234114"/>
                    </a:cubicBezTo>
                    <a:cubicBezTo>
                      <a:pt x="3788766" y="2245545"/>
                      <a:pt x="3819245" y="2257545"/>
                      <a:pt x="3852966" y="2251831"/>
                    </a:cubicBezTo>
                    <a:cubicBezTo>
                      <a:pt x="3891259" y="2245353"/>
                      <a:pt x="3917546" y="2269738"/>
                      <a:pt x="3947648" y="2285932"/>
                    </a:cubicBezTo>
                    <a:cubicBezTo>
                      <a:pt x="3968414" y="2296980"/>
                      <a:pt x="3991083" y="2305172"/>
                      <a:pt x="4013753" y="2312031"/>
                    </a:cubicBezTo>
                    <a:cubicBezTo>
                      <a:pt x="4044043" y="2320985"/>
                      <a:pt x="4075285" y="2326320"/>
                      <a:pt x="4105766" y="2335082"/>
                    </a:cubicBezTo>
                    <a:cubicBezTo>
                      <a:pt x="4151870" y="2348226"/>
                      <a:pt x="4198546" y="2358514"/>
                      <a:pt x="4246551" y="2351274"/>
                    </a:cubicBezTo>
                    <a:cubicBezTo>
                      <a:pt x="4268649" y="2348036"/>
                      <a:pt x="4289227" y="2348226"/>
                      <a:pt x="4311323" y="2352991"/>
                    </a:cubicBezTo>
                    <a:cubicBezTo>
                      <a:pt x="4347518" y="2360801"/>
                      <a:pt x="4384668" y="2361753"/>
                      <a:pt x="4413817" y="2390899"/>
                    </a:cubicBezTo>
                    <a:cubicBezTo>
                      <a:pt x="4424104" y="2401188"/>
                      <a:pt x="4442581" y="2403853"/>
                      <a:pt x="4457632" y="2409188"/>
                    </a:cubicBezTo>
                    <a:cubicBezTo>
                      <a:pt x="4474969" y="2415476"/>
                      <a:pt x="4487731" y="2412236"/>
                      <a:pt x="4497068" y="2393947"/>
                    </a:cubicBezTo>
                    <a:cubicBezTo>
                      <a:pt x="4501257" y="2385757"/>
                      <a:pt x="4513260" y="2377755"/>
                      <a:pt x="4522596" y="2376421"/>
                    </a:cubicBezTo>
                    <a:cubicBezTo>
                      <a:pt x="4550599" y="2372421"/>
                      <a:pt x="4576318" y="2378327"/>
                      <a:pt x="4603368" y="2391282"/>
                    </a:cubicBezTo>
                    <a:cubicBezTo>
                      <a:pt x="4628705" y="2403474"/>
                      <a:pt x="4660331" y="2402140"/>
                      <a:pt x="4689098" y="2406903"/>
                    </a:cubicBezTo>
                    <a:cubicBezTo>
                      <a:pt x="4699289" y="2408618"/>
                      <a:pt x="4709482" y="2411237"/>
                      <a:pt x="4719697" y="2413428"/>
                    </a:cubicBezTo>
                    <a:lnTo>
                      <a:pt x="4726469" y="2414298"/>
                    </a:lnTo>
                    <a:lnTo>
                      <a:pt x="4785776" y="2414298"/>
                    </a:lnTo>
                    <a:lnTo>
                      <a:pt x="4788661" y="2414047"/>
                    </a:lnTo>
                    <a:cubicBezTo>
                      <a:pt x="4801401" y="2412237"/>
                      <a:pt x="4814166" y="2410142"/>
                      <a:pt x="4827024" y="2408999"/>
                    </a:cubicBezTo>
                    <a:cubicBezTo>
                      <a:pt x="4847027" y="2407095"/>
                      <a:pt x="4867412" y="2407856"/>
                      <a:pt x="4887415" y="2405570"/>
                    </a:cubicBezTo>
                    <a:cubicBezTo>
                      <a:pt x="4903799" y="2403853"/>
                      <a:pt x="4919991" y="2399474"/>
                      <a:pt x="4936184" y="2395853"/>
                    </a:cubicBezTo>
                    <a:cubicBezTo>
                      <a:pt x="4942089" y="2394520"/>
                      <a:pt x="4947996" y="2389376"/>
                      <a:pt x="4953328" y="2390138"/>
                    </a:cubicBezTo>
                    <a:cubicBezTo>
                      <a:pt x="5006292" y="2398330"/>
                      <a:pt x="5044391" y="2361753"/>
                      <a:pt x="5089162" y="2345560"/>
                    </a:cubicBezTo>
                    <a:cubicBezTo>
                      <a:pt x="5136216" y="2328413"/>
                      <a:pt x="5181748" y="2302124"/>
                      <a:pt x="5234326" y="2309935"/>
                    </a:cubicBezTo>
                    <a:cubicBezTo>
                      <a:pt x="5266141" y="2314697"/>
                      <a:pt x="5296812" y="2325747"/>
                      <a:pt x="5328438" y="2332416"/>
                    </a:cubicBezTo>
                    <a:cubicBezTo>
                      <a:pt x="5339677" y="2334701"/>
                      <a:pt x="5352250" y="2334320"/>
                      <a:pt x="5363491" y="2332034"/>
                    </a:cubicBezTo>
                    <a:cubicBezTo>
                      <a:pt x="5417784" y="2321555"/>
                      <a:pt x="5471316" y="2320032"/>
                      <a:pt x="5524660" y="2337178"/>
                    </a:cubicBezTo>
                    <a:cubicBezTo>
                      <a:pt x="5533802" y="2340036"/>
                      <a:pt x="5543518" y="2342701"/>
                      <a:pt x="5553045" y="2342701"/>
                    </a:cubicBezTo>
                    <a:cubicBezTo>
                      <a:pt x="5605244" y="2342701"/>
                      <a:pt x="5656488" y="2338701"/>
                      <a:pt x="5706401" y="2320032"/>
                    </a:cubicBezTo>
                    <a:cubicBezTo>
                      <a:pt x="5723166" y="2313745"/>
                      <a:pt x="5743551" y="2317745"/>
                      <a:pt x="5762029" y="2316221"/>
                    </a:cubicBezTo>
                    <a:cubicBezTo>
                      <a:pt x="5779174" y="2314889"/>
                      <a:pt x="5796702" y="2314317"/>
                      <a:pt x="5813276" y="2309935"/>
                    </a:cubicBezTo>
                    <a:cubicBezTo>
                      <a:pt x="5837472" y="2303459"/>
                      <a:pt x="5859949" y="2302697"/>
                      <a:pt x="5884906" y="2308411"/>
                    </a:cubicBezTo>
                    <a:cubicBezTo>
                      <a:pt x="5908719" y="2313745"/>
                      <a:pt x="5934438" y="2311079"/>
                      <a:pt x="5959204" y="2311269"/>
                    </a:cubicBezTo>
                    <a:cubicBezTo>
                      <a:pt x="5986828" y="2311459"/>
                      <a:pt x="6014449" y="2311649"/>
                      <a:pt x="6042072" y="2310697"/>
                    </a:cubicBezTo>
                    <a:cubicBezTo>
                      <a:pt x="6053124" y="2310317"/>
                      <a:pt x="6065695" y="2302697"/>
                      <a:pt x="6074842" y="2305745"/>
                    </a:cubicBezTo>
                    <a:cubicBezTo>
                      <a:pt x="6104368" y="2316031"/>
                      <a:pt x="6133897" y="2303649"/>
                      <a:pt x="6163425" y="2309172"/>
                    </a:cubicBezTo>
                    <a:cubicBezTo>
                      <a:pt x="6177905" y="2312031"/>
                      <a:pt x="6194288" y="2304220"/>
                      <a:pt x="6209909" y="2303459"/>
                    </a:cubicBezTo>
                    <a:cubicBezTo>
                      <a:pt x="6235437" y="2302124"/>
                      <a:pt x="6260964" y="2302697"/>
                      <a:pt x="6286493" y="2302315"/>
                    </a:cubicBezTo>
                    <a:cubicBezTo>
                      <a:pt x="6294876" y="2302124"/>
                      <a:pt x="6303068" y="2301362"/>
                      <a:pt x="6311449" y="2300980"/>
                    </a:cubicBezTo>
                    <a:cubicBezTo>
                      <a:pt x="6318880" y="2300601"/>
                      <a:pt x="6326691" y="2298887"/>
                      <a:pt x="6333739" y="2300218"/>
                    </a:cubicBezTo>
                    <a:cubicBezTo>
                      <a:pt x="6359268" y="2304983"/>
                      <a:pt x="6384414" y="2312793"/>
                      <a:pt x="6410131" y="2315841"/>
                    </a:cubicBezTo>
                    <a:cubicBezTo>
                      <a:pt x="6432420" y="2318507"/>
                      <a:pt x="6455472" y="2314889"/>
                      <a:pt x="6477951" y="2316793"/>
                    </a:cubicBezTo>
                    <a:cubicBezTo>
                      <a:pt x="6517576" y="2320032"/>
                      <a:pt x="6557201" y="2325747"/>
                      <a:pt x="6596828" y="2329368"/>
                    </a:cubicBezTo>
                    <a:cubicBezTo>
                      <a:pt x="6605401" y="2330130"/>
                      <a:pt x="6614353" y="2325365"/>
                      <a:pt x="6623118" y="2324985"/>
                    </a:cubicBezTo>
                    <a:cubicBezTo>
                      <a:pt x="6650551" y="2324033"/>
                      <a:pt x="6677984" y="2323841"/>
                      <a:pt x="6705417" y="2323272"/>
                    </a:cubicBezTo>
                    <a:cubicBezTo>
                      <a:pt x="6721038" y="2323080"/>
                      <a:pt x="6736851" y="2323651"/>
                      <a:pt x="6752283" y="2321937"/>
                    </a:cubicBezTo>
                    <a:cubicBezTo>
                      <a:pt x="6772665" y="2319651"/>
                      <a:pt x="6791144" y="2316221"/>
                      <a:pt x="6810195" y="2331082"/>
                    </a:cubicBezTo>
                    <a:cubicBezTo>
                      <a:pt x="6839534" y="2354132"/>
                      <a:pt x="6876872" y="2345178"/>
                      <a:pt x="6910782" y="2350512"/>
                    </a:cubicBezTo>
                    <a:cubicBezTo>
                      <a:pt x="6919547" y="2351847"/>
                      <a:pt x="6928501" y="2352036"/>
                      <a:pt x="6937263" y="2353561"/>
                    </a:cubicBezTo>
                    <a:cubicBezTo>
                      <a:pt x="6953457" y="2356418"/>
                      <a:pt x="6969457" y="2359657"/>
                      <a:pt x="6985653" y="2362897"/>
                    </a:cubicBezTo>
                    <a:cubicBezTo>
                      <a:pt x="6988509" y="2363467"/>
                      <a:pt x="6991747" y="2363659"/>
                      <a:pt x="6994415" y="2364611"/>
                    </a:cubicBezTo>
                    <a:cubicBezTo>
                      <a:pt x="7018991" y="2372611"/>
                      <a:pt x="7043184" y="2381755"/>
                      <a:pt x="7068141" y="2388234"/>
                    </a:cubicBezTo>
                    <a:cubicBezTo>
                      <a:pt x="7080334" y="2391472"/>
                      <a:pt x="7093860" y="2391853"/>
                      <a:pt x="7106432" y="2390138"/>
                    </a:cubicBezTo>
                    <a:cubicBezTo>
                      <a:pt x="7143199" y="2385185"/>
                      <a:pt x="7179587" y="2383089"/>
                      <a:pt x="7216547" y="2390330"/>
                    </a:cubicBezTo>
                    <a:cubicBezTo>
                      <a:pt x="7231214" y="2393186"/>
                      <a:pt x="7247599" y="2388424"/>
                      <a:pt x="7263220" y="2386709"/>
                    </a:cubicBezTo>
                    <a:cubicBezTo>
                      <a:pt x="7300559" y="2382137"/>
                      <a:pt x="7337899" y="2377183"/>
                      <a:pt x="7375428" y="2372803"/>
                    </a:cubicBezTo>
                    <a:cubicBezTo>
                      <a:pt x="7398860" y="2370135"/>
                      <a:pt x="7422483" y="2368611"/>
                      <a:pt x="7445916" y="2365945"/>
                    </a:cubicBezTo>
                    <a:cubicBezTo>
                      <a:pt x="7472967" y="2362705"/>
                      <a:pt x="7499828" y="2357753"/>
                      <a:pt x="7526880" y="2355084"/>
                    </a:cubicBezTo>
                    <a:cubicBezTo>
                      <a:pt x="7557742" y="2352036"/>
                      <a:pt x="7588795" y="2351466"/>
                      <a:pt x="7619655" y="2348226"/>
                    </a:cubicBezTo>
                    <a:cubicBezTo>
                      <a:pt x="7676047" y="2341940"/>
                      <a:pt x="7732247" y="2334509"/>
                      <a:pt x="7788636" y="2327461"/>
                    </a:cubicBezTo>
                    <a:cubicBezTo>
                      <a:pt x="7843311" y="2320603"/>
                      <a:pt x="7897987" y="2314507"/>
                      <a:pt x="7952280" y="2305935"/>
                    </a:cubicBezTo>
                    <a:cubicBezTo>
                      <a:pt x="7975142" y="2302315"/>
                      <a:pt x="7996859" y="2292408"/>
                      <a:pt x="8019339" y="2286884"/>
                    </a:cubicBezTo>
                    <a:cubicBezTo>
                      <a:pt x="8058774" y="2277357"/>
                      <a:pt x="8098590" y="2269357"/>
                      <a:pt x="8137835" y="2259832"/>
                    </a:cubicBezTo>
                    <a:cubicBezTo>
                      <a:pt x="8155359" y="2255641"/>
                      <a:pt x="8172124" y="2248593"/>
                      <a:pt x="8189651" y="2243639"/>
                    </a:cubicBezTo>
                    <a:cubicBezTo>
                      <a:pt x="8230992" y="2232208"/>
                      <a:pt x="8272903" y="2222874"/>
                      <a:pt x="8313671" y="2209920"/>
                    </a:cubicBezTo>
                    <a:cubicBezTo>
                      <a:pt x="8362822" y="2194297"/>
                      <a:pt x="8411019" y="2175439"/>
                      <a:pt x="8459979" y="2158864"/>
                    </a:cubicBezTo>
                    <a:cubicBezTo>
                      <a:pt x="8478269" y="2152578"/>
                      <a:pt x="8497511" y="2148957"/>
                      <a:pt x="8516369" y="2144003"/>
                    </a:cubicBezTo>
                    <a:cubicBezTo>
                      <a:pt x="8563425" y="2131431"/>
                      <a:pt x="8610288" y="2118095"/>
                      <a:pt x="8657726" y="2106284"/>
                    </a:cubicBezTo>
                    <a:cubicBezTo>
                      <a:pt x="8675253" y="2101901"/>
                      <a:pt x="8693731" y="2102284"/>
                      <a:pt x="8711448" y="2098664"/>
                    </a:cubicBezTo>
                    <a:cubicBezTo>
                      <a:pt x="8732023" y="2094472"/>
                      <a:pt x="8752407" y="2089138"/>
                      <a:pt x="8772219" y="2082280"/>
                    </a:cubicBezTo>
                    <a:cubicBezTo>
                      <a:pt x="8796985" y="2073707"/>
                      <a:pt x="8820990" y="2062659"/>
                      <a:pt x="8845565" y="2053705"/>
                    </a:cubicBezTo>
                    <a:cubicBezTo>
                      <a:pt x="8886142" y="2039034"/>
                      <a:pt x="8926911" y="2024557"/>
                      <a:pt x="8967871" y="2011221"/>
                    </a:cubicBezTo>
                    <a:cubicBezTo>
                      <a:pt x="8983301" y="2006268"/>
                      <a:pt x="9000257" y="2005697"/>
                      <a:pt x="9015878" y="2001124"/>
                    </a:cubicBezTo>
                    <a:cubicBezTo>
                      <a:pt x="9088840" y="1979597"/>
                      <a:pt x="9161805" y="1957880"/>
                      <a:pt x="9234579" y="1935209"/>
                    </a:cubicBezTo>
                    <a:cubicBezTo>
                      <a:pt x="9272298" y="1923399"/>
                      <a:pt x="9308875" y="1908538"/>
                      <a:pt x="9346597" y="1896917"/>
                    </a:cubicBezTo>
                    <a:cubicBezTo>
                      <a:pt x="9369267" y="1889869"/>
                      <a:pt x="9393650" y="1887773"/>
                      <a:pt x="9416321" y="1880724"/>
                    </a:cubicBezTo>
                    <a:cubicBezTo>
                      <a:pt x="9437278" y="1874247"/>
                      <a:pt x="9456709" y="1863578"/>
                      <a:pt x="9477283" y="1856149"/>
                    </a:cubicBezTo>
                    <a:cubicBezTo>
                      <a:pt x="9540152" y="1833097"/>
                      <a:pt x="9603971" y="1811953"/>
                      <a:pt x="9666265" y="1787186"/>
                    </a:cubicBezTo>
                    <a:cubicBezTo>
                      <a:pt x="9696749" y="1775183"/>
                      <a:pt x="9725323" y="1757849"/>
                      <a:pt x="9754088" y="1741464"/>
                    </a:cubicBezTo>
                    <a:cubicBezTo>
                      <a:pt x="9802858" y="1713841"/>
                      <a:pt x="9850865" y="1685074"/>
                      <a:pt x="9899446" y="1656880"/>
                    </a:cubicBezTo>
                    <a:cubicBezTo>
                      <a:pt x="9935832" y="1635924"/>
                      <a:pt x="9968027" y="1611347"/>
                      <a:pt x="9993175" y="1576487"/>
                    </a:cubicBezTo>
                    <a:cubicBezTo>
                      <a:pt x="10004797" y="1560484"/>
                      <a:pt x="10024990" y="1546768"/>
                      <a:pt x="10044230" y="1540480"/>
                    </a:cubicBezTo>
                    <a:cubicBezTo>
                      <a:pt x="10078713" y="1529241"/>
                      <a:pt x="10104430" y="1507522"/>
                      <a:pt x="10131863" y="1485613"/>
                    </a:cubicBezTo>
                    <a:cubicBezTo>
                      <a:pt x="10166536" y="1457801"/>
                      <a:pt x="10203304" y="1431509"/>
                      <a:pt x="10242357" y="1410555"/>
                    </a:cubicBezTo>
                    <a:cubicBezTo>
                      <a:pt x="10280840" y="1389980"/>
                      <a:pt x="10324086" y="1378549"/>
                      <a:pt x="10363709" y="1359499"/>
                    </a:cubicBezTo>
                    <a:cubicBezTo>
                      <a:pt x="10386952" y="1348259"/>
                      <a:pt x="10407146" y="1330353"/>
                      <a:pt x="10428291" y="1314920"/>
                    </a:cubicBezTo>
                    <a:cubicBezTo>
                      <a:pt x="10449438" y="1299489"/>
                      <a:pt x="10470394" y="1283486"/>
                      <a:pt x="10490969" y="1267104"/>
                    </a:cubicBezTo>
                    <a:cubicBezTo>
                      <a:pt x="10502208" y="1258149"/>
                      <a:pt x="10511734" y="1246909"/>
                      <a:pt x="10523354" y="1238337"/>
                    </a:cubicBezTo>
                    <a:cubicBezTo>
                      <a:pt x="10545263" y="1222334"/>
                      <a:pt x="10569075" y="1208808"/>
                      <a:pt x="10590031" y="1191664"/>
                    </a:cubicBezTo>
                    <a:cubicBezTo>
                      <a:pt x="10610225" y="1175089"/>
                      <a:pt x="10633467" y="1166707"/>
                      <a:pt x="10656519" y="1156038"/>
                    </a:cubicBezTo>
                    <a:cubicBezTo>
                      <a:pt x="10674046" y="1148036"/>
                      <a:pt x="10686617" y="1130320"/>
                      <a:pt x="10703573" y="1120603"/>
                    </a:cubicBezTo>
                    <a:cubicBezTo>
                      <a:pt x="10727767" y="1106697"/>
                      <a:pt x="10746246" y="1089553"/>
                      <a:pt x="10764534" y="1067643"/>
                    </a:cubicBezTo>
                    <a:cubicBezTo>
                      <a:pt x="10785111" y="1043068"/>
                      <a:pt x="10820162" y="1029732"/>
                      <a:pt x="10850453" y="1014301"/>
                    </a:cubicBezTo>
                    <a:cubicBezTo>
                      <a:pt x="10876171" y="1001157"/>
                      <a:pt x="10906081" y="995632"/>
                      <a:pt x="10929704" y="980201"/>
                    </a:cubicBezTo>
                    <a:cubicBezTo>
                      <a:pt x="10946279" y="969342"/>
                      <a:pt x="10958661" y="948957"/>
                      <a:pt x="10967423" y="930289"/>
                    </a:cubicBezTo>
                    <a:cubicBezTo>
                      <a:pt x="10987046" y="887995"/>
                      <a:pt x="11021146" y="861897"/>
                      <a:pt x="11058869" y="838084"/>
                    </a:cubicBezTo>
                    <a:cubicBezTo>
                      <a:pt x="11097350" y="813699"/>
                      <a:pt x="11133927" y="786836"/>
                      <a:pt x="11172600" y="762834"/>
                    </a:cubicBezTo>
                    <a:cubicBezTo>
                      <a:pt x="11211843" y="738638"/>
                      <a:pt x="11243658" y="706443"/>
                      <a:pt x="11275283" y="673676"/>
                    </a:cubicBezTo>
                    <a:cubicBezTo>
                      <a:pt x="11288238" y="660150"/>
                      <a:pt x="11305192" y="650434"/>
                      <a:pt x="11320623" y="639195"/>
                    </a:cubicBezTo>
                    <a:cubicBezTo>
                      <a:pt x="11338339" y="626241"/>
                      <a:pt x="11355296" y="611953"/>
                      <a:pt x="11374346" y="601664"/>
                    </a:cubicBezTo>
                    <a:cubicBezTo>
                      <a:pt x="11398160" y="588709"/>
                      <a:pt x="11424069" y="579757"/>
                      <a:pt x="11448453" y="567755"/>
                    </a:cubicBezTo>
                    <a:cubicBezTo>
                      <a:pt x="11476838" y="553657"/>
                      <a:pt x="11505795" y="539750"/>
                      <a:pt x="11532275" y="522605"/>
                    </a:cubicBezTo>
                    <a:cubicBezTo>
                      <a:pt x="11545039" y="514413"/>
                      <a:pt x="11553613" y="499363"/>
                      <a:pt x="11562947" y="486598"/>
                    </a:cubicBezTo>
                    <a:cubicBezTo>
                      <a:pt x="11599714" y="436305"/>
                      <a:pt x="11635529" y="385441"/>
                      <a:pt x="11672489" y="335337"/>
                    </a:cubicBezTo>
                    <a:cubicBezTo>
                      <a:pt x="11712304" y="281424"/>
                      <a:pt x="11763931" y="241608"/>
                      <a:pt x="11821656" y="207889"/>
                    </a:cubicBezTo>
                    <a:cubicBezTo>
                      <a:pt x="11877664" y="175312"/>
                      <a:pt x="11931195" y="138734"/>
                      <a:pt x="11986443" y="104824"/>
                    </a:cubicBezTo>
                    <a:cubicBezTo>
                      <a:pt x="11998443" y="97395"/>
                      <a:pt x="12013114" y="94347"/>
                      <a:pt x="12026448" y="88821"/>
                    </a:cubicBezTo>
                    <a:cubicBezTo>
                      <a:pt x="12072360" y="69580"/>
                      <a:pt x="12118083" y="50147"/>
                      <a:pt x="12160947" y="28621"/>
                    </a:cubicBezTo>
                    <a:lnTo>
                      <a:pt x="12192000" y="0"/>
                    </a:lnTo>
                    <a:close/>
                  </a:path>
                </a:pathLst>
              </a:custGeom>
              <a:solidFill>
                <a:schemeClr val="bg1">
                  <a:alpha val="1400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05148B0F-801C-45A1-80C1-EEC25A22A7C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544" y="3296011"/>
              <a:ext cx="12191456" cy="2849975"/>
              <a:chOff x="544" y="3296011"/>
              <a:chExt cx="12191456" cy="2849975"/>
            </a:xfrm>
          </p:grpSpPr>
          <p:sp>
            <p:nvSpPr>
              <p:cNvPr id="13" name="Freeform: Shape 12">
                <a:extLst>
                  <a:ext uri="{FF2B5EF4-FFF2-40B4-BE49-F238E27FC236}">
                    <a16:creationId xmlns:a16="http://schemas.microsoft.com/office/drawing/2014/main" id="{E7715ED9-C8CE-4651-82AA-1C4B5F14A03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44" y="3296011"/>
                <a:ext cx="12191456" cy="2849975"/>
              </a:xfrm>
              <a:custGeom>
                <a:avLst/>
                <a:gdLst>
                  <a:gd name="connsiteX0" fmla="*/ 6095524 w 6095524"/>
                  <a:gd name="connsiteY0" fmla="*/ 0 h 1424940"/>
                  <a:gd name="connsiteX1" fmla="*/ 6095524 w 6095524"/>
                  <a:gd name="connsiteY1" fmla="*/ 17431 h 1424940"/>
                  <a:gd name="connsiteX2" fmla="*/ 6095524 w 6095524"/>
                  <a:gd name="connsiteY2" fmla="*/ 216290 h 1424940"/>
                  <a:gd name="connsiteX3" fmla="*/ 6079998 w 6095524"/>
                  <a:gd name="connsiteY3" fmla="*/ 230600 h 1424940"/>
                  <a:gd name="connsiteX4" fmla="*/ 6012751 w 6095524"/>
                  <a:gd name="connsiteY4" fmla="*/ 260699 h 1424940"/>
                  <a:gd name="connsiteX5" fmla="*/ 5992749 w 6095524"/>
                  <a:gd name="connsiteY5" fmla="*/ 268700 h 1424940"/>
                  <a:gd name="connsiteX6" fmla="*/ 5910358 w 6095524"/>
                  <a:gd name="connsiteY6" fmla="*/ 320231 h 1424940"/>
                  <a:gd name="connsiteX7" fmla="*/ 5835777 w 6095524"/>
                  <a:gd name="connsiteY7" fmla="*/ 383953 h 1424940"/>
                  <a:gd name="connsiteX8" fmla="*/ 5781008 w 6095524"/>
                  <a:gd name="connsiteY8" fmla="*/ 459581 h 1424940"/>
                  <a:gd name="connsiteX9" fmla="*/ 5765673 w 6095524"/>
                  <a:gd name="connsiteY9" fmla="*/ 477584 h 1424940"/>
                  <a:gd name="connsiteX10" fmla="*/ 5723763 w 6095524"/>
                  <a:gd name="connsiteY10" fmla="*/ 500158 h 1424940"/>
                  <a:gd name="connsiteX11" fmla="*/ 5686711 w 6095524"/>
                  <a:gd name="connsiteY11" fmla="*/ 517112 h 1424940"/>
                  <a:gd name="connsiteX12" fmla="*/ 5659850 w 6095524"/>
                  <a:gd name="connsiteY12" fmla="*/ 535877 h 1424940"/>
                  <a:gd name="connsiteX13" fmla="*/ 5637181 w 6095524"/>
                  <a:gd name="connsiteY13" fmla="*/ 553117 h 1424940"/>
                  <a:gd name="connsiteX14" fmla="*/ 5585841 w 6095524"/>
                  <a:gd name="connsiteY14" fmla="*/ 597694 h 1424940"/>
                  <a:gd name="connsiteX15" fmla="*/ 5528977 w 6095524"/>
                  <a:gd name="connsiteY15" fmla="*/ 635318 h 1424940"/>
                  <a:gd name="connsiteX16" fmla="*/ 5483256 w 6095524"/>
                  <a:gd name="connsiteY16" fmla="*/ 681419 h 1424940"/>
                  <a:gd name="connsiteX17" fmla="*/ 5464397 w 6095524"/>
                  <a:gd name="connsiteY17" fmla="*/ 706374 h 1424940"/>
                  <a:gd name="connsiteX18" fmla="*/ 5424773 w 6095524"/>
                  <a:gd name="connsiteY18" fmla="*/ 723424 h 1424940"/>
                  <a:gd name="connsiteX19" fmla="*/ 5381815 w 6095524"/>
                  <a:gd name="connsiteY19" fmla="*/ 750094 h 1424940"/>
                  <a:gd name="connsiteX20" fmla="*/ 5351335 w 6095524"/>
                  <a:gd name="connsiteY20" fmla="*/ 776573 h 1424940"/>
                  <a:gd name="connsiteX21" fmla="*/ 5327809 w 6095524"/>
                  <a:gd name="connsiteY21" fmla="*/ 794290 h 1424940"/>
                  <a:gd name="connsiteX22" fmla="*/ 5294566 w 6095524"/>
                  <a:gd name="connsiteY22" fmla="*/ 812102 h 1424940"/>
                  <a:gd name="connsiteX23" fmla="*/ 5261229 w 6095524"/>
                  <a:gd name="connsiteY23" fmla="*/ 835438 h 1424940"/>
                  <a:gd name="connsiteX24" fmla="*/ 5245037 w 6095524"/>
                  <a:gd name="connsiteY24" fmla="*/ 849821 h 1424940"/>
                  <a:gd name="connsiteX25" fmla="*/ 5213699 w 6095524"/>
                  <a:gd name="connsiteY25" fmla="*/ 873728 h 1424940"/>
                  <a:gd name="connsiteX26" fmla="*/ 5181409 w 6095524"/>
                  <a:gd name="connsiteY26" fmla="*/ 896017 h 1424940"/>
                  <a:gd name="connsiteX27" fmla="*/ 5120735 w 6095524"/>
                  <a:gd name="connsiteY27" fmla="*/ 921544 h 1424940"/>
                  <a:gd name="connsiteX28" fmla="*/ 5065490 w 6095524"/>
                  <a:gd name="connsiteY28" fmla="*/ 959072 h 1424940"/>
                  <a:gd name="connsiteX29" fmla="*/ 5021675 w 6095524"/>
                  <a:gd name="connsiteY29" fmla="*/ 986504 h 1424940"/>
                  <a:gd name="connsiteX30" fmla="*/ 4996148 w 6095524"/>
                  <a:gd name="connsiteY30" fmla="*/ 1004507 h 1424940"/>
                  <a:gd name="connsiteX31" fmla="*/ 4949285 w 6095524"/>
                  <a:gd name="connsiteY31" fmla="*/ 1044702 h 1424940"/>
                  <a:gd name="connsiteX32" fmla="*/ 4876609 w 6095524"/>
                  <a:gd name="connsiteY32" fmla="*/ 1086993 h 1424940"/>
                  <a:gd name="connsiteX33" fmla="*/ 4832699 w 6095524"/>
                  <a:gd name="connsiteY33" fmla="*/ 1109853 h 1424940"/>
                  <a:gd name="connsiteX34" fmla="*/ 4738211 w 6095524"/>
                  <a:gd name="connsiteY34" fmla="*/ 1144334 h 1424940"/>
                  <a:gd name="connsiteX35" fmla="*/ 4707731 w 6095524"/>
                  <a:gd name="connsiteY35" fmla="*/ 1156621 h 1424940"/>
                  <a:gd name="connsiteX36" fmla="*/ 4672870 w 6095524"/>
                  <a:gd name="connsiteY36" fmla="*/ 1164717 h 1424940"/>
                  <a:gd name="connsiteX37" fmla="*/ 4616863 w 6095524"/>
                  <a:gd name="connsiteY37" fmla="*/ 1183862 h 1424940"/>
                  <a:gd name="connsiteX38" fmla="*/ 4507516 w 6095524"/>
                  <a:gd name="connsiteY38" fmla="*/ 1216819 h 1424940"/>
                  <a:gd name="connsiteX39" fmla="*/ 4483513 w 6095524"/>
                  <a:gd name="connsiteY39" fmla="*/ 1221867 h 1424940"/>
                  <a:gd name="connsiteX40" fmla="*/ 4422362 w 6095524"/>
                  <a:gd name="connsiteY40" fmla="*/ 1243108 h 1424940"/>
                  <a:gd name="connsiteX41" fmla="*/ 4385691 w 6095524"/>
                  <a:gd name="connsiteY41" fmla="*/ 1257395 h 1424940"/>
                  <a:gd name="connsiteX42" fmla="*/ 4355306 w 6095524"/>
                  <a:gd name="connsiteY42" fmla="*/ 1265587 h 1424940"/>
                  <a:gd name="connsiteX43" fmla="*/ 4328446 w 6095524"/>
                  <a:gd name="connsiteY43" fmla="*/ 1269397 h 1424940"/>
                  <a:gd name="connsiteX44" fmla="*/ 4257770 w 6095524"/>
                  <a:gd name="connsiteY44" fmla="*/ 1288256 h 1424940"/>
                  <a:gd name="connsiteX45" fmla="*/ 4229576 w 6095524"/>
                  <a:gd name="connsiteY45" fmla="*/ 1295686 h 1424940"/>
                  <a:gd name="connsiteX46" fmla="*/ 4156424 w 6095524"/>
                  <a:gd name="connsiteY46" fmla="*/ 1321213 h 1424940"/>
                  <a:gd name="connsiteX47" fmla="*/ 4094416 w 6095524"/>
                  <a:gd name="connsiteY47" fmla="*/ 1338072 h 1424940"/>
                  <a:gd name="connsiteX48" fmla="*/ 4068509 w 6095524"/>
                  <a:gd name="connsiteY48" fmla="*/ 1346168 h 1424940"/>
                  <a:gd name="connsiteX49" fmla="*/ 4009263 w 6095524"/>
                  <a:gd name="connsiteY49" fmla="*/ 1359694 h 1424940"/>
                  <a:gd name="connsiteX50" fmla="*/ 3975735 w 6095524"/>
                  <a:gd name="connsiteY50" fmla="*/ 1369219 h 1424940"/>
                  <a:gd name="connsiteX51" fmla="*/ 3893915 w 6095524"/>
                  <a:gd name="connsiteY51" fmla="*/ 1379982 h 1424940"/>
                  <a:gd name="connsiteX52" fmla="*/ 3809428 w 6095524"/>
                  <a:gd name="connsiteY52" fmla="*/ 1390364 h 1424940"/>
                  <a:gd name="connsiteX53" fmla="*/ 3763042 w 6095524"/>
                  <a:gd name="connsiteY53" fmla="*/ 1393793 h 1424940"/>
                  <a:gd name="connsiteX54" fmla="*/ 3722561 w 6095524"/>
                  <a:gd name="connsiteY54" fmla="*/ 1399223 h 1424940"/>
                  <a:gd name="connsiteX55" fmla="*/ 3687318 w 6095524"/>
                  <a:gd name="connsiteY55" fmla="*/ 1402652 h 1424940"/>
                  <a:gd name="connsiteX56" fmla="*/ 3631216 w 6095524"/>
                  <a:gd name="connsiteY56" fmla="*/ 1409605 h 1424940"/>
                  <a:gd name="connsiteX57" fmla="*/ 3607880 w 6095524"/>
                  <a:gd name="connsiteY57" fmla="*/ 1411415 h 1424940"/>
                  <a:gd name="connsiteX58" fmla="*/ 3552825 w 6095524"/>
                  <a:gd name="connsiteY58" fmla="*/ 1411319 h 1424940"/>
                  <a:gd name="connsiteX59" fmla="*/ 3533680 w 6095524"/>
                  <a:gd name="connsiteY59" fmla="*/ 1410367 h 1424940"/>
                  <a:gd name="connsiteX60" fmla="*/ 3496818 w 6095524"/>
                  <a:gd name="connsiteY60" fmla="*/ 1398556 h 1424940"/>
                  <a:gd name="connsiteX61" fmla="*/ 3492437 w 6095524"/>
                  <a:gd name="connsiteY61" fmla="*/ 1397699 h 1424940"/>
                  <a:gd name="connsiteX62" fmla="*/ 3468243 w 6095524"/>
                  <a:gd name="connsiteY62" fmla="*/ 1393031 h 1424940"/>
                  <a:gd name="connsiteX63" fmla="*/ 3455003 w 6095524"/>
                  <a:gd name="connsiteY63" fmla="*/ 1391507 h 1424940"/>
                  <a:gd name="connsiteX64" fmla="*/ 3404711 w 6095524"/>
                  <a:gd name="connsiteY64" fmla="*/ 1381792 h 1424940"/>
                  <a:gd name="connsiteX65" fmla="*/ 3375756 w 6095524"/>
                  <a:gd name="connsiteY65" fmla="*/ 1377220 h 1424940"/>
                  <a:gd name="connsiteX66" fmla="*/ 3352324 w 6095524"/>
                  <a:gd name="connsiteY66" fmla="*/ 1377887 h 1424940"/>
                  <a:gd name="connsiteX67" fmla="*/ 3311176 w 6095524"/>
                  <a:gd name="connsiteY67" fmla="*/ 1378744 h 1424940"/>
                  <a:gd name="connsiteX68" fmla="*/ 3298031 w 6095524"/>
                  <a:gd name="connsiteY68" fmla="*/ 1380935 h 1424940"/>
                  <a:gd name="connsiteX69" fmla="*/ 3238595 w 6095524"/>
                  <a:gd name="connsiteY69" fmla="*/ 1374648 h 1424940"/>
                  <a:gd name="connsiteX70" fmla="*/ 3204686 w 6095524"/>
                  <a:gd name="connsiteY70" fmla="*/ 1374172 h 1424940"/>
                  <a:gd name="connsiteX71" fmla="*/ 3166491 w 6095524"/>
                  <a:gd name="connsiteY71" fmla="*/ 1366361 h 1424940"/>
                  <a:gd name="connsiteX72" fmla="*/ 3155347 w 6095524"/>
                  <a:gd name="connsiteY72" fmla="*/ 1366742 h 1424940"/>
                  <a:gd name="connsiteX73" fmla="*/ 3142869 w 6095524"/>
                  <a:gd name="connsiteY73" fmla="*/ 1367409 h 1424940"/>
                  <a:gd name="connsiteX74" fmla="*/ 3104578 w 6095524"/>
                  <a:gd name="connsiteY74" fmla="*/ 1367981 h 1424940"/>
                  <a:gd name="connsiteX75" fmla="*/ 3081337 w 6095524"/>
                  <a:gd name="connsiteY75" fmla="*/ 1370838 h 1424940"/>
                  <a:gd name="connsiteX76" fmla="*/ 3037047 w 6095524"/>
                  <a:gd name="connsiteY76" fmla="*/ 1369124 h 1424940"/>
                  <a:gd name="connsiteX77" fmla="*/ 3020663 w 6095524"/>
                  <a:gd name="connsiteY77" fmla="*/ 1371600 h 1424940"/>
                  <a:gd name="connsiteX78" fmla="*/ 2979230 w 6095524"/>
                  <a:gd name="connsiteY78" fmla="*/ 1371886 h 1424940"/>
                  <a:gd name="connsiteX79" fmla="*/ 2942082 w 6095524"/>
                  <a:gd name="connsiteY79" fmla="*/ 1370457 h 1424940"/>
                  <a:gd name="connsiteX80" fmla="*/ 2906268 w 6095524"/>
                  <a:gd name="connsiteY80" fmla="*/ 1371219 h 1424940"/>
                  <a:gd name="connsiteX81" fmla="*/ 2880646 w 6095524"/>
                  <a:gd name="connsiteY81" fmla="*/ 1374362 h 1424940"/>
                  <a:gd name="connsiteX82" fmla="*/ 2852833 w 6095524"/>
                  <a:gd name="connsiteY82" fmla="*/ 1376267 h 1424940"/>
                  <a:gd name="connsiteX83" fmla="*/ 2776157 w 6095524"/>
                  <a:gd name="connsiteY83" fmla="*/ 1387602 h 1424940"/>
                  <a:gd name="connsiteX84" fmla="*/ 2761965 w 6095524"/>
                  <a:gd name="connsiteY84" fmla="*/ 1384840 h 1424940"/>
                  <a:gd name="connsiteX85" fmla="*/ 2681383 w 6095524"/>
                  <a:gd name="connsiteY85" fmla="*/ 1382268 h 1424940"/>
                  <a:gd name="connsiteX86" fmla="*/ 2663857 w 6095524"/>
                  <a:gd name="connsiteY86" fmla="*/ 1382459 h 1424940"/>
                  <a:gd name="connsiteX87" fmla="*/ 2616803 w 6095524"/>
                  <a:gd name="connsiteY87" fmla="*/ 1371219 h 1424940"/>
                  <a:gd name="connsiteX88" fmla="*/ 2544223 w 6095524"/>
                  <a:gd name="connsiteY88" fmla="*/ 1389031 h 1424940"/>
                  <a:gd name="connsiteX89" fmla="*/ 2476309 w 6095524"/>
                  <a:gd name="connsiteY89" fmla="*/ 1411319 h 1424940"/>
                  <a:gd name="connsiteX90" fmla="*/ 2467737 w 6095524"/>
                  <a:gd name="connsiteY90" fmla="*/ 1414177 h 1424940"/>
                  <a:gd name="connsiteX91" fmla="*/ 2443353 w 6095524"/>
                  <a:gd name="connsiteY91" fmla="*/ 1419035 h 1424940"/>
                  <a:gd name="connsiteX92" fmla="*/ 2413159 w 6095524"/>
                  <a:gd name="connsiteY92" fmla="*/ 1420749 h 1424940"/>
                  <a:gd name="connsiteX93" fmla="*/ 2374868 w 6095524"/>
                  <a:gd name="connsiteY93" fmla="*/ 1424940 h 1424940"/>
                  <a:gd name="connsiteX94" fmla="*/ 2344198 w 6095524"/>
                  <a:gd name="connsiteY94" fmla="*/ 1419701 h 1424940"/>
                  <a:gd name="connsiteX95" fmla="*/ 2301335 w 6095524"/>
                  <a:gd name="connsiteY95" fmla="*/ 1411891 h 1424940"/>
                  <a:gd name="connsiteX96" fmla="*/ 2260949 w 6095524"/>
                  <a:gd name="connsiteY96" fmla="*/ 1404461 h 1424940"/>
                  <a:gd name="connsiteX97" fmla="*/ 2248186 w 6095524"/>
                  <a:gd name="connsiteY97" fmla="*/ 1413224 h 1424940"/>
                  <a:gd name="connsiteX98" fmla="*/ 2228469 w 6095524"/>
                  <a:gd name="connsiteY98" fmla="*/ 1420844 h 1424940"/>
                  <a:gd name="connsiteX99" fmla="*/ 2206562 w 6095524"/>
                  <a:gd name="connsiteY99" fmla="*/ 1411700 h 1424940"/>
                  <a:gd name="connsiteX100" fmla="*/ 2155317 w 6095524"/>
                  <a:gd name="connsiteY100" fmla="*/ 1392746 h 1424940"/>
                  <a:gd name="connsiteX101" fmla="*/ 2122932 w 6095524"/>
                  <a:gd name="connsiteY101" fmla="*/ 1391888 h 1424940"/>
                  <a:gd name="connsiteX102" fmla="*/ 2052542 w 6095524"/>
                  <a:gd name="connsiteY102" fmla="*/ 1383792 h 1424940"/>
                  <a:gd name="connsiteX103" fmla="*/ 2006537 w 6095524"/>
                  <a:gd name="connsiteY103" fmla="*/ 1372267 h 1424940"/>
                  <a:gd name="connsiteX104" fmla="*/ 1973486 w 6095524"/>
                  <a:gd name="connsiteY104" fmla="*/ 1359218 h 1424940"/>
                  <a:gd name="connsiteX105" fmla="*/ 1926146 w 6095524"/>
                  <a:gd name="connsiteY105" fmla="*/ 1342168 h 1424940"/>
                  <a:gd name="connsiteX106" fmla="*/ 1878616 w 6095524"/>
                  <a:gd name="connsiteY106" fmla="*/ 1333310 h 1424940"/>
                  <a:gd name="connsiteX107" fmla="*/ 1844231 w 6095524"/>
                  <a:gd name="connsiteY107" fmla="*/ 1322165 h 1424940"/>
                  <a:gd name="connsiteX108" fmla="*/ 1802225 w 6095524"/>
                  <a:gd name="connsiteY108" fmla="*/ 1314545 h 1424940"/>
                  <a:gd name="connsiteX109" fmla="*/ 1766983 w 6095524"/>
                  <a:gd name="connsiteY109" fmla="*/ 1314260 h 1424940"/>
                  <a:gd name="connsiteX110" fmla="*/ 1711738 w 6095524"/>
                  <a:gd name="connsiteY110" fmla="*/ 1315593 h 1424940"/>
                  <a:gd name="connsiteX111" fmla="*/ 1644111 w 6095524"/>
                  <a:gd name="connsiteY111" fmla="*/ 1292543 h 1424940"/>
                  <a:gd name="connsiteX112" fmla="*/ 1616774 w 6095524"/>
                  <a:gd name="connsiteY112" fmla="*/ 1287399 h 1424940"/>
                  <a:gd name="connsiteX113" fmla="*/ 1591056 w 6095524"/>
                  <a:gd name="connsiteY113" fmla="*/ 1285018 h 1424940"/>
                  <a:gd name="connsiteX114" fmla="*/ 1536478 w 6095524"/>
                  <a:gd name="connsiteY114" fmla="*/ 1269683 h 1424940"/>
                  <a:gd name="connsiteX115" fmla="*/ 1514285 w 6095524"/>
                  <a:gd name="connsiteY115" fmla="*/ 1264634 h 1424940"/>
                  <a:gd name="connsiteX116" fmla="*/ 1483233 w 6095524"/>
                  <a:gd name="connsiteY116" fmla="*/ 1264730 h 1424940"/>
                  <a:gd name="connsiteX117" fmla="*/ 1426750 w 6095524"/>
                  <a:gd name="connsiteY117" fmla="*/ 1257681 h 1424940"/>
                  <a:gd name="connsiteX118" fmla="*/ 1370362 w 6095524"/>
                  <a:gd name="connsiteY118" fmla="*/ 1237107 h 1424940"/>
                  <a:gd name="connsiteX119" fmla="*/ 1346454 w 6095524"/>
                  <a:gd name="connsiteY119" fmla="*/ 1239107 h 1424940"/>
                  <a:gd name="connsiteX120" fmla="*/ 1337882 w 6095524"/>
                  <a:gd name="connsiteY120" fmla="*/ 1238631 h 1424940"/>
                  <a:gd name="connsiteX121" fmla="*/ 1260825 w 6095524"/>
                  <a:gd name="connsiteY121" fmla="*/ 1227296 h 1424940"/>
                  <a:gd name="connsiteX122" fmla="*/ 1253109 w 6095524"/>
                  <a:gd name="connsiteY122" fmla="*/ 1226058 h 1424940"/>
                  <a:gd name="connsiteX123" fmla="*/ 1216915 w 6095524"/>
                  <a:gd name="connsiteY123" fmla="*/ 1215962 h 1424940"/>
                  <a:gd name="connsiteX124" fmla="*/ 1125664 w 6095524"/>
                  <a:gd name="connsiteY124" fmla="*/ 1209675 h 1424940"/>
                  <a:gd name="connsiteX125" fmla="*/ 1120045 w 6095524"/>
                  <a:gd name="connsiteY125" fmla="*/ 1208913 h 1424940"/>
                  <a:gd name="connsiteX126" fmla="*/ 1089469 w 6095524"/>
                  <a:gd name="connsiteY126" fmla="*/ 1213961 h 1424940"/>
                  <a:gd name="connsiteX127" fmla="*/ 1074325 w 6095524"/>
                  <a:gd name="connsiteY127" fmla="*/ 1221105 h 1424940"/>
                  <a:gd name="connsiteX128" fmla="*/ 1050703 w 6095524"/>
                  <a:gd name="connsiteY128" fmla="*/ 1228535 h 1424940"/>
                  <a:gd name="connsiteX129" fmla="*/ 1026700 w 6095524"/>
                  <a:gd name="connsiteY129" fmla="*/ 1231297 h 1424940"/>
                  <a:gd name="connsiteX130" fmla="*/ 986409 w 6095524"/>
                  <a:gd name="connsiteY130" fmla="*/ 1220057 h 1424940"/>
                  <a:gd name="connsiteX131" fmla="*/ 971741 w 6095524"/>
                  <a:gd name="connsiteY131" fmla="*/ 1218914 h 1424940"/>
                  <a:gd name="connsiteX132" fmla="*/ 939070 w 6095524"/>
                  <a:gd name="connsiteY132" fmla="*/ 1213485 h 1424940"/>
                  <a:gd name="connsiteX133" fmla="*/ 910495 w 6095524"/>
                  <a:gd name="connsiteY133" fmla="*/ 1213866 h 1424940"/>
                  <a:gd name="connsiteX134" fmla="*/ 887540 w 6095524"/>
                  <a:gd name="connsiteY134" fmla="*/ 1222534 h 1424940"/>
                  <a:gd name="connsiteX135" fmla="*/ 854202 w 6095524"/>
                  <a:gd name="connsiteY135" fmla="*/ 1224248 h 1424940"/>
                  <a:gd name="connsiteX136" fmla="*/ 832675 w 6095524"/>
                  <a:gd name="connsiteY136" fmla="*/ 1217962 h 1424940"/>
                  <a:gd name="connsiteX137" fmla="*/ 828294 w 6095524"/>
                  <a:gd name="connsiteY137" fmla="*/ 1217105 h 1424940"/>
                  <a:gd name="connsiteX138" fmla="*/ 772001 w 6095524"/>
                  <a:gd name="connsiteY138" fmla="*/ 1216723 h 1424940"/>
                  <a:gd name="connsiteX139" fmla="*/ 701707 w 6095524"/>
                  <a:gd name="connsiteY139" fmla="*/ 1235678 h 1424940"/>
                  <a:gd name="connsiteX140" fmla="*/ 690086 w 6095524"/>
                  <a:gd name="connsiteY140" fmla="*/ 1239679 h 1424940"/>
                  <a:gd name="connsiteX141" fmla="*/ 633412 w 6095524"/>
                  <a:gd name="connsiteY141" fmla="*/ 1246632 h 1424940"/>
                  <a:gd name="connsiteX142" fmla="*/ 603028 w 6095524"/>
                  <a:gd name="connsiteY142" fmla="*/ 1253681 h 1424940"/>
                  <a:gd name="connsiteX143" fmla="*/ 581120 w 6095524"/>
                  <a:gd name="connsiteY143" fmla="*/ 1254062 h 1424940"/>
                  <a:gd name="connsiteX144" fmla="*/ 554642 w 6095524"/>
                  <a:gd name="connsiteY144" fmla="*/ 1266539 h 1424940"/>
                  <a:gd name="connsiteX145" fmla="*/ 545973 w 6095524"/>
                  <a:gd name="connsiteY145" fmla="*/ 1271969 h 1424940"/>
                  <a:gd name="connsiteX146" fmla="*/ 535591 w 6095524"/>
                  <a:gd name="connsiteY146" fmla="*/ 1275207 h 1424940"/>
                  <a:gd name="connsiteX147" fmla="*/ 488538 w 6095524"/>
                  <a:gd name="connsiteY147" fmla="*/ 1285494 h 1424940"/>
                  <a:gd name="connsiteX148" fmla="*/ 480155 w 6095524"/>
                  <a:gd name="connsiteY148" fmla="*/ 1291304 h 1424940"/>
                  <a:gd name="connsiteX149" fmla="*/ 474535 w 6095524"/>
                  <a:gd name="connsiteY149" fmla="*/ 1294924 h 1424940"/>
                  <a:gd name="connsiteX150" fmla="*/ 428816 w 6095524"/>
                  <a:gd name="connsiteY150" fmla="*/ 1301020 h 1424940"/>
                  <a:gd name="connsiteX151" fmla="*/ 400241 w 6095524"/>
                  <a:gd name="connsiteY151" fmla="*/ 1318260 h 1424940"/>
                  <a:gd name="connsiteX152" fmla="*/ 392431 w 6095524"/>
                  <a:gd name="connsiteY152" fmla="*/ 1325594 h 1424940"/>
                  <a:gd name="connsiteX153" fmla="*/ 365093 w 6095524"/>
                  <a:gd name="connsiteY153" fmla="*/ 1336643 h 1424940"/>
                  <a:gd name="connsiteX154" fmla="*/ 273177 w 6095524"/>
                  <a:gd name="connsiteY154" fmla="*/ 1357884 h 1424940"/>
                  <a:gd name="connsiteX155" fmla="*/ 246888 w 6095524"/>
                  <a:gd name="connsiteY155" fmla="*/ 1350359 h 1424940"/>
                  <a:gd name="connsiteX156" fmla="*/ 196977 w 6095524"/>
                  <a:gd name="connsiteY156" fmla="*/ 1370552 h 1424940"/>
                  <a:gd name="connsiteX157" fmla="*/ 153352 w 6095524"/>
                  <a:gd name="connsiteY157" fmla="*/ 1381982 h 1424940"/>
                  <a:gd name="connsiteX158" fmla="*/ 137160 w 6095524"/>
                  <a:gd name="connsiteY158" fmla="*/ 1384745 h 1424940"/>
                  <a:gd name="connsiteX159" fmla="*/ 85917 w 6095524"/>
                  <a:gd name="connsiteY159" fmla="*/ 1389793 h 1424940"/>
                  <a:gd name="connsiteX160" fmla="*/ 59532 w 6095524"/>
                  <a:gd name="connsiteY160" fmla="*/ 1401223 h 1424940"/>
                  <a:gd name="connsiteX161" fmla="*/ 30325 w 6095524"/>
                  <a:gd name="connsiteY161" fmla="*/ 1409974 h 1424940"/>
                  <a:gd name="connsiteX162" fmla="*/ 0 w 6095524"/>
                  <a:gd name="connsiteY162" fmla="*/ 1412360 h 1424940"/>
                  <a:gd name="connsiteX163" fmla="*/ 0 w 6095524"/>
                  <a:gd name="connsiteY163" fmla="*/ 1058622 h 1424940"/>
                  <a:gd name="connsiteX164" fmla="*/ 17145 w 6095524"/>
                  <a:gd name="connsiteY164" fmla="*/ 1060228 h 1424940"/>
                  <a:gd name="connsiteX165" fmla="*/ 44672 w 6095524"/>
                  <a:gd name="connsiteY165" fmla="*/ 1066324 h 1424940"/>
                  <a:gd name="connsiteX166" fmla="*/ 84677 w 6095524"/>
                  <a:gd name="connsiteY166" fmla="*/ 1076230 h 1424940"/>
                  <a:gd name="connsiteX167" fmla="*/ 132017 w 6095524"/>
                  <a:gd name="connsiteY167" fmla="*/ 1064990 h 1424940"/>
                  <a:gd name="connsiteX168" fmla="*/ 136779 w 6095524"/>
                  <a:gd name="connsiteY168" fmla="*/ 1060323 h 1424940"/>
                  <a:gd name="connsiteX169" fmla="*/ 187547 w 6095524"/>
                  <a:gd name="connsiteY169" fmla="*/ 1049179 h 1424940"/>
                  <a:gd name="connsiteX170" fmla="*/ 270891 w 6095524"/>
                  <a:gd name="connsiteY170" fmla="*/ 1036415 h 1424940"/>
                  <a:gd name="connsiteX171" fmla="*/ 276320 w 6095524"/>
                  <a:gd name="connsiteY171" fmla="*/ 1035558 h 1424940"/>
                  <a:gd name="connsiteX172" fmla="*/ 323755 w 6095524"/>
                  <a:gd name="connsiteY172" fmla="*/ 1061561 h 1424940"/>
                  <a:gd name="connsiteX173" fmla="*/ 361855 w 6095524"/>
                  <a:gd name="connsiteY173" fmla="*/ 1057942 h 1424940"/>
                  <a:gd name="connsiteX174" fmla="*/ 379571 w 6095524"/>
                  <a:gd name="connsiteY174" fmla="*/ 1039939 h 1424940"/>
                  <a:gd name="connsiteX175" fmla="*/ 430530 w 6095524"/>
                  <a:gd name="connsiteY175" fmla="*/ 1025747 h 1424940"/>
                  <a:gd name="connsiteX176" fmla="*/ 493300 w 6095524"/>
                  <a:gd name="connsiteY176" fmla="*/ 1027176 h 1424940"/>
                  <a:gd name="connsiteX177" fmla="*/ 537782 w 6095524"/>
                  <a:gd name="connsiteY177" fmla="*/ 1025366 h 1424940"/>
                  <a:gd name="connsiteX178" fmla="*/ 562166 w 6095524"/>
                  <a:gd name="connsiteY178" fmla="*/ 1015746 h 1424940"/>
                  <a:gd name="connsiteX179" fmla="*/ 579596 w 6095524"/>
                  <a:gd name="connsiteY179" fmla="*/ 1016699 h 1424940"/>
                  <a:gd name="connsiteX180" fmla="*/ 612362 w 6095524"/>
                  <a:gd name="connsiteY180" fmla="*/ 1023557 h 1424940"/>
                  <a:gd name="connsiteX181" fmla="*/ 716090 w 6095524"/>
                  <a:gd name="connsiteY181" fmla="*/ 1031653 h 1424940"/>
                  <a:gd name="connsiteX182" fmla="*/ 758381 w 6095524"/>
                  <a:gd name="connsiteY182" fmla="*/ 1018985 h 1424940"/>
                  <a:gd name="connsiteX183" fmla="*/ 771049 w 6095524"/>
                  <a:gd name="connsiteY183" fmla="*/ 1018699 h 1424940"/>
                  <a:gd name="connsiteX184" fmla="*/ 799433 w 6095524"/>
                  <a:gd name="connsiteY184" fmla="*/ 1023652 h 1424940"/>
                  <a:gd name="connsiteX185" fmla="*/ 858012 w 6095524"/>
                  <a:gd name="connsiteY185" fmla="*/ 1020318 h 1424940"/>
                  <a:gd name="connsiteX186" fmla="*/ 879634 w 6095524"/>
                  <a:gd name="connsiteY186" fmla="*/ 1015270 h 1424940"/>
                  <a:gd name="connsiteX187" fmla="*/ 891635 w 6095524"/>
                  <a:gd name="connsiteY187" fmla="*/ 1012031 h 1424940"/>
                  <a:gd name="connsiteX188" fmla="*/ 953262 w 6095524"/>
                  <a:gd name="connsiteY188" fmla="*/ 1003078 h 1424940"/>
                  <a:gd name="connsiteX189" fmla="*/ 980694 w 6095524"/>
                  <a:gd name="connsiteY189" fmla="*/ 993458 h 1424940"/>
                  <a:gd name="connsiteX190" fmla="*/ 988124 w 6095524"/>
                  <a:gd name="connsiteY190" fmla="*/ 992029 h 1424940"/>
                  <a:gd name="connsiteX191" fmla="*/ 1028795 w 6095524"/>
                  <a:gd name="connsiteY191" fmla="*/ 996029 h 1424940"/>
                  <a:gd name="connsiteX192" fmla="*/ 1059275 w 6095524"/>
                  <a:gd name="connsiteY192" fmla="*/ 1011555 h 1424940"/>
                  <a:gd name="connsiteX193" fmla="*/ 1065181 w 6095524"/>
                  <a:gd name="connsiteY193" fmla="*/ 1016794 h 1424940"/>
                  <a:gd name="connsiteX194" fmla="*/ 1150144 w 6095524"/>
                  <a:gd name="connsiteY194" fmla="*/ 1014984 h 1424940"/>
                  <a:gd name="connsiteX195" fmla="*/ 1163193 w 6095524"/>
                  <a:gd name="connsiteY195" fmla="*/ 1012793 h 1424940"/>
                  <a:gd name="connsiteX196" fmla="*/ 1226249 w 6095524"/>
                  <a:gd name="connsiteY196" fmla="*/ 1021937 h 1424940"/>
                  <a:gd name="connsiteX197" fmla="*/ 1244632 w 6095524"/>
                  <a:gd name="connsiteY197" fmla="*/ 1023747 h 1424940"/>
                  <a:gd name="connsiteX198" fmla="*/ 1310545 w 6095524"/>
                  <a:gd name="connsiteY198" fmla="*/ 1031939 h 1424940"/>
                  <a:gd name="connsiteX199" fmla="*/ 1319879 w 6095524"/>
                  <a:gd name="connsiteY199" fmla="*/ 1024319 h 1424940"/>
                  <a:gd name="connsiteX200" fmla="*/ 1346740 w 6095524"/>
                  <a:gd name="connsiteY200" fmla="*/ 1005173 h 1424940"/>
                  <a:gd name="connsiteX201" fmla="*/ 1399699 w 6095524"/>
                  <a:gd name="connsiteY201" fmla="*/ 988219 h 1424940"/>
                  <a:gd name="connsiteX202" fmla="*/ 1414082 w 6095524"/>
                  <a:gd name="connsiteY202" fmla="*/ 989171 h 1424940"/>
                  <a:gd name="connsiteX203" fmla="*/ 1450467 w 6095524"/>
                  <a:gd name="connsiteY203" fmla="*/ 1017461 h 1424940"/>
                  <a:gd name="connsiteX204" fmla="*/ 1468184 w 6095524"/>
                  <a:gd name="connsiteY204" fmla="*/ 1028795 h 1424940"/>
                  <a:gd name="connsiteX205" fmla="*/ 1518476 w 6095524"/>
                  <a:gd name="connsiteY205" fmla="*/ 1049655 h 1424940"/>
                  <a:gd name="connsiteX206" fmla="*/ 1522667 w 6095524"/>
                  <a:gd name="connsiteY206" fmla="*/ 1053465 h 1424940"/>
                  <a:gd name="connsiteX207" fmla="*/ 1559814 w 6095524"/>
                  <a:gd name="connsiteY207" fmla="*/ 1098709 h 1424940"/>
                  <a:gd name="connsiteX208" fmla="*/ 1568196 w 6095524"/>
                  <a:gd name="connsiteY208" fmla="*/ 1106424 h 1424940"/>
                  <a:gd name="connsiteX209" fmla="*/ 1578293 w 6095524"/>
                  <a:gd name="connsiteY209" fmla="*/ 1118426 h 1424940"/>
                  <a:gd name="connsiteX210" fmla="*/ 1609820 w 6095524"/>
                  <a:gd name="connsiteY210" fmla="*/ 1141667 h 1424940"/>
                  <a:gd name="connsiteX211" fmla="*/ 1648873 w 6095524"/>
                  <a:gd name="connsiteY211" fmla="*/ 1149096 h 1424940"/>
                  <a:gd name="connsiteX212" fmla="*/ 1696022 w 6095524"/>
                  <a:gd name="connsiteY212" fmla="*/ 1160431 h 1424940"/>
                  <a:gd name="connsiteX213" fmla="*/ 1715739 w 6095524"/>
                  <a:gd name="connsiteY213" fmla="*/ 1168051 h 1424940"/>
                  <a:gd name="connsiteX214" fmla="*/ 1768602 w 6095524"/>
                  <a:gd name="connsiteY214" fmla="*/ 1182529 h 1424940"/>
                  <a:gd name="connsiteX215" fmla="*/ 1806321 w 6095524"/>
                  <a:gd name="connsiteY215" fmla="*/ 1194721 h 1424940"/>
                  <a:gd name="connsiteX216" fmla="*/ 1860709 w 6095524"/>
                  <a:gd name="connsiteY216" fmla="*/ 1201865 h 1424940"/>
                  <a:gd name="connsiteX217" fmla="*/ 1887093 w 6095524"/>
                  <a:gd name="connsiteY217" fmla="*/ 1202150 h 1424940"/>
                  <a:gd name="connsiteX218" fmla="*/ 1935575 w 6095524"/>
                  <a:gd name="connsiteY218" fmla="*/ 1238726 h 1424940"/>
                  <a:gd name="connsiteX219" fmla="*/ 1974247 w 6095524"/>
                  <a:gd name="connsiteY219" fmla="*/ 1262920 h 1424940"/>
                  <a:gd name="connsiteX220" fmla="*/ 2014919 w 6095524"/>
                  <a:gd name="connsiteY220" fmla="*/ 1251204 h 1424940"/>
                  <a:gd name="connsiteX221" fmla="*/ 2025968 w 6095524"/>
                  <a:gd name="connsiteY221" fmla="*/ 1240155 h 1424940"/>
                  <a:gd name="connsiteX222" fmla="*/ 2092643 w 6095524"/>
                  <a:gd name="connsiteY222" fmla="*/ 1229678 h 1424940"/>
                  <a:gd name="connsiteX223" fmla="*/ 2187893 w 6095524"/>
                  <a:gd name="connsiteY223" fmla="*/ 1229297 h 1424940"/>
                  <a:gd name="connsiteX224" fmla="*/ 2346294 w 6095524"/>
                  <a:gd name="connsiteY224" fmla="*/ 1205484 h 1424940"/>
                  <a:gd name="connsiteX225" fmla="*/ 2373916 w 6095524"/>
                  <a:gd name="connsiteY225" fmla="*/ 1194435 h 1424940"/>
                  <a:gd name="connsiteX226" fmla="*/ 2404967 w 6095524"/>
                  <a:gd name="connsiteY226" fmla="*/ 1191673 h 1424940"/>
                  <a:gd name="connsiteX227" fmla="*/ 2416874 w 6095524"/>
                  <a:gd name="connsiteY227" fmla="*/ 1198436 h 1424940"/>
                  <a:gd name="connsiteX228" fmla="*/ 2468975 w 6095524"/>
                  <a:gd name="connsiteY228" fmla="*/ 1208532 h 1424940"/>
                  <a:gd name="connsiteX229" fmla="*/ 2478882 w 6095524"/>
                  <a:gd name="connsiteY229" fmla="*/ 1208723 h 1424940"/>
                  <a:gd name="connsiteX230" fmla="*/ 2512791 w 6095524"/>
                  <a:gd name="connsiteY230" fmla="*/ 1204436 h 1424940"/>
                  <a:gd name="connsiteX231" fmla="*/ 2544223 w 6095524"/>
                  <a:gd name="connsiteY231" fmla="*/ 1201960 h 1424940"/>
                  <a:gd name="connsiteX232" fmla="*/ 2623471 w 6095524"/>
                  <a:gd name="connsiteY232" fmla="*/ 1210056 h 1424940"/>
                  <a:gd name="connsiteX233" fmla="*/ 2684241 w 6095524"/>
                  <a:gd name="connsiteY233" fmla="*/ 1208151 h 1424940"/>
                  <a:gd name="connsiteX234" fmla="*/ 2712244 w 6095524"/>
                  <a:gd name="connsiteY234" fmla="*/ 1210056 h 1424940"/>
                  <a:gd name="connsiteX235" fmla="*/ 2728055 w 6095524"/>
                  <a:gd name="connsiteY235" fmla="*/ 1212914 h 1424940"/>
                  <a:gd name="connsiteX236" fmla="*/ 2763869 w 6095524"/>
                  <a:gd name="connsiteY236" fmla="*/ 1232821 h 1424940"/>
                  <a:gd name="connsiteX237" fmla="*/ 2783491 w 6095524"/>
                  <a:gd name="connsiteY237" fmla="*/ 1237298 h 1424940"/>
                  <a:gd name="connsiteX238" fmla="*/ 2842546 w 6095524"/>
                  <a:gd name="connsiteY238" fmla="*/ 1236917 h 1424940"/>
                  <a:gd name="connsiteX239" fmla="*/ 2931128 w 6095524"/>
                  <a:gd name="connsiteY239" fmla="*/ 1206913 h 1424940"/>
                  <a:gd name="connsiteX240" fmla="*/ 2940368 w 6095524"/>
                  <a:gd name="connsiteY240" fmla="*/ 1202912 h 1424940"/>
                  <a:gd name="connsiteX241" fmla="*/ 2985421 w 6095524"/>
                  <a:gd name="connsiteY241" fmla="*/ 1197959 h 1424940"/>
                  <a:gd name="connsiteX242" fmla="*/ 3015996 w 6095524"/>
                  <a:gd name="connsiteY242" fmla="*/ 1204722 h 1424940"/>
                  <a:gd name="connsiteX243" fmla="*/ 3057621 w 6095524"/>
                  <a:gd name="connsiteY243" fmla="*/ 1218724 h 1424940"/>
                  <a:gd name="connsiteX244" fmla="*/ 3095054 w 6095524"/>
                  <a:gd name="connsiteY244" fmla="*/ 1230440 h 1424940"/>
                  <a:gd name="connsiteX245" fmla="*/ 3122295 w 6095524"/>
                  <a:gd name="connsiteY245" fmla="*/ 1243679 h 1424940"/>
                  <a:gd name="connsiteX246" fmla="*/ 3184589 w 6095524"/>
                  <a:gd name="connsiteY246" fmla="*/ 1253395 h 1424940"/>
                  <a:gd name="connsiteX247" fmla="*/ 3191066 w 6095524"/>
                  <a:gd name="connsiteY247" fmla="*/ 1255014 h 1424940"/>
                  <a:gd name="connsiteX248" fmla="*/ 3237929 w 6095524"/>
                  <a:gd name="connsiteY248" fmla="*/ 1243203 h 1424940"/>
                  <a:gd name="connsiteX249" fmla="*/ 3294221 w 6095524"/>
                  <a:gd name="connsiteY249" fmla="*/ 1231202 h 1424940"/>
                  <a:gd name="connsiteX250" fmla="*/ 3314319 w 6095524"/>
                  <a:gd name="connsiteY250" fmla="*/ 1235297 h 1424940"/>
                  <a:gd name="connsiteX251" fmla="*/ 3341846 w 6095524"/>
                  <a:gd name="connsiteY251" fmla="*/ 1241108 h 1424940"/>
                  <a:gd name="connsiteX252" fmla="*/ 3367373 w 6095524"/>
                  <a:gd name="connsiteY252" fmla="*/ 1238060 h 1424940"/>
                  <a:gd name="connsiteX253" fmla="*/ 3382899 w 6095524"/>
                  <a:gd name="connsiteY253" fmla="*/ 1237774 h 1424940"/>
                  <a:gd name="connsiteX254" fmla="*/ 3453765 w 6095524"/>
                  <a:gd name="connsiteY254" fmla="*/ 1273397 h 1424940"/>
                  <a:gd name="connsiteX255" fmla="*/ 3471767 w 6095524"/>
                  <a:gd name="connsiteY255" fmla="*/ 1276350 h 1424940"/>
                  <a:gd name="connsiteX256" fmla="*/ 3481959 w 6095524"/>
                  <a:gd name="connsiteY256" fmla="*/ 1280732 h 1424940"/>
                  <a:gd name="connsiteX257" fmla="*/ 3543396 w 6095524"/>
                  <a:gd name="connsiteY257" fmla="*/ 1324928 h 1424940"/>
                  <a:gd name="connsiteX258" fmla="*/ 3569494 w 6095524"/>
                  <a:gd name="connsiteY258" fmla="*/ 1333881 h 1424940"/>
                  <a:gd name="connsiteX259" fmla="*/ 3598164 w 6095524"/>
                  <a:gd name="connsiteY259" fmla="*/ 1332071 h 1424940"/>
                  <a:gd name="connsiteX260" fmla="*/ 3614738 w 6095524"/>
                  <a:gd name="connsiteY260" fmla="*/ 1328833 h 1424940"/>
                  <a:gd name="connsiteX261" fmla="*/ 3655886 w 6095524"/>
                  <a:gd name="connsiteY261" fmla="*/ 1300734 h 1424940"/>
                  <a:gd name="connsiteX262" fmla="*/ 3679317 w 6095524"/>
                  <a:gd name="connsiteY262" fmla="*/ 1301687 h 1424940"/>
                  <a:gd name="connsiteX263" fmla="*/ 3715893 w 6095524"/>
                  <a:gd name="connsiteY263" fmla="*/ 1321022 h 1424940"/>
                  <a:gd name="connsiteX264" fmla="*/ 3782282 w 6095524"/>
                  <a:gd name="connsiteY264" fmla="*/ 1329690 h 1424940"/>
                  <a:gd name="connsiteX265" fmla="*/ 3816001 w 6095524"/>
                  <a:gd name="connsiteY265" fmla="*/ 1302639 h 1424940"/>
                  <a:gd name="connsiteX266" fmla="*/ 3833431 w 6095524"/>
                  <a:gd name="connsiteY266" fmla="*/ 1276636 h 1424940"/>
                  <a:gd name="connsiteX267" fmla="*/ 3883819 w 6095524"/>
                  <a:gd name="connsiteY267" fmla="*/ 1246442 h 1424940"/>
                  <a:gd name="connsiteX268" fmla="*/ 3895821 w 6095524"/>
                  <a:gd name="connsiteY268" fmla="*/ 1257681 h 1424940"/>
                  <a:gd name="connsiteX269" fmla="*/ 3932778 w 6095524"/>
                  <a:gd name="connsiteY269" fmla="*/ 1262444 h 1424940"/>
                  <a:gd name="connsiteX270" fmla="*/ 3972782 w 6095524"/>
                  <a:gd name="connsiteY270" fmla="*/ 1262063 h 1424940"/>
                  <a:gd name="connsiteX271" fmla="*/ 4042505 w 6095524"/>
                  <a:gd name="connsiteY271" fmla="*/ 1267111 h 1424940"/>
                  <a:gd name="connsiteX272" fmla="*/ 4088892 w 6095524"/>
                  <a:gd name="connsiteY272" fmla="*/ 1238250 h 1424940"/>
                  <a:gd name="connsiteX273" fmla="*/ 4106609 w 6095524"/>
                  <a:gd name="connsiteY273" fmla="*/ 1226344 h 1424940"/>
                  <a:gd name="connsiteX274" fmla="*/ 4123182 w 6095524"/>
                  <a:gd name="connsiteY274" fmla="*/ 1218724 h 1424940"/>
                  <a:gd name="connsiteX275" fmla="*/ 4142328 w 6095524"/>
                  <a:gd name="connsiteY275" fmla="*/ 1214438 h 1424940"/>
                  <a:gd name="connsiteX276" fmla="*/ 4188524 w 6095524"/>
                  <a:gd name="connsiteY276" fmla="*/ 1198245 h 1424940"/>
                  <a:gd name="connsiteX277" fmla="*/ 4213860 w 6095524"/>
                  <a:gd name="connsiteY277" fmla="*/ 1182338 h 1424940"/>
                  <a:gd name="connsiteX278" fmla="*/ 4270820 w 6095524"/>
                  <a:gd name="connsiteY278" fmla="*/ 1167003 h 1424940"/>
                  <a:gd name="connsiteX279" fmla="*/ 4309587 w 6095524"/>
                  <a:gd name="connsiteY279" fmla="*/ 1153287 h 1424940"/>
                  <a:gd name="connsiteX280" fmla="*/ 4350449 w 6095524"/>
                  <a:gd name="connsiteY280" fmla="*/ 1129665 h 1424940"/>
                  <a:gd name="connsiteX281" fmla="*/ 4356164 w 6095524"/>
                  <a:gd name="connsiteY281" fmla="*/ 1126046 h 1424940"/>
                  <a:gd name="connsiteX282" fmla="*/ 4369880 w 6095524"/>
                  <a:gd name="connsiteY282" fmla="*/ 1110520 h 1424940"/>
                  <a:gd name="connsiteX283" fmla="*/ 4389787 w 6095524"/>
                  <a:gd name="connsiteY283" fmla="*/ 1057085 h 1424940"/>
                  <a:gd name="connsiteX284" fmla="*/ 4395502 w 6095524"/>
                  <a:gd name="connsiteY284" fmla="*/ 1046226 h 1424940"/>
                  <a:gd name="connsiteX285" fmla="*/ 4447413 w 6095524"/>
                  <a:gd name="connsiteY285" fmla="*/ 1009650 h 1424940"/>
                  <a:gd name="connsiteX286" fmla="*/ 4466654 w 6095524"/>
                  <a:gd name="connsiteY286" fmla="*/ 1013079 h 1424940"/>
                  <a:gd name="connsiteX287" fmla="*/ 4487894 w 6095524"/>
                  <a:gd name="connsiteY287" fmla="*/ 1025081 h 1424940"/>
                  <a:gd name="connsiteX288" fmla="*/ 4534472 w 6095524"/>
                  <a:gd name="connsiteY288" fmla="*/ 1028224 h 1424940"/>
                  <a:gd name="connsiteX289" fmla="*/ 4551903 w 6095524"/>
                  <a:gd name="connsiteY289" fmla="*/ 1022033 h 1424940"/>
                  <a:gd name="connsiteX290" fmla="*/ 4582382 w 6095524"/>
                  <a:gd name="connsiteY290" fmla="*/ 1005364 h 1424940"/>
                  <a:gd name="connsiteX291" fmla="*/ 4605909 w 6095524"/>
                  <a:gd name="connsiteY291" fmla="*/ 979551 h 1424940"/>
                  <a:gd name="connsiteX292" fmla="*/ 4640104 w 6095524"/>
                  <a:gd name="connsiteY292" fmla="*/ 936879 h 1424940"/>
                  <a:gd name="connsiteX293" fmla="*/ 4705731 w 6095524"/>
                  <a:gd name="connsiteY293" fmla="*/ 920591 h 1424940"/>
                  <a:gd name="connsiteX294" fmla="*/ 4730973 w 6095524"/>
                  <a:gd name="connsiteY294" fmla="*/ 915162 h 1424940"/>
                  <a:gd name="connsiteX295" fmla="*/ 4822794 w 6095524"/>
                  <a:gd name="connsiteY295" fmla="*/ 892397 h 1424940"/>
                  <a:gd name="connsiteX296" fmla="*/ 4830794 w 6095524"/>
                  <a:gd name="connsiteY296" fmla="*/ 891635 h 1424940"/>
                  <a:gd name="connsiteX297" fmla="*/ 4894421 w 6095524"/>
                  <a:gd name="connsiteY297" fmla="*/ 865442 h 1424940"/>
                  <a:gd name="connsiteX298" fmla="*/ 4909756 w 6095524"/>
                  <a:gd name="connsiteY298" fmla="*/ 858964 h 1424940"/>
                  <a:gd name="connsiteX299" fmla="*/ 4928521 w 6095524"/>
                  <a:gd name="connsiteY299" fmla="*/ 842391 h 1424940"/>
                  <a:gd name="connsiteX300" fmla="*/ 4945857 w 6095524"/>
                  <a:gd name="connsiteY300" fmla="*/ 795623 h 1424940"/>
                  <a:gd name="connsiteX301" fmla="*/ 4966145 w 6095524"/>
                  <a:gd name="connsiteY301" fmla="*/ 774287 h 1424940"/>
                  <a:gd name="connsiteX302" fmla="*/ 4980909 w 6095524"/>
                  <a:gd name="connsiteY302" fmla="*/ 761333 h 1424940"/>
                  <a:gd name="connsiteX303" fmla="*/ 4993862 w 6095524"/>
                  <a:gd name="connsiteY303" fmla="*/ 741712 h 1424940"/>
                  <a:gd name="connsiteX304" fmla="*/ 5006816 w 6095524"/>
                  <a:gd name="connsiteY304" fmla="*/ 694754 h 1424940"/>
                  <a:gd name="connsiteX305" fmla="*/ 5026724 w 6095524"/>
                  <a:gd name="connsiteY305" fmla="*/ 653129 h 1424940"/>
                  <a:gd name="connsiteX306" fmla="*/ 5062538 w 6095524"/>
                  <a:gd name="connsiteY306" fmla="*/ 630079 h 1424940"/>
                  <a:gd name="connsiteX307" fmla="*/ 5084731 w 6095524"/>
                  <a:gd name="connsiteY307" fmla="*/ 617982 h 1424940"/>
                  <a:gd name="connsiteX308" fmla="*/ 5172647 w 6095524"/>
                  <a:gd name="connsiteY308" fmla="*/ 630174 h 1424940"/>
                  <a:gd name="connsiteX309" fmla="*/ 5232654 w 6095524"/>
                  <a:gd name="connsiteY309" fmla="*/ 642080 h 1424940"/>
                  <a:gd name="connsiteX310" fmla="*/ 5252371 w 6095524"/>
                  <a:gd name="connsiteY310" fmla="*/ 637508 h 1424940"/>
                  <a:gd name="connsiteX311" fmla="*/ 5308092 w 6095524"/>
                  <a:gd name="connsiteY311" fmla="*/ 598646 h 1424940"/>
                  <a:gd name="connsiteX312" fmla="*/ 5363147 w 6095524"/>
                  <a:gd name="connsiteY312" fmla="*/ 581311 h 1424940"/>
                  <a:gd name="connsiteX313" fmla="*/ 5404580 w 6095524"/>
                  <a:gd name="connsiteY313" fmla="*/ 576358 h 1424940"/>
                  <a:gd name="connsiteX314" fmla="*/ 5440203 w 6095524"/>
                  <a:gd name="connsiteY314" fmla="*/ 572548 h 1424940"/>
                  <a:gd name="connsiteX315" fmla="*/ 5482971 w 6095524"/>
                  <a:gd name="connsiteY315" fmla="*/ 561880 h 1424940"/>
                  <a:gd name="connsiteX316" fmla="*/ 5507165 w 6095524"/>
                  <a:gd name="connsiteY316" fmla="*/ 550259 h 1424940"/>
                  <a:gd name="connsiteX317" fmla="*/ 5545645 w 6095524"/>
                  <a:gd name="connsiteY317" fmla="*/ 533591 h 1424940"/>
                  <a:gd name="connsiteX318" fmla="*/ 5585079 w 6095524"/>
                  <a:gd name="connsiteY318" fmla="*/ 511969 h 1424940"/>
                  <a:gd name="connsiteX319" fmla="*/ 5615368 w 6095524"/>
                  <a:gd name="connsiteY319" fmla="*/ 481679 h 1424940"/>
                  <a:gd name="connsiteX320" fmla="*/ 5631656 w 6095524"/>
                  <a:gd name="connsiteY320" fmla="*/ 456152 h 1424940"/>
                  <a:gd name="connsiteX321" fmla="*/ 5679377 w 6095524"/>
                  <a:gd name="connsiteY321" fmla="*/ 419576 h 1424940"/>
                  <a:gd name="connsiteX322" fmla="*/ 5722525 w 6095524"/>
                  <a:gd name="connsiteY322" fmla="*/ 350615 h 1424940"/>
                  <a:gd name="connsiteX323" fmla="*/ 5749576 w 6095524"/>
                  <a:gd name="connsiteY323" fmla="*/ 321945 h 1424940"/>
                  <a:gd name="connsiteX324" fmla="*/ 5764911 w 6095524"/>
                  <a:gd name="connsiteY324" fmla="*/ 313849 h 1424940"/>
                  <a:gd name="connsiteX325" fmla="*/ 5791009 w 6095524"/>
                  <a:gd name="connsiteY325" fmla="*/ 293942 h 1424940"/>
                  <a:gd name="connsiteX326" fmla="*/ 5806440 w 6095524"/>
                  <a:gd name="connsiteY326" fmla="*/ 279178 h 1424940"/>
                  <a:gd name="connsiteX327" fmla="*/ 5848636 w 6095524"/>
                  <a:gd name="connsiteY327" fmla="*/ 224885 h 1424940"/>
                  <a:gd name="connsiteX328" fmla="*/ 5861590 w 6095524"/>
                  <a:gd name="connsiteY328" fmla="*/ 208788 h 1424940"/>
                  <a:gd name="connsiteX329" fmla="*/ 5888355 w 6095524"/>
                  <a:gd name="connsiteY329" fmla="*/ 181166 h 1424940"/>
                  <a:gd name="connsiteX330" fmla="*/ 5900071 w 6095524"/>
                  <a:gd name="connsiteY330" fmla="*/ 172784 h 1424940"/>
                  <a:gd name="connsiteX331" fmla="*/ 5920740 w 6095524"/>
                  <a:gd name="connsiteY331" fmla="*/ 150305 h 1424940"/>
                  <a:gd name="connsiteX332" fmla="*/ 5969985 w 6095524"/>
                  <a:gd name="connsiteY332" fmla="*/ 91345 h 1424940"/>
                  <a:gd name="connsiteX333" fmla="*/ 5991130 w 6095524"/>
                  <a:gd name="connsiteY333" fmla="*/ 58293 h 1424940"/>
                  <a:gd name="connsiteX334" fmla="*/ 6033325 w 6095524"/>
                  <a:gd name="connsiteY334" fmla="*/ 33909 h 1424940"/>
                  <a:gd name="connsiteX335" fmla="*/ 6054376 w 6095524"/>
                  <a:gd name="connsiteY335" fmla="*/ 20955 h 1424940"/>
                  <a:gd name="connsiteX336" fmla="*/ 6095524 w 6095524"/>
                  <a:gd name="connsiteY336" fmla="*/ 0 h 14249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  <a:cxn ang="0">
                    <a:pos x="connsiteX288" y="connsiteY288"/>
                  </a:cxn>
                  <a:cxn ang="0">
                    <a:pos x="connsiteX289" y="connsiteY289"/>
                  </a:cxn>
                  <a:cxn ang="0">
                    <a:pos x="connsiteX290" y="connsiteY290"/>
                  </a:cxn>
                  <a:cxn ang="0">
                    <a:pos x="connsiteX291" y="connsiteY291"/>
                  </a:cxn>
                  <a:cxn ang="0">
                    <a:pos x="connsiteX292" y="connsiteY292"/>
                  </a:cxn>
                  <a:cxn ang="0">
                    <a:pos x="connsiteX293" y="connsiteY293"/>
                  </a:cxn>
                  <a:cxn ang="0">
                    <a:pos x="connsiteX294" y="connsiteY294"/>
                  </a:cxn>
                  <a:cxn ang="0">
                    <a:pos x="connsiteX295" y="connsiteY295"/>
                  </a:cxn>
                  <a:cxn ang="0">
                    <a:pos x="connsiteX296" y="connsiteY296"/>
                  </a:cxn>
                  <a:cxn ang="0">
                    <a:pos x="connsiteX297" y="connsiteY297"/>
                  </a:cxn>
                  <a:cxn ang="0">
                    <a:pos x="connsiteX298" y="connsiteY298"/>
                  </a:cxn>
                  <a:cxn ang="0">
                    <a:pos x="connsiteX299" y="connsiteY299"/>
                  </a:cxn>
                  <a:cxn ang="0">
                    <a:pos x="connsiteX300" y="connsiteY300"/>
                  </a:cxn>
                  <a:cxn ang="0">
                    <a:pos x="connsiteX301" y="connsiteY301"/>
                  </a:cxn>
                  <a:cxn ang="0">
                    <a:pos x="connsiteX302" y="connsiteY302"/>
                  </a:cxn>
                  <a:cxn ang="0">
                    <a:pos x="connsiteX303" y="connsiteY303"/>
                  </a:cxn>
                  <a:cxn ang="0">
                    <a:pos x="connsiteX304" y="connsiteY304"/>
                  </a:cxn>
                  <a:cxn ang="0">
                    <a:pos x="connsiteX305" y="connsiteY305"/>
                  </a:cxn>
                  <a:cxn ang="0">
                    <a:pos x="connsiteX306" y="connsiteY306"/>
                  </a:cxn>
                  <a:cxn ang="0">
                    <a:pos x="connsiteX307" y="connsiteY307"/>
                  </a:cxn>
                  <a:cxn ang="0">
                    <a:pos x="connsiteX308" y="connsiteY308"/>
                  </a:cxn>
                  <a:cxn ang="0">
                    <a:pos x="connsiteX309" y="connsiteY309"/>
                  </a:cxn>
                  <a:cxn ang="0">
                    <a:pos x="connsiteX310" y="connsiteY310"/>
                  </a:cxn>
                  <a:cxn ang="0">
                    <a:pos x="connsiteX311" y="connsiteY311"/>
                  </a:cxn>
                  <a:cxn ang="0">
                    <a:pos x="connsiteX312" y="connsiteY312"/>
                  </a:cxn>
                  <a:cxn ang="0">
                    <a:pos x="connsiteX313" y="connsiteY313"/>
                  </a:cxn>
                  <a:cxn ang="0">
                    <a:pos x="connsiteX314" y="connsiteY314"/>
                  </a:cxn>
                  <a:cxn ang="0">
                    <a:pos x="connsiteX315" y="connsiteY315"/>
                  </a:cxn>
                  <a:cxn ang="0">
                    <a:pos x="connsiteX316" y="connsiteY316"/>
                  </a:cxn>
                  <a:cxn ang="0">
                    <a:pos x="connsiteX317" y="connsiteY317"/>
                  </a:cxn>
                  <a:cxn ang="0">
                    <a:pos x="connsiteX318" y="connsiteY318"/>
                  </a:cxn>
                  <a:cxn ang="0">
                    <a:pos x="connsiteX319" y="connsiteY319"/>
                  </a:cxn>
                  <a:cxn ang="0">
                    <a:pos x="connsiteX320" y="connsiteY320"/>
                  </a:cxn>
                  <a:cxn ang="0">
                    <a:pos x="connsiteX321" y="connsiteY321"/>
                  </a:cxn>
                  <a:cxn ang="0">
                    <a:pos x="connsiteX322" y="connsiteY322"/>
                  </a:cxn>
                  <a:cxn ang="0">
                    <a:pos x="connsiteX323" y="connsiteY323"/>
                  </a:cxn>
                  <a:cxn ang="0">
                    <a:pos x="connsiteX324" y="connsiteY324"/>
                  </a:cxn>
                  <a:cxn ang="0">
                    <a:pos x="connsiteX325" y="connsiteY325"/>
                  </a:cxn>
                  <a:cxn ang="0">
                    <a:pos x="connsiteX326" y="connsiteY326"/>
                  </a:cxn>
                  <a:cxn ang="0">
                    <a:pos x="connsiteX327" y="connsiteY327"/>
                  </a:cxn>
                  <a:cxn ang="0">
                    <a:pos x="connsiteX328" y="connsiteY328"/>
                  </a:cxn>
                  <a:cxn ang="0">
                    <a:pos x="connsiteX329" y="connsiteY329"/>
                  </a:cxn>
                  <a:cxn ang="0">
                    <a:pos x="connsiteX330" y="connsiteY330"/>
                  </a:cxn>
                  <a:cxn ang="0">
                    <a:pos x="connsiteX331" y="connsiteY331"/>
                  </a:cxn>
                  <a:cxn ang="0">
                    <a:pos x="connsiteX332" y="connsiteY332"/>
                  </a:cxn>
                  <a:cxn ang="0">
                    <a:pos x="connsiteX333" y="connsiteY333"/>
                  </a:cxn>
                  <a:cxn ang="0">
                    <a:pos x="connsiteX334" y="connsiteY334"/>
                  </a:cxn>
                  <a:cxn ang="0">
                    <a:pos x="connsiteX335" y="connsiteY335"/>
                  </a:cxn>
                  <a:cxn ang="0">
                    <a:pos x="connsiteX336" y="connsiteY336"/>
                  </a:cxn>
                </a:cxnLst>
                <a:rect l="l" t="t" r="r" b="b"/>
                <a:pathLst>
                  <a:path w="6095524" h="1424940">
                    <a:moveTo>
                      <a:pt x="6095524" y="0"/>
                    </a:moveTo>
                    <a:cubicBezTo>
                      <a:pt x="6095524" y="7811"/>
                      <a:pt x="6095524" y="12573"/>
                      <a:pt x="6095524" y="17431"/>
                    </a:cubicBezTo>
                    <a:lnTo>
                      <a:pt x="6095524" y="216290"/>
                    </a:lnTo>
                    <a:lnTo>
                      <a:pt x="6079998" y="230600"/>
                    </a:lnTo>
                    <a:cubicBezTo>
                      <a:pt x="6058567" y="241363"/>
                      <a:pt x="6035706" y="251079"/>
                      <a:pt x="6012751" y="260699"/>
                    </a:cubicBezTo>
                    <a:cubicBezTo>
                      <a:pt x="6006084" y="263462"/>
                      <a:pt x="5998749" y="264986"/>
                      <a:pt x="5992749" y="268700"/>
                    </a:cubicBezTo>
                    <a:cubicBezTo>
                      <a:pt x="5965126" y="285655"/>
                      <a:pt x="5938361" y="303943"/>
                      <a:pt x="5910358" y="320231"/>
                    </a:cubicBezTo>
                    <a:cubicBezTo>
                      <a:pt x="5881497" y="337090"/>
                      <a:pt x="5855684" y="356997"/>
                      <a:pt x="5835777" y="383953"/>
                    </a:cubicBezTo>
                    <a:cubicBezTo>
                      <a:pt x="5817298" y="409004"/>
                      <a:pt x="5799391" y="434435"/>
                      <a:pt x="5781008" y="459581"/>
                    </a:cubicBezTo>
                    <a:cubicBezTo>
                      <a:pt x="5776341" y="465963"/>
                      <a:pt x="5772054" y="473488"/>
                      <a:pt x="5765673" y="477584"/>
                    </a:cubicBezTo>
                    <a:cubicBezTo>
                      <a:pt x="5752433" y="486156"/>
                      <a:pt x="5737955" y="493109"/>
                      <a:pt x="5723763" y="500158"/>
                    </a:cubicBezTo>
                    <a:cubicBezTo>
                      <a:pt x="5711571" y="506159"/>
                      <a:pt x="5698617" y="510635"/>
                      <a:pt x="5686711" y="517112"/>
                    </a:cubicBezTo>
                    <a:cubicBezTo>
                      <a:pt x="5677186" y="522256"/>
                      <a:pt x="5668708" y="529400"/>
                      <a:pt x="5659850" y="535877"/>
                    </a:cubicBezTo>
                    <a:cubicBezTo>
                      <a:pt x="5652135" y="541496"/>
                      <a:pt x="5643658" y="546354"/>
                      <a:pt x="5637181" y="553117"/>
                    </a:cubicBezTo>
                    <a:cubicBezTo>
                      <a:pt x="5621369" y="569500"/>
                      <a:pt x="5605462" y="585597"/>
                      <a:pt x="5585841" y="597694"/>
                    </a:cubicBezTo>
                    <a:cubicBezTo>
                      <a:pt x="5566505" y="609695"/>
                      <a:pt x="5548217" y="623126"/>
                      <a:pt x="5528977" y="635318"/>
                    </a:cubicBezTo>
                    <a:cubicBezTo>
                      <a:pt x="5510117" y="647224"/>
                      <a:pt x="5493067" y="660273"/>
                      <a:pt x="5483256" y="681419"/>
                    </a:cubicBezTo>
                    <a:cubicBezTo>
                      <a:pt x="5478875" y="690753"/>
                      <a:pt x="5472684" y="700945"/>
                      <a:pt x="5464397" y="706374"/>
                    </a:cubicBezTo>
                    <a:cubicBezTo>
                      <a:pt x="5452586" y="714089"/>
                      <a:pt x="5437632" y="716852"/>
                      <a:pt x="5424773" y="723424"/>
                    </a:cubicBezTo>
                    <a:cubicBezTo>
                      <a:pt x="5409628" y="731139"/>
                      <a:pt x="5392103" y="737807"/>
                      <a:pt x="5381815" y="750094"/>
                    </a:cubicBezTo>
                    <a:cubicBezTo>
                      <a:pt x="5372671" y="761048"/>
                      <a:pt x="5363432" y="769620"/>
                      <a:pt x="5351335" y="776573"/>
                    </a:cubicBezTo>
                    <a:cubicBezTo>
                      <a:pt x="5342858" y="781431"/>
                      <a:pt x="5336572" y="790289"/>
                      <a:pt x="5327809" y="794290"/>
                    </a:cubicBezTo>
                    <a:cubicBezTo>
                      <a:pt x="5316284" y="799624"/>
                      <a:pt x="5304663" y="803815"/>
                      <a:pt x="5294566" y="812102"/>
                    </a:cubicBezTo>
                    <a:cubicBezTo>
                      <a:pt x="5284089" y="820674"/>
                      <a:pt x="5272183" y="827437"/>
                      <a:pt x="5261229" y="835438"/>
                    </a:cubicBezTo>
                    <a:cubicBezTo>
                      <a:pt x="5255419" y="839724"/>
                      <a:pt x="5250656" y="845344"/>
                      <a:pt x="5245037" y="849821"/>
                    </a:cubicBezTo>
                    <a:cubicBezTo>
                      <a:pt x="5234750" y="858012"/>
                      <a:pt x="5224272" y="866013"/>
                      <a:pt x="5213699" y="873728"/>
                    </a:cubicBezTo>
                    <a:cubicBezTo>
                      <a:pt x="5203127" y="881444"/>
                      <a:pt x="5193030" y="890397"/>
                      <a:pt x="5181409" y="896017"/>
                    </a:cubicBezTo>
                    <a:cubicBezTo>
                      <a:pt x="5161598" y="905542"/>
                      <a:pt x="5139976" y="911257"/>
                      <a:pt x="5120735" y="921544"/>
                    </a:cubicBezTo>
                    <a:cubicBezTo>
                      <a:pt x="5101209" y="932021"/>
                      <a:pt x="5082826" y="945166"/>
                      <a:pt x="5065490" y="959072"/>
                    </a:cubicBezTo>
                    <a:cubicBezTo>
                      <a:pt x="5051774" y="970026"/>
                      <a:pt x="5038916" y="980885"/>
                      <a:pt x="5021675" y="986504"/>
                    </a:cubicBezTo>
                    <a:cubicBezTo>
                      <a:pt x="5012055" y="989648"/>
                      <a:pt x="5001959" y="996506"/>
                      <a:pt x="4996148" y="1004507"/>
                    </a:cubicBezTo>
                    <a:cubicBezTo>
                      <a:pt x="4983575" y="1021937"/>
                      <a:pt x="4967478" y="1034225"/>
                      <a:pt x="4949285" y="1044702"/>
                    </a:cubicBezTo>
                    <a:cubicBezTo>
                      <a:pt x="4924996" y="1058799"/>
                      <a:pt x="4900993" y="1073182"/>
                      <a:pt x="4876609" y="1086993"/>
                    </a:cubicBezTo>
                    <a:cubicBezTo>
                      <a:pt x="4862227" y="1095185"/>
                      <a:pt x="4847940" y="1103852"/>
                      <a:pt x="4832699" y="1109853"/>
                    </a:cubicBezTo>
                    <a:cubicBezTo>
                      <a:pt x="4801553" y="1122236"/>
                      <a:pt x="4769644" y="1132808"/>
                      <a:pt x="4738211" y="1144334"/>
                    </a:cubicBezTo>
                    <a:cubicBezTo>
                      <a:pt x="4727924" y="1148048"/>
                      <a:pt x="4718209" y="1153382"/>
                      <a:pt x="4707731" y="1156621"/>
                    </a:cubicBezTo>
                    <a:cubicBezTo>
                      <a:pt x="4696396" y="1160145"/>
                      <a:pt x="4684205" y="1161193"/>
                      <a:pt x="4672870" y="1164717"/>
                    </a:cubicBezTo>
                    <a:cubicBezTo>
                      <a:pt x="4654010" y="1170527"/>
                      <a:pt x="4635722" y="1177957"/>
                      <a:pt x="4616863" y="1183862"/>
                    </a:cubicBezTo>
                    <a:cubicBezTo>
                      <a:pt x="4580477" y="1195197"/>
                      <a:pt x="4543996" y="1206056"/>
                      <a:pt x="4507516" y="1216819"/>
                    </a:cubicBezTo>
                    <a:cubicBezTo>
                      <a:pt x="4499706" y="1219105"/>
                      <a:pt x="4491228" y="1219391"/>
                      <a:pt x="4483513" y="1221867"/>
                    </a:cubicBezTo>
                    <a:cubicBezTo>
                      <a:pt x="4463034" y="1228535"/>
                      <a:pt x="4442650" y="1235773"/>
                      <a:pt x="4422362" y="1243108"/>
                    </a:cubicBezTo>
                    <a:cubicBezTo>
                      <a:pt x="4410075" y="1247585"/>
                      <a:pt x="4398073" y="1253109"/>
                      <a:pt x="4385691" y="1257395"/>
                    </a:cubicBezTo>
                    <a:cubicBezTo>
                      <a:pt x="4375785" y="1260824"/>
                      <a:pt x="4365593" y="1263491"/>
                      <a:pt x="4355306" y="1265587"/>
                    </a:cubicBezTo>
                    <a:cubicBezTo>
                      <a:pt x="4346448" y="1267397"/>
                      <a:pt x="4337209" y="1267206"/>
                      <a:pt x="4328446" y="1269397"/>
                    </a:cubicBezTo>
                    <a:cubicBezTo>
                      <a:pt x="4304728" y="1275302"/>
                      <a:pt x="4281297" y="1281970"/>
                      <a:pt x="4257770" y="1288256"/>
                    </a:cubicBezTo>
                    <a:cubicBezTo>
                      <a:pt x="4248341" y="1290733"/>
                      <a:pt x="4238720" y="1292543"/>
                      <a:pt x="4229576" y="1295686"/>
                    </a:cubicBezTo>
                    <a:cubicBezTo>
                      <a:pt x="4205097" y="1303973"/>
                      <a:pt x="4180999" y="1313402"/>
                      <a:pt x="4156424" y="1321213"/>
                    </a:cubicBezTo>
                    <a:cubicBezTo>
                      <a:pt x="4136041" y="1327690"/>
                      <a:pt x="4115086" y="1332357"/>
                      <a:pt x="4094416" y="1338072"/>
                    </a:cubicBezTo>
                    <a:cubicBezTo>
                      <a:pt x="4085653" y="1340549"/>
                      <a:pt x="4077271" y="1344073"/>
                      <a:pt x="4068509" y="1346168"/>
                    </a:cubicBezTo>
                    <a:cubicBezTo>
                      <a:pt x="4048887" y="1350931"/>
                      <a:pt x="4028980" y="1354931"/>
                      <a:pt x="4009263" y="1359694"/>
                    </a:cubicBezTo>
                    <a:cubicBezTo>
                      <a:pt x="3998023" y="1362456"/>
                      <a:pt x="3987165" y="1367409"/>
                      <a:pt x="3975735" y="1369219"/>
                    </a:cubicBezTo>
                    <a:cubicBezTo>
                      <a:pt x="3948589" y="1373505"/>
                      <a:pt x="3921252" y="1376553"/>
                      <a:pt x="3893915" y="1379982"/>
                    </a:cubicBezTo>
                    <a:cubicBezTo>
                      <a:pt x="3865722" y="1383506"/>
                      <a:pt x="3837623" y="1387221"/>
                      <a:pt x="3809428" y="1390364"/>
                    </a:cubicBezTo>
                    <a:cubicBezTo>
                      <a:pt x="3793998" y="1391984"/>
                      <a:pt x="3778472" y="1392269"/>
                      <a:pt x="3763042" y="1393793"/>
                    </a:cubicBezTo>
                    <a:cubicBezTo>
                      <a:pt x="3749516" y="1395127"/>
                      <a:pt x="3736086" y="1397603"/>
                      <a:pt x="3722561" y="1399223"/>
                    </a:cubicBezTo>
                    <a:cubicBezTo>
                      <a:pt x="3710845" y="1400556"/>
                      <a:pt x="3699034" y="1401318"/>
                      <a:pt x="3687318" y="1402652"/>
                    </a:cubicBezTo>
                    <a:cubicBezTo>
                      <a:pt x="3668554" y="1404842"/>
                      <a:pt x="3649885" y="1407319"/>
                      <a:pt x="3631216" y="1409605"/>
                    </a:cubicBezTo>
                    <a:cubicBezTo>
                      <a:pt x="3623406" y="1410462"/>
                      <a:pt x="3615214" y="1412843"/>
                      <a:pt x="3607880" y="1411415"/>
                    </a:cubicBezTo>
                    <a:cubicBezTo>
                      <a:pt x="3589401" y="1407795"/>
                      <a:pt x="3571208" y="1408843"/>
                      <a:pt x="3552825" y="1411319"/>
                    </a:cubicBezTo>
                    <a:cubicBezTo>
                      <a:pt x="3546539" y="1412177"/>
                      <a:pt x="3539776" y="1411986"/>
                      <a:pt x="3533680" y="1410367"/>
                    </a:cubicBezTo>
                    <a:cubicBezTo>
                      <a:pt x="3521202" y="1407128"/>
                      <a:pt x="3509106" y="1402556"/>
                      <a:pt x="3496818" y="1398556"/>
                    </a:cubicBezTo>
                    <a:cubicBezTo>
                      <a:pt x="3495484" y="1398080"/>
                      <a:pt x="3493865" y="1397984"/>
                      <a:pt x="3492437" y="1397699"/>
                    </a:cubicBezTo>
                    <a:cubicBezTo>
                      <a:pt x="3484340" y="1396079"/>
                      <a:pt x="3476340" y="1394460"/>
                      <a:pt x="3468243" y="1393031"/>
                    </a:cubicBezTo>
                    <a:cubicBezTo>
                      <a:pt x="3463862" y="1392269"/>
                      <a:pt x="3459385" y="1392174"/>
                      <a:pt x="3455003" y="1391507"/>
                    </a:cubicBezTo>
                    <a:cubicBezTo>
                      <a:pt x="3438049" y="1388840"/>
                      <a:pt x="3419380" y="1393317"/>
                      <a:pt x="3404711" y="1381792"/>
                    </a:cubicBezTo>
                    <a:cubicBezTo>
                      <a:pt x="3395186" y="1374362"/>
                      <a:pt x="3385947" y="1376077"/>
                      <a:pt x="3375756" y="1377220"/>
                    </a:cubicBezTo>
                    <a:cubicBezTo>
                      <a:pt x="3368040" y="1378077"/>
                      <a:pt x="3360134" y="1377791"/>
                      <a:pt x="3352324" y="1377887"/>
                    </a:cubicBezTo>
                    <a:cubicBezTo>
                      <a:pt x="3338608" y="1378172"/>
                      <a:pt x="3324892" y="1378268"/>
                      <a:pt x="3311176" y="1378744"/>
                    </a:cubicBezTo>
                    <a:cubicBezTo>
                      <a:pt x="3306794" y="1378934"/>
                      <a:pt x="3302318" y="1381316"/>
                      <a:pt x="3298031" y="1380935"/>
                    </a:cubicBezTo>
                    <a:cubicBezTo>
                      <a:pt x="3278219" y="1379125"/>
                      <a:pt x="3258407" y="1376267"/>
                      <a:pt x="3238595" y="1374648"/>
                    </a:cubicBezTo>
                    <a:cubicBezTo>
                      <a:pt x="3227356" y="1373696"/>
                      <a:pt x="3215830" y="1375505"/>
                      <a:pt x="3204686" y="1374172"/>
                    </a:cubicBezTo>
                    <a:cubicBezTo>
                      <a:pt x="3191828" y="1372648"/>
                      <a:pt x="3179255" y="1368743"/>
                      <a:pt x="3166491" y="1366361"/>
                    </a:cubicBezTo>
                    <a:cubicBezTo>
                      <a:pt x="3162967" y="1365695"/>
                      <a:pt x="3159062" y="1366552"/>
                      <a:pt x="3155347" y="1366742"/>
                    </a:cubicBezTo>
                    <a:cubicBezTo>
                      <a:pt x="3151156" y="1366933"/>
                      <a:pt x="3147060" y="1367314"/>
                      <a:pt x="3142869" y="1367409"/>
                    </a:cubicBezTo>
                    <a:cubicBezTo>
                      <a:pt x="3130105" y="1367600"/>
                      <a:pt x="3117342" y="1367314"/>
                      <a:pt x="3104578" y="1367981"/>
                    </a:cubicBezTo>
                    <a:cubicBezTo>
                      <a:pt x="3096768" y="1368362"/>
                      <a:pt x="3088577" y="1372267"/>
                      <a:pt x="3081337" y="1370838"/>
                    </a:cubicBezTo>
                    <a:cubicBezTo>
                      <a:pt x="3066574" y="1368076"/>
                      <a:pt x="3051810" y="1374267"/>
                      <a:pt x="3037047" y="1369124"/>
                    </a:cubicBezTo>
                    <a:cubicBezTo>
                      <a:pt x="3032474" y="1367600"/>
                      <a:pt x="3026188" y="1371410"/>
                      <a:pt x="3020663" y="1371600"/>
                    </a:cubicBezTo>
                    <a:cubicBezTo>
                      <a:pt x="3006852" y="1372076"/>
                      <a:pt x="2993041" y="1371981"/>
                      <a:pt x="2979230" y="1371886"/>
                    </a:cubicBezTo>
                    <a:cubicBezTo>
                      <a:pt x="2966847" y="1371791"/>
                      <a:pt x="2953988" y="1373124"/>
                      <a:pt x="2942082" y="1370457"/>
                    </a:cubicBezTo>
                    <a:cubicBezTo>
                      <a:pt x="2929604" y="1367600"/>
                      <a:pt x="2918365" y="1367981"/>
                      <a:pt x="2906268" y="1371219"/>
                    </a:cubicBezTo>
                    <a:cubicBezTo>
                      <a:pt x="2897981" y="1373410"/>
                      <a:pt x="2889218" y="1373696"/>
                      <a:pt x="2880646" y="1374362"/>
                    </a:cubicBezTo>
                    <a:cubicBezTo>
                      <a:pt x="2871407" y="1375124"/>
                      <a:pt x="2861215" y="1373124"/>
                      <a:pt x="2852833" y="1376267"/>
                    </a:cubicBezTo>
                    <a:cubicBezTo>
                      <a:pt x="2827877" y="1385602"/>
                      <a:pt x="2802255" y="1387602"/>
                      <a:pt x="2776157" y="1387602"/>
                    </a:cubicBezTo>
                    <a:cubicBezTo>
                      <a:pt x="2771394" y="1387602"/>
                      <a:pt x="2766536" y="1386269"/>
                      <a:pt x="2761965" y="1384840"/>
                    </a:cubicBezTo>
                    <a:cubicBezTo>
                      <a:pt x="2735294" y="1376267"/>
                      <a:pt x="2708529" y="1377029"/>
                      <a:pt x="2681383" y="1382268"/>
                    </a:cubicBezTo>
                    <a:cubicBezTo>
                      <a:pt x="2675763" y="1383411"/>
                      <a:pt x="2669477" y="1383602"/>
                      <a:pt x="2663857" y="1382459"/>
                    </a:cubicBezTo>
                    <a:cubicBezTo>
                      <a:pt x="2648045" y="1379125"/>
                      <a:pt x="2632710" y="1373600"/>
                      <a:pt x="2616803" y="1371219"/>
                    </a:cubicBezTo>
                    <a:cubicBezTo>
                      <a:pt x="2590515" y="1367314"/>
                      <a:pt x="2567750" y="1380458"/>
                      <a:pt x="2544223" y="1389031"/>
                    </a:cubicBezTo>
                    <a:cubicBezTo>
                      <a:pt x="2521839" y="1397127"/>
                      <a:pt x="2502789" y="1415415"/>
                      <a:pt x="2476309" y="1411319"/>
                    </a:cubicBezTo>
                    <a:cubicBezTo>
                      <a:pt x="2473643" y="1410938"/>
                      <a:pt x="2470690" y="1413510"/>
                      <a:pt x="2467737" y="1414177"/>
                    </a:cubicBezTo>
                    <a:cubicBezTo>
                      <a:pt x="2459641" y="1415987"/>
                      <a:pt x="2451545" y="1418177"/>
                      <a:pt x="2443353" y="1419035"/>
                    </a:cubicBezTo>
                    <a:cubicBezTo>
                      <a:pt x="2433352" y="1420178"/>
                      <a:pt x="2423160" y="1419797"/>
                      <a:pt x="2413159" y="1420749"/>
                    </a:cubicBezTo>
                    <a:cubicBezTo>
                      <a:pt x="2400300" y="1421892"/>
                      <a:pt x="2387632" y="1424940"/>
                      <a:pt x="2374868" y="1424940"/>
                    </a:cubicBezTo>
                    <a:cubicBezTo>
                      <a:pt x="2364581" y="1424940"/>
                      <a:pt x="2354389" y="1421416"/>
                      <a:pt x="2344198" y="1419701"/>
                    </a:cubicBezTo>
                    <a:cubicBezTo>
                      <a:pt x="2329815" y="1417320"/>
                      <a:pt x="2314003" y="1417987"/>
                      <a:pt x="2301335" y="1411891"/>
                    </a:cubicBezTo>
                    <a:cubicBezTo>
                      <a:pt x="2287810" y="1405414"/>
                      <a:pt x="2274951" y="1402461"/>
                      <a:pt x="2260949" y="1404461"/>
                    </a:cubicBezTo>
                    <a:cubicBezTo>
                      <a:pt x="2256282" y="1405128"/>
                      <a:pt x="2250281" y="1409129"/>
                      <a:pt x="2248186" y="1413224"/>
                    </a:cubicBezTo>
                    <a:cubicBezTo>
                      <a:pt x="2243518" y="1422368"/>
                      <a:pt x="2237137" y="1423988"/>
                      <a:pt x="2228469" y="1420844"/>
                    </a:cubicBezTo>
                    <a:cubicBezTo>
                      <a:pt x="2220944" y="1418177"/>
                      <a:pt x="2211705" y="1416844"/>
                      <a:pt x="2206562" y="1411700"/>
                    </a:cubicBezTo>
                    <a:cubicBezTo>
                      <a:pt x="2191988" y="1397127"/>
                      <a:pt x="2173414" y="1396651"/>
                      <a:pt x="2155317" y="1392746"/>
                    </a:cubicBezTo>
                    <a:cubicBezTo>
                      <a:pt x="2144269" y="1390364"/>
                      <a:pt x="2133981" y="1390269"/>
                      <a:pt x="2122932" y="1391888"/>
                    </a:cubicBezTo>
                    <a:cubicBezTo>
                      <a:pt x="2098930" y="1395508"/>
                      <a:pt x="2075593" y="1390364"/>
                      <a:pt x="2052542" y="1383792"/>
                    </a:cubicBezTo>
                    <a:cubicBezTo>
                      <a:pt x="2037302" y="1379411"/>
                      <a:pt x="2021681" y="1376744"/>
                      <a:pt x="2006537" y="1372267"/>
                    </a:cubicBezTo>
                    <a:cubicBezTo>
                      <a:pt x="1995202" y="1368838"/>
                      <a:pt x="1983868" y="1364742"/>
                      <a:pt x="1973486" y="1359218"/>
                    </a:cubicBezTo>
                    <a:cubicBezTo>
                      <a:pt x="1958435" y="1351121"/>
                      <a:pt x="1945292" y="1338929"/>
                      <a:pt x="1926146" y="1342168"/>
                    </a:cubicBezTo>
                    <a:cubicBezTo>
                      <a:pt x="1909286" y="1345025"/>
                      <a:pt x="1894047" y="1339025"/>
                      <a:pt x="1878616" y="1333310"/>
                    </a:cubicBezTo>
                    <a:cubicBezTo>
                      <a:pt x="1867281" y="1329119"/>
                      <a:pt x="1855948" y="1324832"/>
                      <a:pt x="1844231" y="1322165"/>
                    </a:cubicBezTo>
                    <a:cubicBezTo>
                      <a:pt x="1830324" y="1319022"/>
                      <a:pt x="1814608" y="1320356"/>
                      <a:pt x="1802225" y="1314545"/>
                    </a:cubicBezTo>
                    <a:cubicBezTo>
                      <a:pt x="1789271" y="1308449"/>
                      <a:pt x="1778509" y="1312545"/>
                      <a:pt x="1766983" y="1314260"/>
                    </a:cubicBezTo>
                    <a:cubicBezTo>
                      <a:pt x="1748600" y="1316927"/>
                      <a:pt x="1730311" y="1321880"/>
                      <a:pt x="1711738" y="1315593"/>
                    </a:cubicBezTo>
                    <a:cubicBezTo>
                      <a:pt x="1689164" y="1307973"/>
                      <a:pt x="1666780" y="1299782"/>
                      <a:pt x="1644111" y="1292543"/>
                    </a:cubicBezTo>
                    <a:cubicBezTo>
                      <a:pt x="1635347" y="1289780"/>
                      <a:pt x="1625919" y="1288637"/>
                      <a:pt x="1616774" y="1287399"/>
                    </a:cubicBezTo>
                    <a:cubicBezTo>
                      <a:pt x="1608107" y="1286351"/>
                      <a:pt x="1597725" y="1289018"/>
                      <a:pt x="1591056" y="1285018"/>
                    </a:cubicBezTo>
                    <a:cubicBezTo>
                      <a:pt x="1573911" y="1274731"/>
                      <a:pt x="1556291" y="1269683"/>
                      <a:pt x="1536478" y="1269683"/>
                    </a:cubicBezTo>
                    <a:cubicBezTo>
                      <a:pt x="1529048" y="1269683"/>
                      <a:pt x="1521809" y="1265396"/>
                      <a:pt x="1514285" y="1264634"/>
                    </a:cubicBezTo>
                    <a:cubicBezTo>
                      <a:pt x="1503997" y="1263682"/>
                      <a:pt x="1492186" y="1261110"/>
                      <a:pt x="1483233" y="1264730"/>
                    </a:cubicBezTo>
                    <a:cubicBezTo>
                      <a:pt x="1462183" y="1273302"/>
                      <a:pt x="1445134" y="1266158"/>
                      <a:pt x="1426750" y="1257681"/>
                    </a:cubicBezTo>
                    <a:cubicBezTo>
                      <a:pt x="1408652" y="1249299"/>
                      <a:pt x="1389602" y="1242632"/>
                      <a:pt x="1370362" y="1237107"/>
                    </a:cubicBezTo>
                    <a:cubicBezTo>
                      <a:pt x="1363123" y="1235107"/>
                      <a:pt x="1354456" y="1238441"/>
                      <a:pt x="1346454" y="1239107"/>
                    </a:cubicBezTo>
                    <a:cubicBezTo>
                      <a:pt x="1343596" y="1239298"/>
                      <a:pt x="1340453" y="1239584"/>
                      <a:pt x="1337882" y="1238631"/>
                    </a:cubicBezTo>
                    <a:cubicBezTo>
                      <a:pt x="1313022" y="1229487"/>
                      <a:pt x="1287780" y="1222534"/>
                      <a:pt x="1260825" y="1227296"/>
                    </a:cubicBezTo>
                    <a:cubicBezTo>
                      <a:pt x="1258349" y="1227773"/>
                      <a:pt x="1255586" y="1226725"/>
                      <a:pt x="1253109" y="1226058"/>
                    </a:cubicBezTo>
                    <a:cubicBezTo>
                      <a:pt x="1241012" y="1222629"/>
                      <a:pt x="1229201" y="1217200"/>
                      <a:pt x="1216915" y="1215962"/>
                    </a:cubicBezTo>
                    <a:cubicBezTo>
                      <a:pt x="1186625" y="1212914"/>
                      <a:pt x="1156146" y="1211675"/>
                      <a:pt x="1125664" y="1209675"/>
                    </a:cubicBezTo>
                    <a:cubicBezTo>
                      <a:pt x="1123759" y="1209580"/>
                      <a:pt x="1121759" y="1209580"/>
                      <a:pt x="1120045" y="1208913"/>
                    </a:cubicBezTo>
                    <a:cubicBezTo>
                      <a:pt x="1108805" y="1204817"/>
                      <a:pt x="1098995" y="1206151"/>
                      <a:pt x="1089469" y="1213961"/>
                    </a:cubicBezTo>
                    <a:cubicBezTo>
                      <a:pt x="1085278" y="1217390"/>
                      <a:pt x="1079563" y="1219200"/>
                      <a:pt x="1074325" y="1221105"/>
                    </a:cubicBezTo>
                    <a:cubicBezTo>
                      <a:pt x="1066609" y="1223963"/>
                      <a:pt x="1058704" y="1226725"/>
                      <a:pt x="1050703" y="1228535"/>
                    </a:cubicBezTo>
                    <a:cubicBezTo>
                      <a:pt x="1042797" y="1230249"/>
                      <a:pt x="1034320" y="1232630"/>
                      <a:pt x="1026700" y="1231297"/>
                    </a:cubicBezTo>
                    <a:cubicBezTo>
                      <a:pt x="1012984" y="1228916"/>
                      <a:pt x="999934" y="1223582"/>
                      <a:pt x="986409" y="1220057"/>
                    </a:cubicBezTo>
                    <a:cubicBezTo>
                      <a:pt x="981742" y="1218819"/>
                      <a:pt x="976598" y="1219010"/>
                      <a:pt x="971741" y="1218914"/>
                    </a:cubicBezTo>
                    <a:cubicBezTo>
                      <a:pt x="960596" y="1218629"/>
                      <a:pt x="949166" y="1221391"/>
                      <a:pt x="939070" y="1213485"/>
                    </a:cubicBezTo>
                    <a:cubicBezTo>
                      <a:pt x="929736" y="1206056"/>
                      <a:pt x="920305" y="1208246"/>
                      <a:pt x="910495" y="1213866"/>
                    </a:cubicBezTo>
                    <a:cubicBezTo>
                      <a:pt x="903446" y="1217867"/>
                      <a:pt x="895446" y="1221010"/>
                      <a:pt x="887540" y="1222534"/>
                    </a:cubicBezTo>
                    <a:cubicBezTo>
                      <a:pt x="876681" y="1224629"/>
                      <a:pt x="865918" y="1225487"/>
                      <a:pt x="854202" y="1224248"/>
                    </a:cubicBezTo>
                    <a:cubicBezTo>
                      <a:pt x="845915" y="1223391"/>
                      <a:pt x="839152" y="1223010"/>
                      <a:pt x="832675" y="1217962"/>
                    </a:cubicBezTo>
                    <a:cubicBezTo>
                      <a:pt x="831628" y="1217200"/>
                      <a:pt x="829723" y="1217009"/>
                      <a:pt x="828294" y="1217105"/>
                    </a:cubicBezTo>
                    <a:cubicBezTo>
                      <a:pt x="809530" y="1218724"/>
                      <a:pt x="790956" y="1217867"/>
                      <a:pt x="772001" y="1216723"/>
                    </a:cubicBezTo>
                    <a:cubicBezTo>
                      <a:pt x="747904" y="1215200"/>
                      <a:pt x="722566" y="1219676"/>
                      <a:pt x="701707" y="1235678"/>
                    </a:cubicBezTo>
                    <a:cubicBezTo>
                      <a:pt x="698659" y="1238060"/>
                      <a:pt x="694087" y="1239107"/>
                      <a:pt x="690086" y="1239679"/>
                    </a:cubicBezTo>
                    <a:cubicBezTo>
                      <a:pt x="671227" y="1242155"/>
                      <a:pt x="652272" y="1243870"/>
                      <a:pt x="633412" y="1246632"/>
                    </a:cubicBezTo>
                    <a:cubicBezTo>
                      <a:pt x="623125" y="1248156"/>
                      <a:pt x="612362" y="1249490"/>
                      <a:pt x="603028" y="1253681"/>
                    </a:cubicBezTo>
                    <a:cubicBezTo>
                      <a:pt x="593885" y="1257776"/>
                      <a:pt x="586549" y="1262634"/>
                      <a:pt x="581120" y="1254062"/>
                    </a:cubicBezTo>
                    <a:cubicBezTo>
                      <a:pt x="571406" y="1258634"/>
                      <a:pt x="562927" y="1262444"/>
                      <a:pt x="554642" y="1266539"/>
                    </a:cubicBezTo>
                    <a:cubicBezTo>
                      <a:pt x="551593" y="1268063"/>
                      <a:pt x="549021" y="1270540"/>
                      <a:pt x="545973" y="1271969"/>
                    </a:cubicBezTo>
                    <a:cubicBezTo>
                      <a:pt x="542734" y="1273493"/>
                      <a:pt x="539115" y="1274445"/>
                      <a:pt x="535591" y="1275207"/>
                    </a:cubicBezTo>
                    <a:cubicBezTo>
                      <a:pt x="519874" y="1278636"/>
                      <a:pt x="504158" y="1281779"/>
                      <a:pt x="488538" y="1285494"/>
                    </a:cubicBezTo>
                    <a:cubicBezTo>
                      <a:pt x="485489" y="1286256"/>
                      <a:pt x="482917" y="1289304"/>
                      <a:pt x="480155" y="1291304"/>
                    </a:cubicBezTo>
                    <a:cubicBezTo>
                      <a:pt x="478345" y="1292638"/>
                      <a:pt x="476536" y="1294638"/>
                      <a:pt x="474535" y="1294924"/>
                    </a:cubicBezTo>
                    <a:cubicBezTo>
                      <a:pt x="459295" y="1297210"/>
                      <a:pt x="444151" y="1299877"/>
                      <a:pt x="428816" y="1301020"/>
                    </a:cubicBezTo>
                    <a:cubicBezTo>
                      <a:pt x="415957" y="1301972"/>
                      <a:pt x="403574" y="1301687"/>
                      <a:pt x="400241" y="1318260"/>
                    </a:cubicBezTo>
                    <a:cubicBezTo>
                      <a:pt x="399669" y="1321118"/>
                      <a:pt x="395573" y="1324166"/>
                      <a:pt x="392431" y="1325594"/>
                    </a:cubicBezTo>
                    <a:cubicBezTo>
                      <a:pt x="383477" y="1329690"/>
                      <a:pt x="373951" y="1332452"/>
                      <a:pt x="365093" y="1336643"/>
                    </a:cubicBezTo>
                    <a:cubicBezTo>
                      <a:pt x="336042" y="1350645"/>
                      <a:pt x="305658" y="1359503"/>
                      <a:pt x="273177" y="1357884"/>
                    </a:cubicBezTo>
                    <a:cubicBezTo>
                      <a:pt x="263081" y="1357408"/>
                      <a:pt x="253270" y="1352264"/>
                      <a:pt x="246888" y="1350359"/>
                    </a:cubicBezTo>
                    <a:cubicBezTo>
                      <a:pt x="228506" y="1357884"/>
                      <a:pt x="213075" y="1365123"/>
                      <a:pt x="196977" y="1370552"/>
                    </a:cubicBezTo>
                    <a:cubicBezTo>
                      <a:pt x="182785" y="1375410"/>
                      <a:pt x="167926" y="1378458"/>
                      <a:pt x="153352" y="1381982"/>
                    </a:cubicBezTo>
                    <a:cubicBezTo>
                      <a:pt x="148018" y="1383316"/>
                      <a:pt x="142589" y="1384078"/>
                      <a:pt x="137160" y="1384745"/>
                    </a:cubicBezTo>
                    <a:cubicBezTo>
                      <a:pt x="120206" y="1386840"/>
                      <a:pt x="102489" y="1381792"/>
                      <a:pt x="85917" y="1389793"/>
                    </a:cubicBezTo>
                    <a:cubicBezTo>
                      <a:pt x="77248" y="1393984"/>
                      <a:pt x="68675" y="1399032"/>
                      <a:pt x="59532" y="1401223"/>
                    </a:cubicBezTo>
                    <a:cubicBezTo>
                      <a:pt x="49721" y="1403604"/>
                      <a:pt x="40124" y="1407319"/>
                      <a:pt x="30325" y="1409974"/>
                    </a:cubicBezTo>
                    <a:lnTo>
                      <a:pt x="0" y="1412360"/>
                    </a:lnTo>
                    <a:lnTo>
                      <a:pt x="0" y="1058622"/>
                    </a:lnTo>
                    <a:lnTo>
                      <a:pt x="17145" y="1060228"/>
                    </a:lnTo>
                    <a:cubicBezTo>
                      <a:pt x="26480" y="1061561"/>
                      <a:pt x="35528" y="1066133"/>
                      <a:pt x="44672" y="1066324"/>
                    </a:cubicBezTo>
                    <a:cubicBezTo>
                      <a:pt x="59055" y="1066610"/>
                      <a:pt x="71819" y="1068419"/>
                      <a:pt x="84677" y="1076230"/>
                    </a:cubicBezTo>
                    <a:cubicBezTo>
                      <a:pt x="104108" y="1087946"/>
                      <a:pt x="120110" y="1082993"/>
                      <a:pt x="132017" y="1064990"/>
                    </a:cubicBezTo>
                    <a:cubicBezTo>
                      <a:pt x="133255" y="1063181"/>
                      <a:pt x="134874" y="1060799"/>
                      <a:pt x="136779" y="1060323"/>
                    </a:cubicBezTo>
                    <a:cubicBezTo>
                      <a:pt x="153639" y="1056132"/>
                      <a:pt x="170974" y="1048131"/>
                      <a:pt x="187547" y="1049179"/>
                    </a:cubicBezTo>
                    <a:cubicBezTo>
                      <a:pt x="216789" y="1051084"/>
                      <a:pt x="244316" y="1048798"/>
                      <a:pt x="270891" y="1036415"/>
                    </a:cubicBezTo>
                    <a:cubicBezTo>
                      <a:pt x="272510" y="1035653"/>
                      <a:pt x="274987" y="1034891"/>
                      <a:pt x="276320" y="1035558"/>
                    </a:cubicBezTo>
                    <a:cubicBezTo>
                      <a:pt x="292322" y="1043845"/>
                      <a:pt x="309848" y="1050417"/>
                      <a:pt x="323755" y="1061561"/>
                    </a:cubicBezTo>
                    <a:cubicBezTo>
                      <a:pt x="336995" y="1072134"/>
                      <a:pt x="352997" y="1072229"/>
                      <a:pt x="361855" y="1057942"/>
                    </a:cubicBezTo>
                    <a:cubicBezTo>
                      <a:pt x="366236" y="1050893"/>
                      <a:pt x="372332" y="1042702"/>
                      <a:pt x="379571" y="1039939"/>
                    </a:cubicBezTo>
                    <a:cubicBezTo>
                      <a:pt x="395954" y="1033653"/>
                      <a:pt x="413481" y="1030414"/>
                      <a:pt x="430530" y="1025747"/>
                    </a:cubicBezTo>
                    <a:cubicBezTo>
                      <a:pt x="451581" y="1020032"/>
                      <a:pt x="472345" y="1020032"/>
                      <a:pt x="493300" y="1027176"/>
                    </a:cubicBezTo>
                    <a:cubicBezTo>
                      <a:pt x="508064" y="1032224"/>
                      <a:pt x="523113" y="1032224"/>
                      <a:pt x="537782" y="1025366"/>
                    </a:cubicBezTo>
                    <a:cubicBezTo>
                      <a:pt x="545687" y="1021652"/>
                      <a:pt x="553784" y="1017842"/>
                      <a:pt x="562166" y="1015746"/>
                    </a:cubicBezTo>
                    <a:cubicBezTo>
                      <a:pt x="567595" y="1014412"/>
                      <a:pt x="573881" y="1015651"/>
                      <a:pt x="579596" y="1016699"/>
                    </a:cubicBezTo>
                    <a:cubicBezTo>
                      <a:pt x="590645" y="1018794"/>
                      <a:pt x="602075" y="1025176"/>
                      <a:pt x="612362" y="1023557"/>
                    </a:cubicBezTo>
                    <a:cubicBezTo>
                      <a:pt x="647891" y="1017842"/>
                      <a:pt x="681419" y="1031272"/>
                      <a:pt x="716090" y="1031653"/>
                    </a:cubicBezTo>
                    <a:cubicBezTo>
                      <a:pt x="731806" y="1031843"/>
                      <a:pt x="747332" y="1034891"/>
                      <a:pt x="758381" y="1018985"/>
                    </a:cubicBezTo>
                    <a:cubicBezTo>
                      <a:pt x="759809" y="1016889"/>
                      <a:pt x="766763" y="1018032"/>
                      <a:pt x="771049" y="1018699"/>
                    </a:cubicBezTo>
                    <a:cubicBezTo>
                      <a:pt x="780574" y="1020128"/>
                      <a:pt x="790004" y="1023747"/>
                      <a:pt x="799433" y="1023652"/>
                    </a:cubicBezTo>
                    <a:cubicBezTo>
                      <a:pt x="818960" y="1023557"/>
                      <a:pt x="838581" y="1022033"/>
                      <a:pt x="858012" y="1020318"/>
                    </a:cubicBezTo>
                    <a:cubicBezTo>
                      <a:pt x="865346" y="1019651"/>
                      <a:pt x="872395" y="1017080"/>
                      <a:pt x="879634" y="1015270"/>
                    </a:cubicBezTo>
                    <a:cubicBezTo>
                      <a:pt x="883634" y="1014222"/>
                      <a:pt x="887921" y="1011460"/>
                      <a:pt x="891635" y="1012031"/>
                    </a:cubicBezTo>
                    <a:cubicBezTo>
                      <a:pt x="913162" y="1015365"/>
                      <a:pt x="932879" y="1007174"/>
                      <a:pt x="953262" y="1003078"/>
                    </a:cubicBezTo>
                    <a:cubicBezTo>
                      <a:pt x="962692" y="1001173"/>
                      <a:pt x="971550" y="996601"/>
                      <a:pt x="980694" y="993458"/>
                    </a:cubicBezTo>
                    <a:cubicBezTo>
                      <a:pt x="983075" y="992600"/>
                      <a:pt x="985742" y="991838"/>
                      <a:pt x="988124" y="992029"/>
                    </a:cubicBezTo>
                    <a:cubicBezTo>
                      <a:pt x="1001744" y="993172"/>
                      <a:pt x="1015270" y="994791"/>
                      <a:pt x="1028795" y="996029"/>
                    </a:cubicBezTo>
                    <a:cubicBezTo>
                      <a:pt x="1041083" y="997172"/>
                      <a:pt x="1053465" y="997553"/>
                      <a:pt x="1059275" y="1011555"/>
                    </a:cubicBezTo>
                    <a:cubicBezTo>
                      <a:pt x="1060133" y="1013746"/>
                      <a:pt x="1062990" y="1015365"/>
                      <a:pt x="1065181" y="1016794"/>
                    </a:cubicBezTo>
                    <a:cubicBezTo>
                      <a:pt x="1098995" y="1038797"/>
                      <a:pt x="1117092" y="1038225"/>
                      <a:pt x="1150144" y="1014984"/>
                    </a:cubicBezTo>
                    <a:cubicBezTo>
                      <a:pt x="1153573" y="1012603"/>
                      <a:pt x="1160907" y="1010888"/>
                      <a:pt x="1163193" y="1012793"/>
                    </a:cubicBezTo>
                    <a:cubicBezTo>
                      <a:pt x="1182624" y="1028605"/>
                      <a:pt x="1203865" y="1026890"/>
                      <a:pt x="1226249" y="1021937"/>
                    </a:cubicBezTo>
                    <a:cubicBezTo>
                      <a:pt x="1232059" y="1020604"/>
                      <a:pt x="1240251" y="1020604"/>
                      <a:pt x="1244632" y="1023747"/>
                    </a:cubicBezTo>
                    <a:cubicBezTo>
                      <a:pt x="1265492" y="1038320"/>
                      <a:pt x="1287876" y="1036225"/>
                      <a:pt x="1310545" y="1031939"/>
                    </a:cubicBezTo>
                    <a:cubicBezTo>
                      <a:pt x="1314069" y="1031272"/>
                      <a:pt x="1318356" y="1027652"/>
                      <a:pt x="1319879" y="1024319"/>
                    </a:cubicBezTo>
                    <a:cubicBezTo>
                      <a:pt x="1325309" y="1012508"/>
                      <a:pt x="1335501" y="1008507"/>
                      <a:pt x="1346740" y="1005173"/>
                    </a:cubicBezTo>
                    <a:cubicBezTo>
                      <a:pt x="1364457" y="999744"/>
                      <a:pt x="1381887" y="993362"/>
                      <a:pt x="1399699" y="988219"/>
                    </a:cubicBezTo>
                    <a:cubicBezTo>
                      <a:pt x="1404081" y="986981"/>
                      <a:pt x="1409510" y="987743"/>
                      <a:pt x="1414082" y="989171"/>
                    </a:cubicBezTo>
                    <a:cubicBezTo>
                      <a:pt x="1429703" y="994029"/>
                      <a:pt x="1439609" y="1006221"/>
                      <a:pt x="1450467" y="1017461"/>
                    </a:cubicBezTo>
                    <a:cubicBezTo>
                      <a:pt x="1455230" y="1022414"/>
                      <a:pt x="1461802" y="1025938"/>
                      <a:pt x="1468184" y="1028795"/>
                    </a:cubicBezTo>
                    <a:cubicBezTo>
                      <a:pt x="1484757" y="1036130"/>
                      <a:pt x="1501712" y="1042702"/>
                      <a:pt x="1518476" y="1049655"/>
                    </a:cubicBezTo>
                    <a:cubicBezTo>
                      <a:pt x="1520095" y="1050322"/>
                      <a:pt x="1521428" y="1052036"/>
                      <a:pt x="1522667" y="1053465"/>
                    </a:cubicBezTo>
                    <a:cubicBezTo>
                      <a:pt x="1535049" y="1068515"/>
                      <a:pt x="1547336" y="1083659"/>
                      <a:pt x="1559814" y="1098709"/>
                    </a:cubicBezTo>
                    <a:cubicBezTo>
                      <a:pt x="1562195" y="1101566"/>
                      <a:pt x="1565625" y="1103662"/>
                      <a:pt x="1568196" y="1106424"/>
                    </a:cubicBezTo>
                    <a:cubicBezTo>
                      <a:pt x="1571816" y="1110234"/>
                      <a:pt x="1576388" y="1113854"/>
                      <a:pt x="1578293" y="1118426"/>
                    </a:cubicBezTo>
                    <a:cubicBezTo>
                      <a:pt x="1584198" y="1132808"/>
                      <a:pt x="1595533" y="1139000"/>
                      <a:pt x="1609820" y="1141667"/>
                    </a:cubicBezTo>
                    <a:cubicBezTo>
                      <a:pt x="1622870" y="1144143"/>
                      <a:pt x="1635919" y="1146239"/>
                      <a:pt x="1648873" y="1149096"/>
                    </a:cubicBezTo>
                    <a:cubicBezTo>
                      <a:pt x="1664684" y="1152525"/>
                      <a:pt x="1680401" y="1156240"/>
                      <a:pt x="1696022" y="1160431"/>
                    </a:cubicBezTo>
                    <a:cubicBezTo>
                      <a:pt x="1702784" y="1162241"/>
                      <a:pt x="1709928" y="1164336"/>
                      <a:pt x="1715739" y="1168051"/>
                    </a:cubicBezTo>
                    <a:cubicBezTo>
                      <a:pt x="1732026" y="1178338"/>
                      <a:pt x="1749457" y="1185291"/>
                      <a:pt x="1768602" y="1182529"/>
                    </a:cubicBezTo>
                    <a:cubicBezTo>
                      <a:pt x="1783937" y="1180338"/>
                      <a:pt x="1796796" y="1185958"/>
                      <a:pt x="1806321" y="1194721"/>
                    </a:cubicBezTo>
                    <a:cubicBezTo>
                      <a:pt x="1823657" y="1210628"/>
                      <a:pt x="1842230" y="1207008"/>
                      <a:pt x="1860709" y="1201865"/>
                    </a:cubicBezTo>
                    <a:cubicBezTo>
                      <a:pt x="1870234" y="1199198"/>
                      <a:pt x="1878044" y="1199579"/>
                      <a:pt x="1887093" y="1202150"/>
                    </a:cubicBezTo>
                    <a:cubicBezTo>
                      <a:pt x="1908048" y="1208151"/>
                      <a:pt x="1922050" y="1224439"/>
                      <a:pt x="1935575" y="1238726"/>
                    </a:cubicBezTo>
                    <a:cubicBezTo>
                      <a:pt x="1947101" y="1250918"/>
                      <a:pt x="1960055" y="1257776"/>
                      <a:pt x="1974247" y="1262920"/>
                    </a:cubicBezTo>
                    <a:cubicBezTo>
                      <a:pt x="1992154" y="1269492"/>
                      <a:pt x="2006346" y="1267016"/>
                      <a:pt x="2014919" y="1251204"/>
                    </a:cubicBezTo>
                    <a:cubicBezTo>
                      <a:pt x="2017300" y="1246727"/>
                      <a:pt x="2021491" y="1241488"/>
                      <a:pt x="2025968" y="1240155"/>
                    </a:cubicBezTo>
                    <a:cubicBezTo>
                      <a:pt x="2047589" y="1233488"/>
                      <a:pt x="2069497" y="1223772"/>
                      <a:pt x="2092643" y="1229678"/>
                    </a:cubicBezTo>
                    <a:cubicBezTo>
                      <a:pt x="2124647" y="1237774"/>
                      <a:pt x="2155889" y="1237298"/>
                      <a:pt x="2187893" y="1229297"/>
                    </a:cubicBezTo>
                    <a:cubicBezTo>
                      <a:pt x="2239804" y="1216343"/>
                      <a:pt x="2291715" y="1202627"/>
                      <a:pt x="2346294" y="1205484"/>
                    </a:cubicBezTo>
                    <a:cubicBezTo>
                      <a:pt x="2355342" y="1205960"/>
                      <a:pt x="2366105" y="1200150"/>
                      <a:pt x="2373916" y="1194435"/>
                    </a:cubicBezTo>
                    <a:cubicBezTo>
                      <a:pt x="2388870" y="1183577"/>
                      <a:pt x="2388203" y="1182719"/>
                      <a:pt x="2404967" y="1191673"/>
                    </a:cubicBezTo>
                    <a:cubicBezTo>
                      <a:pt x="2408968" y="1193864"/>
                      <a:pt x="2413921" y="1195197"/>
                      <a:pt x="2416874" y="1198436"/>
                    </a:cubicBezTo>
                    <a:cubicBezTo>
                      <a:pt x="2431923" y="1214914"/>
                      <a:pt x="2450497" y="1210913"/>
                      <a:pt x="2468975" y="1208532"/>
                    </a:cubicBezTo>
                    <a:cubicBezTo>
                      <a:pt x="2472214" y="1208056"/>
                      <a:pt x="2476119" y="1207389"/>
                      <a:pt x="2478882" y="1208723"/>
                    </a:cubicBezTo>
                    <a:cubicBezTo>
                      <a:pt x="2491359" y="1214723"/>
                      <a:pt x="2501932" y="1212628"/>
                      <a:pt x="2512791" y="1204436"/>
                    </a:cubicBezTo>
                    <a:cubicBezTo>
                      <a:pt x="2522220" y="1197388"/>
                      <a:pt x="2533079" y="1193197"/>
                      <a:pt x="2544223" y="1201960"/>
                    </a:cubicBezTo>
                    <a:cubicBezTo>
                      <a:pt x="2568988" y="1221391"/>
                      <a:pt x="2595467" y="1222343"/>
                      <a:pt x="2623471" y="1210056"/>
                    </a:cubicBezTo>
                    <a:cubicBezTo>
                      <a:pt x="2643473" y="1201293"/>
                      <a:pt x="2663190" y="1199293"/>
                      <a:pt x="2684241" y="1208151"/>
                    </a:cubicBezTo>
                    <a:cubicBezTo>
                      <a:pt x="2692337" y="1211580"/>
                      <a:pt x="2702814" y="1209294"/>
                      <a:pt x="2712244" y="1210056"/>
                    </a:cubicBezTo>
                    <a:cubicBezTo>
                      <a:pt x="2717578" y="1210437"/>
                      <a:pt x="2723484" y="1210532"/>
                      <a:pt x="2728055" y="1212914"/>
                    </a:cubicBezTo>
                    <a:cubicBezTo>
                      <a:pt x="2740248" y="1219010"/>
                      <a:pt x="2751582" y="1226820"/>
                      <a:pt x="2763869" y="1232821"/>
                    </a:cubicBezTo>
                    <a:cubicBezTo>
                      <a:pt x="2769775" y="1235678"/>
                      <a:pt x="2776823" y="1237202"/>
                      <a:pt x="2783491" y="1237298"/>
                    </a:cubicBezTo>
                    <a:cubicBezTo>
                      <a:pt x="2803208" y="1237774"/>
                      <a:pt x="2822925" y="1237774"/>
                      <a:pt x="2842546" y="1236917"/>
                    </a:cubicBezTo>
                    <a:cubicBezTo>
                      <a:pt x="2874931" y="1235583"/>
                      <a:pt x="2907792" y="1235297"/>
                      <a:pt x="2931128" y="1206913"/>
                    </a:cubicBezTo>
                    <a:cubicBezTo>
                      <a:pt x="2933034" y="1204627"/>
                      <a:pt x="2937129" y="1203293"/>
                      <a:pt x="2940368" y="1202912"/>
                    </a:cubicBezTo>
                    <a:cubicBezTo>
                      <a:pt x="2955322" y="1201103"/>
                      <a:pt x="2970657" y="1200912"/>
                      <a:pt x="2985421" y="1197959"/>
                    </a:cubicBezTo>
                    <a:cubicBezTo>
                      <a:pt x="2997232" y="1195578"/>
                      <a:pt x="3007043" y="1196340"/>
                      <a:pt x="3015996" y="1204722"/>
                    </a:cubicBezTo>
                    <a:cubicBezTo>
                      <a:pt x="3027712" y="1215771"/>
                      <a:pt x="3042000" y="1222248"/>
                      <a:pt x="3057621" y="1218724"/>
                    </a:cubicBezTo>
                    <a:cubicBezTo>
                      <a:pt x="3073241" y="1215295"/>
                      <a:pt x="3083528" y="1222724"/>
                      <a:pt x="3095054" y="1230440"/>
                    </a:cubicBezTo>
                    <a:cubicBezTo>
                      <a:pt x="3103436" y="1236059"/>
                      <a:pt x="3112961" y="1243108"/>
                      <a:pt x="3122295" y="1243679"/>
                    </a:cubicBezTo>
                    <a:cubicBezTo>
                      <a:pt x="3143441" y="1244917"/>
                      <a:pt x="3161634" y="1264539"/>
                      <a:pt x="3184589" y="1253395"/>
                    </a:cubicBezTo>
                    <a:cubicBezTo>
                      <a:pt x="3186113" y="1252633"/>
                      <a:pt x="3188875" y="1254538"/>
                      <a:pt x="3191066" y="1255014"/>
                    </a:cubicBezTo>
                    <a:cubicBezTo>
                      <a:pt x="3208592" y="1258634"/>
                      <a:pt x="3225070" y="1255109"/>
                      <a:pt x="3237929" y="1243203"/>
                    </a:cubicBezTo>
                    <a:cubicBezTo>
                      <a:pt x="3254788" y="1227677"/>
                      <a:pt x="3273457" y="1226153"/>
                      <a:pt x="3294221" y="1231202"/>
                    </a:cubicBezTo>
                    <a:cubicBezTo>
                      <a:pt x="3300889" y="1232821"/>
                      <a:pt x="3307557" y="1233964"/>
                      <a:pt x="3314319" y="1235297"/>
                    </a:cubicBezTo>
                    <a:cubicBezTo>
                      <a:pt x="3323463" y="1237202"/>
                      <a:pt x="3332703" y="1239203"/>
                      <a:pt x="3341846" y="1241108"/>
                    </a:cubicBezTo>
                    <a:cubicBezTo>
                      <a:pt x="3350705" y="1243013"/>
                      <a:pt x="3360516" y="1246251"/>
                      <a:pt x="3367373" y="1238060"/>
                    </a:cubicBezTo>
                    <a:cubicBezTo>
                      <a:pt x="3373279" y="1231011"/>
                      <a:pt x="3377470" y="1231678"/>
                      <a:pt x="3382899" y="1237774"/>
                    </a:cubicBezTo>
                    <a:cubicBezTo>
                      <a:pt x="3401759" y="1259110"/>
                      <a:pt x="3424619" y="1272445"/>
                      <a:pt x="3453765" y="1273397"/>
                    </a:cubicBezTo>
                    <a:cubicBezTo>
                      <a:pt x="3459766" y="1273588"/>
                      <a:pt x="3465862" y="1274921"/>
                      <a:pt x="3471767" y="1276350"/>
                    </a:cubicBezTo>
                    <a:cubicBezTo>
                      <a:pt x="3475387" y="1277207"/>
                      <a:pt x="3479769" y="1278160"/>
                      <a:pt x="3481959" y="1280732"/>
                    </a:cubicBezTo>
                    <a:cubicBezTo>
                      <a:pt x="3499009" y="1300353"/>
                      <a:pt x="3520250" y="1313974"/>
                      <a:pt x="3543396" y="1324928"/>
                    </a:cubicBezTo>
                    <a:cubicBezTo>
                      <a:pt x="3551682" y="1328833"/>
                      <a:pt x="3560541" y="1332738"/>
                      <a:pt x="3569494" y="1333881"/>
                    </a:cubicBezTo>
                    <a:cubicBezTo>
                      <a:pt x="3578828" y="1335024"/>
                      <a:pt x="3588639" y="1333119"/>
                      <a:pt x="3598164" y="1332071"/>
                    </a:cubicBezTo>
                    <a:cubicBezTo>
                      <a:pt x="3603784" y="1331500"/>
                      <a:pt x="3610261" y="1331595"/>
                      <a:pt x="3614738" y="1328833"/>
                    </a:cubicBezTo>
                    <a:cubicBezTo>
                      <a:pt x="3628930" y="1320165"/>
                      <a:pt x="3642646" y="1310831"/>
                      <a:pt x="3655886" y="1300734"/>
                    </a:cubicBezTo>
                    <a:cubicBezTo>
                      <a:pt x="3667221" y="1292066"/>
                      <a:pt x="3669507" y="1290828"/>
                      <a:pt x="3679317" y="1301687"/>
                    </a:cubicBezTo>
                    <a:cubicBezTo>
                      <a:pt x="3689414" y="1312831"/>
                      <a:pt x="3701987" y="1318641"/>
                      <a:pt x="3715893" y="1321022"/>
                    </a:cubicBezTo>
                    <a:cubicBezTo>
                      <a:pt x="3737896" y="1324737"/>
                      <a:pt x="3760089" y="1327880"/>
                      <a:pt x="3782282" y="1329690"/>
                    </a:cubicBezTo>
                    <a:cubicBezTo>
                      <a:pt x="3802380" y="1331309"/>
                      <a:pt x="3812000" y="1322546"/>
                      <a:pt x="3816001" y="1302639"/>
                    </a:cubicBezTo>
                    <a:cubicBezTo>
                      <a:pt x="3818287" y="1291590"/>
                      <a:pt x="3821240" y="1279588"/>
                      <a:pt x="3833431" y="1276636"/>
                    </a:cubicBezTo>
                    <a:cubicBezTo>
                      <a:pt x="3853339" y="1271873"/>
                      <a:pt x="3874008" y="1269778"/>
                      <a:pt x="3883819" y="1246442"/>
                    </a:cubicBezTo>
                    <a:cubicBezTo>
                      <a:pt x="3889248" y="1251585"/>
                      <a:pt x="3892582" y="1254633"/>
                      <a:pt x="3895821" y="1257681"/>
                    </a:cubicBezTo>
                    <a:cubicBezTo>
                      <a:pt x="3904774" y="1266158"/>
                      <a:pt x="3923347" y="1269778"/>
                      <a:pt x="3932778" y="1262444"/>
                    </a:cubicBezTo>
                    <a:cubicBezTo>
                      <a:pt x="3946684" y="1251776"/>
                      <a:pt x="3959448" y="1253776"/>
                      <a:pt x="3972782" y="1262063"/>
                    </a:cubicBezTo>
                    <a:cubicBezTo>
                      <a:pt x="3995071" y="1275779"/>
                      <a:pt x="4019931" y="1272635"/>
                      <a:pt x="4042505" y="1267111"/>
                    </a:cubicBezTo>
                    <a:cubicBezTo>
                      <a:pt x="4059555" y="1263015"/>
                      <a:pt x="4077748" y="1255490"/>
                      <a:pt x="4088892" y="1238250"/>
                    </a:cubicBezTo>
                    <a:cubicBezTo>
                      <a:pt x="4092416" y="1232726"/>
                      <a:pt x="4100322" y="1229963"/>
                      <a:pt x="4106609" y="1226344"/>
                    </a:cubicBezTo>
                    <a:cubicBezTo>
                      <a:pt x="4111848" y="1223391"/>
                      <a:pt x="4117372" y="1220629"/>
                      <a:pt x="4123182" y="1218724"/>
                    </a:cubicBezTo>
                    <a:cubicBezTo>
                      <a:pt x="4129373" y="1216628"/>
                      <a:pt x="4136232" y="1213580"/>
                      <a:pt x="4142328" y="1214438"/>
                    </a:cubicBezTo>
                    <a:cubicBezTo>
                      <a:pt x="4160806" y="1216914"/>
                      <a:pt x="4175475" y="1212056"/>
                      <a:pt x="4188524" y="1198245"/>
                    </a:cubicBezTo>
                    <a:cubicBezTo>
                      <a:pt x="4195287" y="1191101"/>
                      <a:pt x="4205288" y="1182434"/>
                      <a:pt x="4213860" y="1182338"/>
                    </a:cubicBezTo>
                    <a:cubicBezTo>
                      <a:pt x="4234720" y="1182053"/>
                      <a:pt x="4252055" y="1175195"/>
                      <a:pt x="4270820" y="1167003"/>
                    </a:cubicBezTo>
                    <a:cubicBezTo>
                      <a:pt x="4282916" y="1161764"/>
                      <a:pt x="4296632" y="1158145"/>
                      <a:pt x="4309587" y="1153287"/>
                    </a:cubicBezTo>
                    <a:cubicBezTo>
                      <a:pt x="4324731" y="1147572"/>
                      <a:pt x="4341210" y="1145477"/>
                      <a:pt x="4350449" y="1129665"/>
                    </a:cubicBezTo>
                    <a:cubicBezTo>
                      <a:pt x="4351496" y="1127951"/>
                      <a:pt x="4354640" y="1127665"/>
                      <a:pt x="4356164" y="1126046"/>
                    </a:cubicBezTo>
                    <a:cubicBezTo>
                      <a:pt x="4361021" y="1121093"/>
                      <a:pt x="4367308" y="1116521"/>
                      <a:pt x="4369880" y="1110520"/>
                    </a:cubicBezTo>
                    <a:cubicBezTo>
                      <a:pt x="4377309" y="1092994"/>
                      <a:pt x="4383119" y="1074896"/>
                      <a:pt x="4389787" y="1057085"/>
                    </a:cubicBezTo>
                    <a:cubicBezTo>
                      <a:pt x="4391216" y="1053275"/>
                      <a:pt x="4392549" y="1048417"/>
                      <a:pt x="4395502" y="1046226"/>
                    </a:cubicBezTo>
                    <a:cubicBezTo>
                      <a:pt x="4412552" y="1033653"/>
                      <a:pt x="4429888" y="1021556"/>
                      <a:pt x="4447413" y="1009650"/>
                    </a:cubicBezTo>
                    <a:cubicBezTo>
                      <a:pt x="4454462" y="1004887"/>
                      <a:pt x="4460367" y="1007555"/>
                      <a:pt x="4466654" y="1013079"/>
                    </a:cubicBezTo>
                    <a:cubicBezTo>
                      <a:pt x="4472750" y="1018318"/>
                      <a:pt x="4480275" y="1023747"/>
                      <a:pt x="4487894" y="1025081"/>
                    </a:cubicBezTo>
                    <a:cubicBezTo>
                      <a:pt x="4503135" y="1027652"/>
                      <a:pt x="4518946" y="1028224"/>
                      <a:pt x="4534472" y="1028224"/>
                    </a:cubicBezTo>
                    <a:cubicBezTo>
                      <a:pt x="4540282" y="1028224"/>
                      <a:pt x="4546473" y="1024795"/>
                      <a:pt x="4551903" y="1022033"/>
                    </a:cubicBezTo>
                    <a:cubicBezTo>
                      <a:pt x="4562189" y="1016794"/>
                      <a:pt x="4571714" y="1009745"/>
                      <a:pt x="4582382" y="1005364"/>
                    </a:cubicBezTo>
                    <a:cubicBezTo>
                      <a:pt x="4594765" y="1000316"/>
                      <a:pt x="4602194" y="992219"/>
                      <a:pt x="4605909" y="979551"/>
                    </a:cubicBezTo>
                    <a:cubicBezTo>
                      <a:pt x="4611434" y="960692"/>
                      <a:pt x="4624579" y="947547"/>
                      <a:pt x="4640104" y="936879"/>
                    </a:cubicBezTo>
                    <a:cubicBezTo>
                      <a:pt x="4659821" y="923258"/>
                      <a:pt x="4683348" y="923925"/>
                      <a:pt x="4705731" y="920591"/>
                    </a:cubicBezTo>
                    <a:cubicBezTo>
                      <a:pt x="4714304" y="919353"/>
                      <a:pt x="4723162" y="918305"/>
                      <a:pt x="4730973" y="915162"/>
                    </a:cubicBezTo>
                    <a:cubicBezTo>
                      <a:pt x="4760595" y="903351"/>
                      <a:pt x="4790218" y="892112"/>
                      <a:pt x="4822794" y="892397"/>
                    </a:cubicBezTo>
                    <a:cubicBezTo>
                      <a:pt x="4825460" y="892397"/>
                      <a:pt x="4828128" y="892112"/>
                      <a:pt x="4830794" y="891635"/>
                    </a:cubicBezTo>
                    <a:cubicBezTo>
                      <a:pt x="4853940" y="887730"/>
                      <a:pt x="4877848" y="886206"/>
                      <a:pt x="4894421" y="865442"/>
                    </a:cubicBezTo>
                    <a:cubicBezTo>
                      <a:pt x="4897469" y="861632"/>
                      <a:pt x="4904422" y="860489"/>
                      <a:pt x="4909756" y="858964"/>
                    </a:cubicBezTo>
                    <a:cubicBezTo>
                      <a:pt x="4918996" y="856488"/>
                      <a:pt x="4925188" y="851440"/>
                      <a:pt x="4928521" y="842391"/>
                    </a:cubicBezTo>
                    <a:cubicBezTo>
                      <a:pt x="4934141" y="826770"/>
                      <a:pt x="4940808" y="811435"/>
                      <a:pt x="4945857" y="795623"/>
                    </a:cubicBezTo>
                    <a:cubicBezTo>
                      <a:pt x="4949381" y="784765"/>
                      <a:pt x="4955953" y="778764"/>
                      <a:pt x="4966145" y="774287"/>
                    </a:cubicBezTo>
                    <a:cubicBezTo>
                      <a:pt x="4971860" y="771811"/>
                      <a:pt x="4976813" y="766382"/>
                      <a:pt x="4980909" y="761333"/>
                    </a:cubicBezTo>
                    <a:cubicBezTo>
                      <a:pt x="4985862" y="755237"/>
                      <a:pt x="4988433" y="747141"/>
                      <a:pt x="4993862" y="741712"/>
                    </a:cubicBezTo>
                    <a:cubicBezTo>
                      <a:pt x="5007102" y="728186"/>
                      <a:pt x="5011198" y="713232"/>
                      <a:pt x="5006816" y="694754"/>
                    </a:cubicBezTo>
                    <a:cubicBezTo>
                      <a:pt x="5002911" y="678371"/>
                      <a:pt x="5013198" y="656463"/>
                      <a:pt x="5026724" y="653129"/>
                    </a:cubicBezTo>
                    <a:cubicBezTo>
                      <a:pt x="5041678" y="649414"/>
                      <a:pt x="5051965" y="640271"/>
                      <a:pt x="5062538" y="630079"/>
                    </a:cubicBezTo>
                    <a:cubicBezTo>
                      <a:pt x="5068443" y="624364"/>
                      <a:pt x="5076730" y="619411"/>
                      <a:pt x="5084731" y="617982"/>
                    </a:cubicBezTo>
                    <a:cubicBezTo>
                      <a:pt x="5115116" y="612458"/>
                      <a:pt x="5143786" y="619220"/>
                      <a:pt x="5172647" y="630174"/>
                    </a:cubicBezTo>
                    <a:cubicBezTo>
                      <a:pt x="5191506" y="637318"/>
                      <a:pt x="5212461" y="639223"/>
                      <a:pt x="5232654" y="642080"/>
                    </a:cubicBezTo>
                    <a:cubicBezTo>
                      <a:pt x="5238941" y="642937"/>
                      <a:pt x="5246942" y="641033"/>
                      <a:pt x="5252371" y="637508"/>
                    </a:cubicBezTo>
                    <a:cubicBezTo>
                      <a:pt x="5271421" y="625316"/>
                      <a:pt x="5290376" y="612743"/>
                      <a:pt x="5308092" y="598646"/>
                    </a:cubicBezTo>
                    <a:cubicBezTo>
                      <a:pt x="5324571" y="585407"/>
                      <a:pt x="5343144" y="579882"/>
                      <a:pt x="5363147" y="581311"/>
                    </a:cubicBezTo>
                    <a:cubicBezTo>
                      <a:pt x="5377720" y="582359"/>
                      <a:pt x="5390864" y="579977"/>
                      <a:pt x="5404580" y="576358"/>
                    </a:cubicBezTo>
                    <a:cubicBezTo>
                      <a:pt x="5416010" y="573310"/>
                      <a:pt x="5428583" y="571214"/>
                      <a:pt x="5440203" y="572548"/>
                    </a:cubicBezTo>
                    <a:cubicBezTo>
                      <a:pt x="5456491" y="574453"/>
                      <a:pt x="5469922" y="571691"/>
                      <a:pt x="5482971" y="561880"/>
                    </a:cubicBezTo>
                    <a:cubicBezTo>
                      <a:pt x="5489924" y="556641"/>
                      <a:pt x="5498878" y="553879"/>
                      <a:pt x="5507165" y="550259"/>
                    </a:cubicBezTo>
                    <a:cubicBezTo>
                      <a:pt x="5519928" y="544640"/>
                      <a:pt x="5533168" y="539877"/>
                      <a:pt x="5545645" y="533591"/>
                    </a:cubicBezTo>
                    <a:cubicBezTo>
                      <a:pt x="5559076" y="526923"/>
                      <a:pt x="5571363" y="517684"/>
                      <a:pt x="5585079" y="511969"/>
                    </a:cubicBezTo>
                    <a:cubicBezTo>
                      <a:pt x="5599843" y="505778"/>
                      <a:pt x="5609368" y="496348"/>
                      <a:pt x="5615368" y="481679"/>
                    </a:cubicBezTo>
                    <a:cubicBezTo>
                      <a:pt x="5619179" y="472440"/>
                      <a:pt x="5624417" y="462629"/>
                      <a:pt x="5631656" y="456152"/>
                    </a:cubicBezTo>
                    <a:cubicBezTo>
                      <a:pt x="5646611" y="442913"/>
                      <a:pt x="5664136" y="432625"/>
                      <a:pt x="5679377" y="419576"/>
                    </a:cubicBezTo>
                    <a:cubicBezTo>
                      <a:pt x="5700808" y="401288"/>
                      <a:pt x="5720620" y="381857"/>
                      <a:pt x="5722525" y="350615"/>
                    </a:cubicBezTo>
                    <a:cubicBezTo>
                      <a:pt x="5723572" y="333375"/>
                      <a:pt x="5732716" y="326041"/>
                      <a:pt x="5749576" y="321945"/>
                    </a:cubicBezTo>
                    <a:cubicBezTo>
                      <a:pt x="5755195" y="320612"/>
                      <a:pt x="5763197" y="318040"/>
                      <a:pt x="5764911" y="313849"/>
                    </a:cubicBezTo>
                    <a:cubicBezTo>
                      <a:pt x="5770054" y="301371"/>
                      <a:pt x="5780722" y="298895"/>
                      <a:pt x="5791009" y="293942"/>
                    </a:cubicBezTo>
                    <a:cubicBezTo>
                      <a:pt x="5797201" y="290989"/>
                      <a:pt x="5804821" y="285179"/>
                      <a:pt x="5806440" y="279178"/>
                    </a:cubicBezTo>
                    <a:cubicBezTo>
                      <a:pt x="5813107" y="254889"/>
                      <a:pt x="5831395" y="240602"/>
                      <a:pt x="5848636" y="224885"/>
                    </a:cubicBezTo>
                    <a:cubicBezTo>
                      <a:pt x="5853684" y="220218"/>
                      <a:pt x="5859113" y="214884"/>
                      <a:pt x="5861590" y="208788"/>
                    </a:cubicBezTo>
                    <a:cubicBezTo>
                      <a:pt x="5866829" y="195643"/>
                      <a:pt x="5874639" y="186118"/>
                      <a:pt x="5888355" y="181166"/>
                    </a:cubicBezTo>
                    <a:cubicBezTo>
                      <a:pt x="5892736" y="179642"/>
                      <a:pt x="5896737" y="176117"/>
                      <a:pt x="5900071" y="172784"/>
                    </a:cubicBezTo>
                    <a:cubicBezTo>
                      <a:pt x="5907215" y="165545"/>
                      <a:pt x="5913215" y="157067"/>
                      <a:pt x="5920740" y="150305"/>
                    </a:cubicBezTo>
                    <a:cubicBezTo>
                      <a:pt x="5939885" y="132874"/>
                      <a:pt x="5958840" y="115729"/>
                      <a:pt x="5969985" y="91345"/>
                    </a:cubicBezTo>
                    <a:cubicBezTo>
                      <a:pt x="5975413" y="79439"/>
                      <a:pt x="5981605" y="66485"/>
                      <a:pt x="5991130" y="58293"/>
                    </a:cubicBezTo>
                    <a:cubicBezTo>
                      <a:pt x="6003227" y="47911"/>
                      <a:pt x="6019133" y="42005"/>
                      <a:pt x="6033325" y="33909"/>
                    </a:cubicBezTo>
                    <a:cubicBezTo>
                      <a:pt x="6040469" y="29813"/>
                      <a:pt x="6047137" y="24860"/>
                      <a:pt x="6054376" y="20955"/>
                    </a:cubicBezTo>
                    <a:cubicBezTo>
                      <a:pt x="6067234" y="14097"/>
                      <a:pt x="6080379" y="7715"/>
                      <a:pt x="6095524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4" name="Freeform: Shape 13">
                <a:extLst>
                  <a:ext uri="{FF2B5EF4-FFF2-40B4-BE49-F238E27FC236}">
                    <a16:creationId xmlns:a16="http://schemas.microsoft.com/office/drawing/2014/main" id="{B911230A-EF3B-4760-9087-E4FBE05BDC5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44" y="3296011"/>
                <a:ext cx="12191456" cy="2849975"/>
              </a:xfrm>
              <a:custGeom>
                <a:avLst/>
                <a:gdLst>
                  <a:gd name="connsiteX0" fmla="*/ 6095524 w 6095524"/>
                  <a:gd name="connsiteY0" fmla="*/ 0 h 1424940"/>
                  <a:gd name="connsiteX1" fmla="*/ 6095524 w 6095524"/>
                  <a:gd name="connsiteY1" fmla="*/ 17431 h 1424940"/>
                  <a:gd name="connsiteX2" fmla="*/ 6095524 w 6095524"/>
                  <a:gd name="connsiteY2" fmla="*/ 216290 h 1424940"/>
                  <a:gd name="connsiteX3" fmla="*/ 6079998 w 6095524"/>
                  <a:gd name="connsiteY3" fmla="*/ 230600 h 1424940"/>
                  <a:gd name="connsiteX4" fmla="*/ 6012751 w 6095524"/>
                  <a:gd name="connsiteY4" fmla="*/ 260699 h 1424940"/>
                  <a:gd name="connsiteX5" fmla="*/ 5992749 w 6095524"/>
                  <a:gd name="connsiteY5" fmla="*/ 268700 h 1424940"/>
                  <a:gd name="connsiteX6" fmla="*/ 5910358 w 6095524"/>
                  <a:gd name="connsiteY6" fmla="*/ 320231 h 1424940"/>
                  <a:gd name="connsiteX7" fmla="*/ 5835777 w 6095524"/>
                  <a:gd name="connsiteY7" fmla="*/ 383953 h 1424940"/>
                  <a:gd name="connsiteX8" fmla="*/ 5781008 w 6095524"/>
                  <a:gd name="connsiteY8" fmla="*/ 459581 h 1424940"/>
                  <a:gd name="connsiteX9" fmla="*/ 5765673 w 6095524"/>
                  <a:gd name="connsiteY9" fmla="*/ 477584 h 1424940"/>
                  <a:gd name="connsiteX10" fmla="*/ 5723763 w 6095524"/>
                  <a:gd name="connsiteY10" fmla="*/ 500158 h 1424940"/>
                  <a:gd name="connsiteX11" fmla="*/ 5686711 w 6095524"/>
                  <a:gd name="connsiteY11" fmla="*/ 517112 h 1424940"/>
                  <a:gd name="connsiteX12" fmla="*/ 5659850 w 6095524"/>
                  <a:gd name="connsiteY12" fmla="*/ 535877 h 1424940"/>
                  <a:gd name="connsiteX13" fmla="*/ 5637181 w 6095524"/>
                  <a:gd name="connsiteY13" fmla="*/ 553117 h 1424940"/>
                  <a:gd name="connsiteX14" fmla="*/ 5585841 w 6095524"/>
                  <a:gd name="connsiteY14" fmla="*/ 597694 h 1424940"/>
                  <a:gd name="connsiteX15" fmla="*/ 5528977 w 6095524"/>
                  <a:gd name="connsiteY15" fmla="*/ 635318 h 1424940"/>
                  <a:gd name="connsiteX16" fmla="*/ 5483256 w 6095524"/>
                  <a:gd name="connsiteY16" fmla="*/ 681419 h 1424940"/>
                  <a:gd name="connsiteX17" fmla="*/ 5464397 w 6095524"/>
                  <a:gd name="connsiteY17" fmla="*/ 706374 h 1424940"/>
                  <a:gd name="connsiteX18" fmla="*/ 5424773 w 6095524"/>
                  <a:gd name="connsiteY18" fmla="*/ 723424 h 1424940"/>
                  <a:gd name="connsiteX19" fmla="*/ 5381815 w 6095524"/>
                  <a:gd name="connsiteY19" fmla="*/ 750094 h 1424940"/>
                  <a:gd name="connsiteX20" fmla="*/ 5351335 w 6095524"/>
                  <a:gd name="connsiteY20" fmla="*/ 776573 h 1424940"/>
                  <a:gd name="connsiteX21" fmla="*/ 5327809 w 6095524"/>
                  <a:gd name="connsiteY21" fmla="*/ 794290 h 1424940"/>
                  <a:gd name="connsiteX22" fmla="*/ 5294566 w 6095524"/>
                  <a:gd name="connsiteY22" fmla="*/ 812102 h 1424940"/>
                  <a:gd name="connsiteX23" fmla="*/ 5261229 w 6095524"/>
                  <a:gd name="connsiteY23" fmla="*/ 835438 h 1424940"/>
                  <a:gd name="connsiteX24" fmla="*/ 5245037 w 6095524"/>
                  <a:gd name="connsiteY24" fmla="*/ 849821 h 1424940"/>
                  <a:gd name="connsiteX25" fmla="*/ 5213699 w 6095524"/>
                  <a:gd name="connsiteY25" fmla="*/ 873728 h 1424940"/>
                  <a:gd name="connsiteX26" fmla="*/ 5181409 w 6095524"/>
                  <a:gd name="connsiteY26" fmla="*/ 896017 h 1424940"/>
                  <a:gd name="connsiteX27" fmla="*/ 5120735 w 6095524"/>
                  <a:gd name="connsiteY27" fmla="*/ 921544 h 1424940"/>
                  <a:gd name="connsiteX28" fmla="*/ 5065490 w 6095524"/>
                  <a:gd name="connsiteY28" fmla="*/ 959072 h 1424940"/>
                  <a:gd name="connsiteX29" fmla="*/ 5021675 w 6095524"/>
                  <a:gd name="connsiteY29" fmla="*/ 986504 h 1424940"/>
                  <a:gd name="connsiteX30" fmla="*/ 4996148 w 6095524"/>
                  <a:gd name="connsiteY30" fmla="*/ 1004507 h 1424940"/>
                  <a:gd name="connsiteX31" fmla="*/ 4949285 w 6095524"/>
                  <a:gd name="connsiteY31" fmla="*/ 1044702 h 1424940"/>
                  <a:gd name="connsiteX32" fmla="*/ 4876609 w 6095524"/>
                  <a:gd name="connsiteY32" fmla="*/ 1086993 h 1424940"/>
                  <a:gd name="connsiteX33" fmla="*/ 4832699 w 6095524"/>
                  <a:gd name="connsiteY33" fmla="*/ 1109853 h 1424940"/>
                  <a:gd name="connsiteX34" fmla="*/ 4738211 w 6095524"/>
                  <a:gd name="connsiteY34" fmla="*/ 1144334 h 1424940"/>
                  <a:gd name="connsiteX35" fmla="*/ 4707731 w 6095524"/>
                  <a:gd name="connsiteY35" fmla="*/ 1156621 h 1424940"/>
                  <a:gd name="connsiteX36" fmla="*/ 4672870 w 6095524"/>
                  <a:gd name="connsiteY36" fmla="*/ 1164717 h 1424940"/>
                  <a:gd name="connsiteX37" fmla="*/ 4616863 w 6095524"/>
                  <a:gd name="connsiteY37" fmla="*/ 1183862 h 1424940"/>
                  <a:gd name="connsiteX38" fmla="*/ 4507516 w 6095524"/>
                  <a:gd name="connsiteY38" fmla="*/ 1216819 h 1424940"/>
                  <a:gd name="connsiteX39" fmla="*/ 4483513 w 6095524"/>
                  <a:gd name="connsiteY39" fmla="*/ 1221867 h 1424940"/>
                  <a:gd name="connsiteX40" fmla="*/ 4422362 w 6095524"/>
                  <a:gd name="connsiteY40" fmla="*/ 1243108 h 1424940"/>
                  <a:gd name="connsiteX41" fmla="*/ 4385691 w 6095524"/>
                  <a:gd name="connsiteY41" fmla="*/ 1257395 h 1424940"/>
                  <a:gd name="connsiteX42" fmla="*/ 4355306 w 6095524"/>
                  <a:gd name="connsiteY42" fmla="*/ 1265587 h 1424940"/>
                  <a:gd name="connsiteX43" fmla="*/ 4328446 w 6095524"/>
                  <a:gd name="connsiteY43" fmla="*/ 1269397 h 1424940"/>
                  <a:gd name="connsiteX44" fmla="*/ 4257770 w 6095524"/>
                  <a:gd name="connsiteY44" fmla="*/ 1288256 h 1424940"/>
                  <a:gd name="connsiteX45" fmla="*/ 4229576 w 6095524"/>
                  <a:gd name="connsiteY45" fmla="*/ 1295686 h 1424940"/>
                  <a:gd name="connsiteX46" fmla="*/ 4156424 w 6095524"/>
                  <a:gd name="connsiteY46" fmla="*/ 1321213 h 1424940"/>
                  <a:gd name="connsiteX47" fmla="*/ 4094416 w 6095524"/>
                  <a:gd name="connsiteY47" fmla="*/ 1338072 h 1424940"/>
                  <a:gd name="connsiteX48" fmla="*/ 4068509 w 6095524"/>
                  <a:gd name="connsiteY48" fmla="*/ 1346168 h 1424940"/>
                  <a:gd name="connsiteX49" fmla="*/ 4009263 w 6095524"/>
                  <a:gd name="connsiteY49" fmla="*/ 1359694 h 1424940"/>
                  <a:gd name="connsiteX50" fmla="*/ 3975735 w 6095524"/>
                  <a:gd name="connsiteY50" fmla="*/ 1369219 h 1424940"/>
                  <a:gd name="connsiteX51" fmla="*/ 3893915 w 6095524"/>
                  <a:gd name="connsiteY51" fmla="*/ 1379982 h 1424940"/>
                  <a:gd name="connsiteX52" fmla="*/ 3809428 w 6095524"/>
                  <a:gd name="connsiteY52" fmla="*/ 1390364 h 1424940"/>
                  <a:gd name="connsiteX53" fmla="*/ 3763042 w 6095524"/>
                  <a:gd name="connsiteY53" fmla="*/ 1393793 h 1424940"/>
                  <a:gd name="connsiteX54" fmla="*/ 3722561 w 6095524"/>
                  <a:gd name="connsiteY54" fmla="*/ 1399223 h 1424940"/>
                  <a:gd name="connsiteX55" fmla="*/ 3687318 w 6095524"/>
                  <a:gd name="connsiteY55" fmla="*/ 1402652 h 1424940"/>
                  <a:gd name="connsiteX56" fmla="*/ 3631216 w 6095524"/>
                  <a:gd name="connsiteY56" fmla="*/ 1409605 h 1424940"/>
                  <a:gd name="connsiteX57" fmla="*/ 3607880 w 6095524"/>
                  <a:gd name="connsiteY57" fmla="*/ 1411415 h 1424940"/>
                  <a:gd name="connsiteX58" fmla="*/ 3552825 w 6095524"/>
                  <a:gd name="connsiteY58" fmla="*/ 1411319 h 1424940"/>
                  <a:gd name="connsiteX59" fmla="*/ 3533680 w 6095524"/>
                  <a:gd name="connsiteY59" fmla="*/ 1410367 h 1424940"/>
                  <a:gd name="connsiteX60" fmla="*/ 3496818 w 6095524"/>
                  <a:gd name="connsiteY60" fmla="*/ 1398556 h 1424940"/>
                  <a:gd name="connsiteX61" fmla="*/ 3492437 w 6095524"/>
                  <a:gd name="connsiteY61" fmla="*/ 1397699 h 1424940"/>
                  <a:gd name="connsiteX62" fmla="*/ 3468243 w 6095524"/>
                  <a:gd name="connsiteY62" fmla="*/ 1393031 h 1424940"/>
                  <a:gd name="connsiteX63" fmla="*/ 3455003 w 6095524"/>
                  <a:gd name="connsiteY63" fmla="*/ 1391507 h 1424940"/>
                  <a:gd name="connsiteX64" fmla="*/ 3404711 w 6095524"/>
                  <a:gd name="connsiteY64" fmla="*/ 1381792 h 1424940"/>
                  <a:gd name="connsiteX65" fmla="*/ 3375756 w 6095524"/>
                  <a:gd name="connsiteY65" fmla="*/ 1377220 h 1424940"/>
                  <a:gd name="connsiteX66" fmla="*/ 3352324 w 6095524"/>
                  <a:gd name="connsiteY66" fmla="*/ 1377887 h 1424940"/>
                  <a:gd name="connsiteX67" fmla="*/ 3311176 w 6095524"/>
                  <a:gd name="connsiteY67" fmla="*/ 1378744 h 1424940"/>
                  <a:gd name="connsiteX68" fmla="*/ 3298031 w 6095524"/>
                  <a:gd name="connsiteY68" fmla="*/ 1380935 h 1424940"/>
                  <a:gd name="connsiteX69" fmla="*/ 3238595 w 6095524"/>
                  <a:gd name="connsiteY69" fmla="*/ 1374648 h 1424940"/>
                  <a:gd name="connsiteX70" fmla="*/ 3204686 w 6095524"/>
                  <a:gd name="connsiteY70" fmla="*/ 1374172 h 1424940"/>
                  <a:gd name="connsiteX71" fmla="*/ 3166491 w 6095524"/>
                  <a:gd name="connsiteY71" fmla="*/ 1366361 h 1424940"/>
                  <a:gd name="connsiteX72" fmla="*/ 3155347 w 6095524"/>
                  <a:gd name="connsiteY72" fmla="*/ 1366742 h 1424940"/>
                  <a:gd name="connsiteX73" fmla="*/ 3142869 w 6095524"/>
                  <a:gd name="connsiteY73" fmla="*/ 1367409 h 1424940"/>
                  <a:gd name="connsiteX74" fmla="*/ 3104578 w 6095524"/>
                  <a:gd name="connsiteY74" fmla="*/ 1367981 h 1424940"/>
                  <a:gd name="connsiteX75" fmla="*/ 3081337 w 6095524"/>
                  <a:gd name="connsiteY75" fmla="*/ 1370838 h 1424940"/>
                  <a:gd name="connsiteX76" fmla="*/ 3037047 w 6095524"/>
                  <a:gd name="connsiteY76" fmla="*/ 1369124 h 1424940"/>
                  <a:gd name="connsiteX77" fmla="*/ 3020663 w 6095524"/>
                  <a:gd name="connsiteY77" fmla="*/ 1371600 h 1424940"/>
                  <a:gd name="connsiteX78" fmla="*/ 2979230 w 6095524"/>
                  <a:gd name="connsiteY78" fmla="*/ 1371886 h 1424940"/>
                  <a:gd name="connsiteX79" fmla="*/ 2942082 w 6095524"/>
                  <a:gd name="connsiteY79" fmla="*/ 1370457 h 1424940"/>
                  <a:gd name="connsiteX80" fmla="*/ 2906268 w 6095524"/>
                  <a:gd name="connsiteY80" fmla="*/ 1371219 h 1424940"/>
                  <a:gd name="connsiteX81" fmla="*/ 2880646 w 6095524"/>
                  <a:gd name="connsiteY81" fmla="*/ 1374362 h 1424940"/>
                  <a:gd name="connsiteX82" fmla="*/ 2852833 w 6095524"/>
                  <a:gd name="connsiteY82" fmla="*/ 1376267 h 1424940"/>
                  <a:gd name="connsiteX83" fmla="*/ 2776157 w 6095524"/>
                  <a:gd name="connsiteY83" fmla="*/ 1387602 h 1424940"/>
                  <a:gd name="connsiteX84" fmla="*/ 2761965 w 6095524"/>
                  <a:gd name="connsiteY84" fmla="*/ 1384840 h 1424940"/>
                  <a:gd name="connsiteX85" fmla="*/ 2681383 w 6095524"/>
                  <a:gd name="connsiteY85" fmla="*/ 1382268 h 1424940"/>
                  <a:gd name="connsiteX86" fmla="*/ 2663857 w 6095524"/>
                  <a:gd name="connsiteY86" fmla="*/ 1382459 h 1424940"/>
                  <a:gd name="connsiteX87" fmla="*/ 2616803 w 6095524"/>
                  <a:gd name="connsiteY87" fmla="*/ 1371219 h 1424940"/>
                  <a:gd name="connsiteX88" fmla="*/ 2544223 w 6095524"/>
                  <a:gd name="connsiteY88" fmla="*/ 1389031 h 1424940"/>
                  <a:gd name="connsiteX89" fmla="*/ 2476309 w 6095524"/>
                  <a:gd name="connsiteY89" fmla="*/ 1411319 h 1424940"/>
                  <a:gd name="connsiteX90" fmla="*/ 2467737 w 6095524"/>
                  <a:gd name="connsiteY90" fmla="*/ 1414177 h 1424940"/>
                  <a:gd name="connsiteX91" fmla="*/ 2443353 w 6095524"/>
                  <a:gd name="connsiteY91" fmla="*/ 1419035 h 1424940"/>
                  <a:gd name="connsiteX92" fmla="*/ 2413159 w 6095524"/>
                  <a:gd name="connsiteY92" fmla="*/ 1420749 h 1424940"/>
                  <a:gd name="connsiteX93" fmla="*/ 2374868 w 6095524"/>
                  <a:gd name="connsiteY93" fmla="*/ 1424940 h 1424940"/>
                  <a:gd name="connsiteX94" fmla="*/ 2344198 w 6095524"/>
                  <a:gd name="connsiteY94" fmla="*/ 1419701 h 1424940"/>
                  <a:gd name="connsiteX95" fmla="*/ 2301335 w 6095524"/>
                  <a:gd name="connsiteY95" fmla="*/ 1411891 h 1424940"/>
                  <a:gd name="connsiteX96" fmla="*/ 2260949 w 6095524"/>
                  <a:gd name="connsiteY96" fmla="*/ 1404461 h 1424940"/>
                  <a:gd name="connsiteX97" fmla="*/ 2248186 w 6095524"/>
                  <a:gd name="connsiteY97" fmla="*/ 1413224 h 1424940"/>
                  <a:gd name="connsiteX98" fmla="*/ 2228469 w 6095524"/>
                  <a:gd name="connsiteY98" fmla="*/ 1420844 h 1424940"/>
                  <a:gd name="connsiteX99" fmla="*/ 2206562 w 6095524"/>
                  <a:gd name="connsiteY99" fmla="*/ 1411700 h 1424940"/>
                  <a:gd name="connsiteX100" fmla="*/ 2155317 w 6095524"/>
                  <a:gd name="connsiteY100" fmla="*/ 1392746 h 1424940"/>
                  <a:gd name="connsiteX101" fmla="*/ 2122932 w 6095524"/>
                  <a:gd name="connsiteY101" fmla="*/ 1391888 h 1424940"/>
                  <a:gd name="connsiteX102" fmla="*/ 2052542 w 6095524"/>
                  <a:gd name="connsiteY102" fmla="*/ 1383792 h 1424940"/>
                  <a:gd name="connsiteX103" fmla="*/ 2006537 w 6095524"/>
                  <a:gd name="connsiteY103" fmla="*/ 1372267 h 1424940"/>
                  <a:gd name="connsiteX104" fmla="*/ 1973486 w 6095524"/>
                  <a:gd name="connsiteY104" fmla="*/ 1359218 h 1424940"/>
                  <a:gd name="connsiteX105" fmla="*/ 1926146 w 6095524"/>
                  <a:gd name="connsiteY105" fmla="*/ 1342168 h 1424940"/>
                  <a:gd name="connsiteX106" fmla="*/ 1878616 w 6095524"/>
                  <a:gd name="connsiteY106" fmla="*/ 1333310 h 1424940"/>
                  <a:gd name="connsiteX107" fmla="*/ 1844231 w 6095524"/>
                  <a:gd name="connsiteY107" fmla="*/ 1322165 h 1424940"/>
                  <a:gd name="connsiteX108" fmla="*/ 1802225 w 6095524"/>
                  <a:gd name="connsiteY108" fmla="*/ 1314545 h 1424940"/>
                  <a:gd name="connsiteX109" fmla="*/ 1766983 w 6095524"/>
                  <a:gd name="connsiteY109" fmla="*/ 1314260 h 1424940"/>
                  <a:gd name="connsiteX110" fmla="*/ 1711738 w 6095524"/>
                  <a:gd name="connsiteY110" fmla="*/ 1315593 h 1424940"/>
                  <a:gd name="connsiteX111" fmla="*/ 1644111 w 6095524"/>
                  <a:gd name="connsiteY111" fmla="*/ 1292543 h 1424940"/>
                  <a:gd name="connsiteX112" fmla="*/ 1616774 w 6095524"/>
                  <a:gd name="connsiteY112" fmla="*/ 1287399 h 1424940"/>
                  <a:gd name="connsiteX113" fmla="*/ 1591056 w 6095524"/>
                  <a:gd name="connsiteY113" fmla="*/ 1285018 h 1424940"/>
                  <a:gd name="connsiteX114" fmla="*/ 1536478 w 6095524"/>
                  <a:gd name="connsiteY114" fmla="*/ 1269683 h 1424940"/>
                  <a:gd name="connsiteX115" fmla="*/ 1514285 w 6095524"/>
                  <a:gd name="connsiteY115" fmla="*/ 1264634 h 1424940"/>
                  <a:gd name="connsiteX116" fmla="*/ 1483233 w 6095524"/>
                  <a:gd name="connsiteY116" fmla="*/ 1264730 h 1424940"/>
                  <a:gd name="connsiteX117" fmla="*/ 1426750 w 6095524"/>
                  <a:gd name="connsiteY117" fmla="*/ 1257681 h 1424940"/>
                  <a:gd name="connsiteX118" fmla="*/ 1370362 w 6095524"/>
                  <a:gd name="connsiteY118" fmla="*/ 1237107 h 1424940"/>
                  <a:gd name="connsiteX119" fmla="*/ 1346454 w 6095524"/>
                  <a:gd name="connsiteY119" fmla="*/ 1239107 h 1424940"/>
                  <a:gd name="connsiteX120" fmla="*/ 1337882 w 6095524"/>
                  <a:gd name="connsiteY120" fmla="*/ 1238631 h 1424940"/>
                  <a:gd name="connsiteX121" fmla="*/ 1260825 w 6095524"/>
                  <a:gd name="connsiteY121" fmla="*/ 1227296 h 1424940"/>
                  <a:gd name="connsiteX122" fmla="*/ 1253109 w 6095524"/>
                  <a:gd name="connsiteY122" fmla="*/ 1226058 h 1424940"/>
                  <a:gd name="connsiteX123" fmla="*/ 1216915 w 6095524"/>
                  <a:gd name="connsiteY123" fmla="*/ 1215962 h 1424940"/>
                  <a:gd name="connsiteX124" fmla="*/ 1125664 w 6095524"/>
                  <a:gd name="connsiteY124" fmla="*/ 1209675 h 1424940"/>
                  <a:gd name="connsiteX125" fmla="*/ 1120045 w 6095524"/>
                  <a:gd name="connsiteY125" fmla="*/ 1208913 h 1424940"/>
                  <a:gd name="connsiteX126" fmla="*/ 1089469 w 6095524"/>
                  <a:gd name="connsiteY126" fmla="*/ 1213961 h 1424940"/>
                  <a:gd name="connsiteX127" fmla="*/ 1074325 w 6095524"/>
                  <a:gd name="connsiteY127" fmla="*/ 1221105 h 1424940"/>
                  <a:gd name="connsiteX128" fmla="*/ 1050703 w 6095524"/>
                  <a:gd name="connsiteY128" fmla="*/ 1228535 h 1424940"/>
                  <a:gd name="connsiteX129" fmla="*/ 1026700 w 6095524"/>
                  <a:gd name="connsiteY129" fmla="*/ 1231297 h 1424940"/>
                  <a:gd name="connsiteX130" fmla="*/ 986409 w 6095524"/>
                  <a:gd name="connsiteY130" fmla="*/ 1220057 h 1424940"/>
                  <a:gd name="connsiteX131" fmla="*/ 971741 w 6095524"/>
                  <a:gd name="connsiteY131" fmla="*/ 1218914 h 1424940"/>
                  <a:gd name="connsiteX132" fmla="*/ 939070 w 6095524"/>
                  <a:gd name="connsiteY132" fmla="*/ 1213485 h 1424940"/>
                  <a:gd name="connsiteX133" fmla="*/ 910495 w 6095524"/>
                  <a:gd name="connsiteY133" fmla="*/ 1213866 h 1424940"/>
                  <a:gd name="connsiteX134" fmla="*/ 887540 w 6095524"/>
                  <a:gd name="connsiteY134" fmla="*/ 1222534 h 1424940"/>
                  <a:gd name="connsiteX135" fmla="*/ 854202 w 6095524"/>
                  <a:gd name="connsiteY135" fmla="*/ 1224248 h 1424940"/>
                  <a:gd name="connsiteX136" fmla="*/ 832675 w 6095524"/>
                  <a:gd name="connsiteY136" fmla="*/ 1217962 h 1424940"/>
                  <a:gd name="connsiteX137" fmla="*/ 828294 w 6095524"/>
                  <a:gd name="connsiteY137" fmla="*/ 1217105 h 1424940"/>
                  <a:gd name="connsiteX138" fmla="*/ 772001 w 6095524"/>
                  <a:gd name="connsiteY138" fmla="*/ 1216723 h 1424940"/>
                  <a:gd name="connsiteX139" fmla="*/ 701707 w 6095524"/>
                  <a:gd name="connsiteY139" fmla="*/ 1235678 h 1424940"/>
                  <a:gd name="connsiteX140" fmla="*/ 690086 w 6095524"/>
                  <a:gd name="connsiteY140" fmla="*/ 1239679 h 1424940"/>
                  <a:gd name="connsiteX141" fmla="*/ 633412 w 6095524"/>
                  <a:gd name="connsiteY141" fmla="*/ 1246632 h 1424940"/>
                  <a:gd name="connsiteX142" fmla="*/ 603028 w 6095524"/>
                  <a:gd name="connsiteY142" fmla="*/ 1253681 h 1424940"/>
                  <a:gd name="connsiteX143" fmla="*/ 581120 w 6095524"/>
                  <a:gd name="connsiteY143" fmla="*/ 1254062 h 1424940"/>
                  <a:gd name="connsiteX144" fmla="*/ 554642 w 6095524"/>
                  <a:gd name="connsiteY144" fmla="*/ 1266539 h 1424940"/>
                  <a:gd name="connsiteX145" fmla="*/ 545973 w 6095524"/>
                  <a:gd name="connsiteY145" fmla="*/ 1271969 h 1424940"/>
                  <a:gd name="connsiteX146" fmla="*/ 535591 w 6095524"/>
                  <a:gd name="connsiteY146" fmla="*/ 1275207 h 1424940"/>
                  <a:gd name="connsiteX147" fmla="*/ 488538 w 6095524"/>
                  <a:gd name="connsiteY147" fmla="*/ 1285494 h 1424940"/>
                  <a:gd name="connsiteX148" fmla="*/ 480155 w 6095524"/>
                  <a:gd name="connsiteY148" fmla="*/ 1291304 h 1424940"/>
                  <a:gd name="connsiteX149" fmla="*/ 474535 w 6095524"/>
                  <a:gd name="connsiteY149" fmla="*/ 1294924 h 1424940"/>
                  <a:gd name="connsiteX150" fmla="*/ 428816 w 6095524"/>
                  <a:gd name="connsiteY150" fmla="*/ 1301020 h 1424940"/>
                  <a:gd name="connsiteX151" fmla="*/ 400241 w 6095524"/>
                  <a:gd name="connsiteY151" fmla="*/ 1318260 h 1424940"/>
                  <a:gd name="connsiteX152" fmla="*/ 392431 w 6095524"/>
                  <a:gd name="connsiteY152" fmla="*/ 1325594 h 1424940"/>
                  <a:gd name="connsiteX153" fmla="*/ 365093 w 6095524"/>
                  <a:gd name="connsiteY153" fmla="*/ 1336643 h 1424940"/>
                  <a:gd name="connsiteX154" fmla="*/ 273177 w 6095524"/>
                  <a:gd name="connsiteY154" fmla="*/ 1357884 h 1424940"/>
                  <a:gd name="connsiteX155" fmla="*/ 246888 w 6095524"/>
                  <a:gd name="connsiteY155" fmla="*/ 1350359 h 1424940"/>
                  <a:gd name="connsiteX156" fmla="*/ 196977 w 6095524"/>
                  <a:gd name="connsiteY156" fmla="*/ 1370552 h 1424940"/>
                  <a:gd name="connsiteX157" fmla="*/ 153352 w 6095524"/>
                  <a:gd name="connsiteY157" fmla="*/ 1381982 h 1424940"/>
                  <a:gd name="connsiteX158" fmla="*/ 137160 w 6095524"/>
                  <a:gd name="connsiteY158" fmla="*/ 1384745 h 1424940"/>
                  <a:gd name="connsiteX159" fmla="*/ 85917 w 6095524"/>
                  <a:gd name="connsiteY159" fmla="*/ 1389793 h 1424940"/>
                  <a:gd name="connsiteX160" fmla="*/ 59532 w 6095524"/>
                  <a:gd name="connsiteY160" fmla="*/ 1401223 h 1424940"/>
                  <a:gd name="connsiteX161" fmla="*/ 30325 w 6095524"/>
                  <a:gd name="connsiteY161" fmla="*/ 1409974 h 1424940"/>
                  <a:gd name="connsiteX162" fmla="*/ 0 w 6095524"/>
                  <a:gd name="connsiteY162" fmla="*/ 1412360 h 1424940"/>
                  <a:gd name="connsiteX163" fmla="*/ 0 w 6095524"/>
                  <a:gd name="connsiteY163" fmla="*/ 1058622 h 1424940"/>
                  <a:gd name="connsiteX164" fmla="*/ 17145 w 6095524"/>
                  <a:gd name="connsiteY164" fmla="*/ 1060228 h 1424940"/>
                  <a:gd name="connsiteX165" fmla="*/ 44672 w 6095524"/>
                  <a:gd name="connsiteY165" fmla="*/ 1066324 h 1424940"/>
                  <a:gd name="connsiteX166" fmla="*/ 84677 w 6095524"/>
                  <a:gd name="connsiteY166" fmla="*/ 1076230 h 1424940"/>
                  <a:gd name="connsiteX167" fmla="*/ 132017 w 6095524"/>
                  <a:gd name="connsiteY167" fmla="*/ 1064990 h 1424940"/>
                  <a:gd name="connsiteX168" fmla="*/ 136779 w 6095524"/>
                  <a:gd name="connsiteY168" fmla="*/ 1060323 h 1424940"/>
                  <a:gd name="connsiteX169" fmla="*/ 187547 w 6095524"/>
                  <a:gd name="connsiteY169" fmla="*/ 1049179 h 1424940"/>
                  <a:gd name="connsiteX170" fmla="*/ 270891 w 6095524"/>
                  <a:gd name="connsiteY170" fmla="*/ 1036415 h 1424940"/>
                  <a:gd name="connsiteX171" fmla="*/ 276320 w 6095524"/>
                  <a:gd name="connsiteY171" fmla="*/ 1035558 h 1424940"/>
                  <a:gd name="connsiteX172" fmla="*/ 323755 w 6095524"/>
                  <a:gd name="connsiteY172" fmla="*/ 1061561 h 1424940"/>
                  <a:gd name="connsiteX173" fmla="*/ 361855 w 6095524"/>
                  <a:gd name="connsiteY173" fmla="*/ 1057942 h 1424940"/>
                  <a:gd name="connsiteX174" fmla="*/ 379571 w 6095524"/>
                  <a:gd name="connsiteY174" fmla="*/ 1039939 h 1424940"/>
                  <a:gd name="connsiteX175" fmla="*/ 430530 w 6095524"/>
                  <a:gd name="connsiteY175" fmla="*/ 1025747 h 1424940"/>
                  <a:gd name="connsiteX176" fmla="*/ 493300 w 6095524"/>
                  <a:gd name="connsiteY176" fmla="*/ 1027176 h 1424940"/>
                  <a:gd name="connsiteX177" fmla="*/ 537782 w 6095524"/>
                  <a:gd name="connsiteY177" fmla="*/ 1025366 h 1424940"/>
                  <a:gd name="connsiteX178" fmla="*/ 562166 w 6095524"/>
                  <a:gd name="connsiteY178" fmla="*/ 1015746 h 1424940"/>
                  <a:gd name="connsiteX179" fmla="*/ 579596 w 6095524"/>
                  <a:gd name="connsiteY179" fmla="*/ 1016699 h 1424940"/>
                  <a:gd name="connsiteX180" fmla="*/ 612362 w 6095524"/>
                  <a:gd name="connsiteY180" fmla="*/ 1023557 h 1424940"/>
                  <a:gd name="connsiteX181" fmla="*/ 716090 w 6095524"/>
                  <a:gd name="connsiteY181" fmla="*/ 1031653 h 1424940"/>
                  <a:gd name="connsiteX182" fmla="*/ 758381 w 6095524"/>
                  <a:gd name="connsiteY182" fmla="*/ 1018985 h 1424940"/>
                  <a:gd name="connsiteX183" fmla="*/ 771049 w 6095524"/>
                  <a:gd name="connsiteY183" fmla="*/ 1018699 h 1424940"/>
                  <a:gd name="connsiteX184" fmla="*/ 799433 w 6095524"/>
                  <a:gd name="connsiteY184" fmla="*/ 1023652 h 1424940"/>
                  <a:gd name="connsiteX185" fmla="*/ 858012 w 6095524"/>
                  <a:gd name="connsiteY185" fmla="*/ 1020318 h 1424940"/>
                  <a:gd name="connsiteX186" fmla="*/ 879634 w 6095524"/>
                  <a:gd name="connsiteY186" fmla="*/ 1015270 h 1424940"/>
                  <a:gd name="connsiteX187" fmla="*/ 891635 w 6095524"/>
                  <a:gd name="connsiteY187" fmla="*/ 1012031 h 1424940"/>
                  <a:gd name="connsiteX188" fmla="*/ 953262 w 6095524"/>
                  <a:gd name="connsiteY188" fmla="*/ 1003078 h 1424940"/>
                  <a:gd name="connsiteX189" fmla="*/ 980694 w 6095524"/>
                  <a:gd name="connsiteY189" fmla="*/ 993458 h 1424940"/>
                  <a:gd name="connsiteX190" fmla="*/ 988124 w 6095524"/>
                  <a:gd name="connsiteY190" fmla="*/ 992029 h 1424940"/>
                  <a:gd name="connsiteX191" fmla="*/ 1028795 w 6095524"/>
                  <a:gd name="connsiteY191" fmla="*/ 996029 h 1424940"/>
                  <a:gd name="connsiteX192" fmla="*/ 1059275 w 6095524"/>
                  <a:gd name="connsiteY192" fmla="*/ 1011555 h 1424940"/>
                  <a:gd name="connsiteX193" fmla="*/ 1065181 w 6095524"/>
                  <a:gd name="connsiteY193" fmla="*/ 1016794 h 1424940"/>
                  <a:gd name="connsiteX194" fmla="*/ 1150144 w 6095524"/>
                  <a:gd name="connsiteY194" fmla="*/ 1014984 h 1424940"/>
                  <a:gd name="connsiteX195" fmla="*/ 1163193 w 6095524"/>
                  <a:gd name="connsiteY195" fmla="*/ 1012793 h 1424940"/>
                  <a:gd name="connsiteX196" fmla="*/ 1226249 w 6095524"/>
                  <a:gd name="connsiteY196" fmla="*/ 1021937 h 1424940"/>
                  <a:gd name="connsiteX197" fmla="*/ 1244632 w 6095524"/>
                  <a:gd name="connsiteY197" fmla="*/ 1023747 h 1424940"/>
                  <a:gd name="connsiteX198" fmla="*/ 1310545 w 6095524"/>
                  <a:gd name="connsiteY198" fmla="*/ 1031939 h 1424940"/>
                  <a:gd name="connsiteX199" fmla="*/ 1319879 w 6095524"/>
                  <a:gd name="connsiteY199" fmla="*/ 1024319 h 1424940"/>
                  <a:gd name="connsiteX200" fmla="*/ 1346740 w 6095524"/>
                  <a:gd name="connsiteY200" fmla="*/ 1005173 h 1424940"/>
                  <a:gd name="connsiteX201" fmla="*/ 1399699 w 6095524"/>
                  <a:gd name="connsiteY201" fmla="*/ 988219 h 1424940"/>
                  <a:gd name="connsiteX202" fmla="*/ 1414082 w 6095524"/>
                  <a:gd name="connsiteY202" fmla="*/ 989171 h 1424940"/>
                  <a:gd name="connsiteX203" fmla="*/ 1450467 w 6095524"/>
                  <a:gd name="connsiteY203" fmla="*/ 1017461 h 1424940"/>
                  <a:gd name="connsiteX204" fmla="*/ 1468184 w 6095524"/>
                  <a:gd name="connsiteY204" fmla="*/ 1028795 h 1424940"/>
                  <a:gd name="connsiteX205" fmla="*/ 1518476 w 6095524"/>
                  <a:gd name="connsiteY205" fmla="*/ 1049655 h 1424940"/>
                  <a:gd name="connsiteX206" fmla="*/ 1522667 w 6095524"/>
                  <a:gd name="connsiteY206" fmla="*/ 1053465 h 1424940"/>
                  <a:gd name="connsiteX207" fmla="*/ 1559814 w 6095524"/>
                  <a:gd name="connsiteY207" fmla="*/ 1098709 h 1424940"/>
                  <a:gd name="connsiteX208" fmla="*/ 1568196 w 6095524"/>
                  <a:gd name="connsiteY208" fmla="*/ 1106424 h 1424940"/>
                  <a:gd name="connsiteX209" fmla="*/ 1578293 w 6095524"/>
                  <a:gd name="connsiteY209" fmla="*/ 1118426 h 1424940"/>
                  <a:gd name="connsiteX210" fmla="*/ 1609820 w 6095524"/>
                  <a:gd name="connsiteY210" fmla="*/ 1141667 h 1424940"/>
                  <a:gd name="connsiteX211" fmla="*/ 1648873 w 6095524"/>
                  <a:gd name="connsiteY211" fmla="*/ 1149096 h 1424940"/>
                  <a:gd name="connsiteX212" fmla="*/ 1696022 w 6095524"/>
                  <a:gd name="connsiteY212" fmla="*/ 1160431 h 1424940"/>
                  <a:gd name="connsiteX213" fmla="*/ 1715739 w 6095524"/>
                  <a:gd name="connsiteY213" fmla="*/ 1168051 h 1424940"/>
                  <a:gd name="connsiteX214" fmla="*/ 1768602 w 6095524"/>
                  <a:gd name="connsiteY214" fmla="*/ 1182529 h 1424940"/>
                  <a:gd name="connsiteX215" fmla="*/ 1806321 w 6095524"/>
                  <a:gd name="connsiteY215" fmla="*/ 1194721 h 1424940"/>
                  <a:gd name="connsiteX216" fmla="*/ 1860709 w 6095524"/>
                  <a:gd name="connsiteY216" fmla="*/ 1201865 h 1424940"/>
                  <a:gd name="connsiteX217" fmla="*/ 1887093 w 6095524"/>
                  <a:gd name="connsiteY217" fmla="*/ 1202150 h 1424940"/>
                  <a:gd name="connsiteX218" fmla="*/ 1935575 w 6095524"/>
                  <a:gd name="connsiteY218" fmla="*/ 1238726 h 1424940"/>
                  <a:gd name="connsiteX219" fmla="*/ 1974247 w 6095524"/>
                  <a:gd name="connsiteY219" fmla="*/ 1262920 h 1424940"/>
                  <a:gd name="connsiteX220" fmla="*/ 2014919 w 6095524"/>
                  <a:gd name="connsiteY220" fmla="*/ 1251204 h 1424940"/>
                  <a:gd name="connsiteX221" fmla="*/ 2025968 w 6095524"/>
                  <a:gd name="connsiteY221" fmla="*/ 1240155 h 1424940"/>
                  <a:gd name="connsiteX222" fmla="*/ 2092643 w 6095524"/>
                  <a:gd name="connsiteY222" fmla="*/ 1229678 h 1424940"/>
                  <a:gd name="connsiteX223" fmla="*/ 2187893 w 6095524"/>
                  <a:gd name="connsiteY223" fmla="*/ 1229297 h 1424940"/>
                  <a:gd name="connsiteX224" fmla="*/ 2346294 w 6095524"/>
                  <a:gd name="connsiteY224" fmla="*/ 1205484 h 1424940"/>
                  <a:gd name="connsiteX225" fmla="*/ 2373916 w 6095524"/>
                  <a:gd name="connsiteY225" fmla="*/ 1194435 h 1424940"/>
                  <a:gd name="connsiteX226" fmla="*/ 2404967 w 6095524"/>
                  <a:gd name="connsiteY226" fmla="*/ 1191673 h 1424940"/>
                  <a:gd name="connsiteX227" fmla="*/ 2416874 w 6095524"/>
                  <a:gd name="connsiteY227" fmla="*/ 1198436 h 1424940"/>
                  <a:gd name="connsiteX228" fmla="*/ 2468975 w 6095524"/>
                  <a:gd name="connsiteY228" fmla="*/ 1208532 h 1424940"/>
                  <a:gd name="connsiteX229" fmla="*/ 2478882 w 6095524"/>
                  <a:gd name="connsiteY229" fmla="*/ 1208723 h 1424940"/>
                  <a:gd name="connsiteX230" fmla="*/ 2512791 w 6095524"/>
                  <a:gd name="connsiteY230" fmla="*/ 1204436 h 1424940"/>
                  <a:gd name="connsiteX231" fmla="*/ 2544223 w 6095524"/>
                  <a:gd name="connsiteY231" fmla="*/ 1201960 h 1424940"/>
                  <a:gd name="connsiteX232" fmla="*/ 2623471 w 6095524"/>
                  <a:gd name="connsiteY232" fmla="*/ 1210056 h 1424940"/>
                  <a:gd name="connsiteX233" fmla="*/ 2684241 w 6095524"/>
                  <a:gd name="connsiteY233" fmla="*/ 1208151 h 1424940"/>
                  <a:gd name="connsiteX234" fmla="*/ 2712244 w 6095524"/>
                  <a:gd name="connsiteY234" fmla="*/ 1210056 h 1424940"/>
                  <a:gd name="connsiteX235" fmla="*/ 2728055 w 6095524"/>
                  <a:gd name="connsiteY235" fmla="*/ 1212914 h 1424940"/>
                  <a:gd name="connsiteX236" fmla="*/ 2763869 w 6095524"/>
                  <a:gd name="connsiteY236" fmla="*/ 1232821 h 1424940"/>
                  <a:gd name="connsiteX237" fmla="*/ 2783491 w 6095524"/>
                  <a:gd name="connsiteY237" fmla="*/ 1237298 h 1424940"/>
                  <a:gd name="connsiteX238" fmla="*/ 2842546 w 6095524"/>
                  <a:gd name="connsiteY238" fmla="*/ 1236917 h 1424940"/>
                  <a:gd name="connsiteX239" fmla="*/ 2931128 w 6095524"/>
                  <a:gd name="connsiteY239" fmla="*/ 1206913 h 1424940"/>
                  <a:gd name="connsiteX240" fmla="*/ 2940368 w 6095524"/>
                  <a:gd name="connsiteY240" fmla="*/ 1202912 h 1424940"/>
                  <a:gd name="connsiteX241" fmla="*/ 2985421 w 6095524"/>
                  <a:gd name="connsiteY241" fmla="*/ 1197959 h 1424940"/>
                  <a:gd name="connsiteX242" fmla="*/ 3015996 w 6095524"/>
                  <a:gd name="connsiteY242" fmla="*/ 1204722 h 1424940"/>
                  <a:gd name="connsiteX243" fmla="*/ 3057621 w 6095524"/>
                  <a:gd name="connsiteY243" fmla="*/ 1218724 h 1424940"/>
                  <a:gd name="connsiteX244" fmla="*/ 3095054 w 6095524"/>
                  <a:gd name="connsiteY244" fmla="*/ 1230440 h 1424940"/>
                  <a:gd name="connsiteX245" fmla="*/ 3122295 w 6095524"/>
                  <a:gd name="connsiteY245" fmla="*/ 1243679 h 1424940"/>
                  <a:gd name="connsiteX246" fmla="*/ 3184589 w 6095524"/>
                  <a:gd name="connsiteY246" fmla="*/ 1253395 h 1424940"/>
                  <a:gd name="connsiteX247" fmla="*/ 3191066 w 6095524"/>
                  <a:gd name="connsiteY247" fmla="*/ 1255014 h 1424940"/>
                  <a:gd name="connsiteX248" fmla="*/ 3237929 w 6095524"/>
                  <a:gd name="connsiteY248" fmla="*/ 1243203 h 1424940"/>
                  <a:gd name="connsiteX249" fmla="*/ 3294221 w 6095524"/>
                  <a:gd name="connsiteY249" fmla="*/ 1231202 h 1424940"/>
                  <a:gd name="connsiteX250" fmla="*/ 3314319 w 6095524"/>
                  <a:gd name="connsiteY250" fmla="*/ 1235297 h 1424940"/>
                  <a:gd name="connsiteX251" fmla="*/ 3341846 w 6095524"/>
                  <a:gd name="connsiteY251" fmla="*/ 1241108 h 1424940"/>
                  <a:gd name="connsiteX252" fmla="*/ 3367373 w 6095524"/>
                  <a:gd name="connsiteY252" fmla="*/ 1238060 h 1424940"/>
                  <a:gd name="connsiteX253" fmla="*/ 3382899 w 6095524"/>
                  <a:gd name="connsiteY253" fmla="*/ 1237774 h 1424940"/>
                  <a:gd name="connsiteX254" fmla="*/ 3453765 w 6095524"/>
                  <a:gd name="connsiteY254" fmla="*/ 1273397 h 1424940"/>
                  <a:gd name="connsiteX255" fmla="*/ 3471767 w 6095524"/>
                  <a:gd name="connsiteY255" fmla="*/ 1276350 h 1424940"/>
                  <a:gd name="connsiteX256" fmla="*/ 3481959 w 6095524"/>
                  <a:gd name="connsiteY256" fmla="*/ 1280732 h 1424940"/>
                  <a:gd name="connsiteX257" fmla="*/ 3543396 w 6095524"/>
                  <a:gd name="connsiteY257" fmla="*/ 1324928 h 1424940"/>
                  <a:gd name="connsiteX258" fmla="*/ 3569494 w 6095524"/>
                  <a:gd name="connsiteY258" fmla="*/ 1333881 h 1424940"/>
                  <a:gd name="connsiteX259" fmla="*/ 3598164 w 6095524"/>
                  <a:gd name="connsiteY259" fmla="*/ 1332071 h 1424940"/>
                  <a:gd name="connsiteX260" fmla="*/ 3614738 w 6095524"/>
                  <a:gd name="connsiteY260" fmla="*/ 1328833 h 1424940"/>
                  <a:gd name="connsiteX261" fmla="*/ 3655886 w 6095524"/>
                  <a:gd name="connsiteY261" fmla="*/ 1300734 h 1424940"/>
                  <a:gd name="connsiteX262" fmla="*/ 3679317 w 6095524"/>
                  <a:gd name="connsiteY262" fmla="*/ 1301687 h 1424940"/>
                  <a:gd name="connsiteX263" fmla="*/ 3715893 w 6095524"/>
                  <a:gd name="connsiteY263" fmla="*/ 1321022 h 1424940"/>
                  <a:gd name="connsiteX264" fmla="*/ 3782282 w 6095524"/>
                  <a:gd name="connsiteY264" fmla="*/ 1329690 h 1424940"/>
                  <a:gd name="connsiteX265" fmla="*/ 3816001 w 6095524"/>
                  <a:gd name="connsiteY265" fmla="*/ 1302639 h 1424940"/>
                  <a:gd name="connsiteX266" fmla="*/ 3833431 w 6095524"/>
                  <a:gd name="connsiteY266" fmla="*/ 1276636 h 1424940"/>
                  <a:gd name="connsiteX267" fmla="*/ 3883819 w 6095524"/>
                  <a:gd name="connsiteY267" fmla="*/ 1246442 h 1424940"/>
                  <a:gd name="connsiteX268" fmla="*/ 3895821 w 6095524"/>
                  <a:gd name="connsiteY268" fmla="*/ 1257681 h 1424940"/>
                  <a:gd name="connsiteX269" fmla="*/ 3932778 w 6095524"/>
                  <a:gd name="connsiteY269" fmla="*/ 1262444 h 1424940"/>
                  <a:gd name="connsiteX270" fmla="*/ 3972782 w 6095524"/>
                  <a:gd name="connsiteY270" fmla="*/ 1262063 h 1424940"/>
                  <a:gd name="connsiteX271" fmla="*/ 4042505 w 6095524"/>
                  <a:gd name="connsiteY271" fmla="*/ 1267111 h 1424940"/>
                  <a:gd name="connsiteX272" fmla="*/ 4088892 w 6095524"/>
                  <a:gd name="connsiteY272" fmla="*/ 1238250 h 1424940"/>
                  <a:gd name="connsiteX273" fmla="*/ 4106609 w 6095524"/>
                  <a:gd name="connsiteY273" fmla="*/ 1226344 h 1424940"/>
                  <a:gd name="connsiteX274" fmla="*/ 4123182 w 6095524"/>
                  <a:gd name="connsiteY274" fmla="*/ 1218724 h 1424940"/>
                  <a:gd name="connsiteX275" fmla="*/ 4142328 w 6095524"/>
                  <a:gd name="connsiteY275" fmla="*/ 1214438 h 1424940"/>
                  <a:gd name="connsiteX276" fmla="*/ 4188524 w 6095524"/>
                  <a:gd name="connsiteY276" fmla="*/ 1198245 h 1424940"/>
                  <a:gd name="connsiteX277" fmla="*/ 4213860 w 6095524"/>
                  <a:gd name="connsiteY277" fmla="*/ 1182338 h 1424940"/>
                  <a:gd name="connsiteX278" fmla="*/ 4270820 w 6095524"/>
                  <a:gd name="connsiteY278" fmla="*/ 1167003 h 1424940"/>
                  <a:gd name="connsiteX279" fmla="*/ 4309587 w 6095524"/>
                  <a:gd name="connsiteY279" fmla="*/ 1153287 h 1424940"/>
                  <a:gd name="connsiteX280" fmla="*/ 4350449 w 6095524"/>
                  <a:gd name="connsiteY280" fmla="*/ 1129665 h 1424940"/>
                  <a:gd name="connsiteX281" fmla="*/ 4356164 w 6095524"/>
                  <a:gd name="connsiteY281" fmla="*/ 1126046 h 1424940"/>
                  <a:gd name="connsiteX282" fmla="*/ 4369880 w 6095524"/>
                  <a:gd name="connsiteY282" fmla="*/ 1110520 h 1424940"/>
                  <a:gd name="connsiteX283" fmla="*/ 4389787 w 6095524"/>
                  <a:gd name="connsiteY283" fmla="*/ 1057085 h 1424940"/>
                  <a:gd name="connsiteX284" fmla="*/ 4395502 w 6095524"/>
                  <a:gd name="connsiteY284" fmla="*/ 1046226 h 1424940"/>
                  <a:gd name="connsiteX285" fmla="*/ 4447413 w 6095524"/>
                  <a:gd name="connsiteY285" fmla="*/ 1009650 h 1424940"/>
                  <a:gd name="connsiteX286" fmla="*/ 4466654 w 6095524"/>
                  <a:gd name="connsiteY286" fmla="*/ 1013079 h 1424940"/>
                  <a:gd name="connsiteX287" fmla="*/ 4487894 w 6095524"/>
                  <a:gd name="connsiteY287" fmla="*/ 1025081 h 1424940"/>
                  <a:gd name="connsiteX288" fmla="*/ 4534472 w 6095524"/>
                  <a:gd name="connsiteY288" fmla="*/ 1028224 h 1424940"/>
                  <a:gd name="connsiteX289" fmla="*/ 4551903 w 6095524"/>
                  <a:gd name="connsiteY289" fmla="*/ 1022033 h 1424940"/>
                  <a:gd name="connsiteX290" fmla="*/ 4582382 w 6095524"/>
                  <a:gd name="connsiteY290" fmla="*/ 1005364 h 1424940"/>
                  <a:gd name="connsiteX291" fmla="*/ 4605909 w 6095524"/>
                  <a:gd name="connsiteY291" fmla="*/ 979551 h 1424940"/>
                  <a:gd name="connsiteX292" fmla="*/ 4640104 w 6095524"/>
                  <a:gd name="connsiteY292" fmla="*/ 936879 h 1424940"/>
                  <a:gd name="connsiteX293" fmla="*/ 4705731 w 6095524"/>
                  <a:gd name="connsiteY293" fmla="*/ 920591 h 1424940"/>
                  <a:gd name="connsiteX294" fmla="*/ 4730973 w 6095524"/>
                  <a:gd name="connsiteY294" fmla="*/ 915162 h 1424940"/>
                  <a:gd name="connsiteX295" fmla="*/ 4822794 w 6095524"/>
                  <a:gd name="connsiteY295" fmla="*/ 892397 h 1424940"/>
                  <a:gd name="connsiteX296" fmla="*/ 4830794 w 6095524"/>
                  <a:gd name="connsiteY296" fmla="*/ 891635 h 1424940"/>
                  <a:gd name="connsiteX297" fmla="*/ 4894421 w 6095524"/>
                  <a:gd name="connsiteY297" fmla="*/ 865442 h 1424940"/>
                  <a:gd name="connsiteX298" fmla="*/ 4909756 w 6095524"/>
                  <a:gd name="connsiteY298" fmla="*/ 858964 h 1424940"/>
                  <a:gd name="connsiteX299" fmla="*/ 4928521 w 6095524"/>
                  <a:gd name="connsiteY299" fmla="*/ 842391 h 1424940"/>
                  <a:gd name="connsiteX300" fmla="*/ 4945857 w 6095524"/>
                  <a:gd name="connsiteY300" fmla="*/ 795623 h 1424940"/>
                  <a:gd name="connsiteX301" fmla="*/ 4966145 w 6095524"/>
                  <a:gd name="connsiteY301" fmla="*/ 774287 h 1424940"/>
                  <a:gd name="connsiteX302" fmla="*/ 4980909 w 6095524"/>
                  <a:gd name="connsiteY302" fmla="*/ 761333 h 1424940"/>
                  <a:gd name="connsiteX303" fmla="*/ 4993862 w 6095524"/>
                  <a:gd name="connsiteY303" fmla="*/ 741712 h 1424940"/>
                  <a:gd name="connsiteX304" fmla="*/ 5006816 w 6095524"/>
                  <a:gd name="connsiteY304" fmla="*/ 694754 h 1424940"/>
                  <a:gd name="connsiteX305" fmla="*/ 5026724 w 6095524"/>
                  <a:gd name="connsiteY305" fmla="*/ 653129 h 1424940"/>
                  <a:gd name="connsiteX306" fmla="*/ 5062538 w 6095524"/>
                  <a:gd name="connsiteY306" fmla="*/ 630079 h 1424940"/>
                  <a:gd name="connsiteX307" fmla="*/ 5084731 w 6095524"/>
                  <a:gd name="connsiteY307" fmla="*/ 617982 h 1424940"/>
                  <a:gd name="connsiteX308" fmla="*/ 5172647 w 6095524"/>
                  <a:gd name="connsiteY308" fmla="*/ 630174 h 1424940"/>
                  <a:gd name="connsiteX309" fmla="*/ 5232654 w 6095524"/>
                  <a:gd name="connsiteY309" fmla="*/ 642080 h 1424940"/>
                  <a:gd name="connsiteX310" fmla="*/ 5252371 w 6095524"/>
                  <a:gd name="connsiteY310" fmla="*/ 637508 h 1424940"/>
                  <a:gd name="connsiteX311" fmla="*/ 5308092 w 6095524"/>
                  <a:gd name="connsiteY311" fmla="*/ 598646 h 1424940"/>
                  <a:gd name="connsiteX312" fmla="*/ 5363147 w 6095524"/>
                  <a:gd name="connsiteY312" fmla="*/ 581311 h 1424940"/>
                  <a:gd name="connsiteX313" fmla="*/ 5404580 w 6095524"/>
                  <a:gd name="connsiteY313" fmla="*/ 576358 h 1424940"/>
                  <a:gd name="connsiteX314" fmla="*/ 5440203 w 6095524"/>
                  <a:gd name="connsiteY314" fmla="*/ 572548 h 1424940"/>
                  <a:gd name="connsiteX315" fmla="*/ 5482971 w 6095524"/>
                  <a:gd name="connsiteY315" fmla="*/ 561880 h 1424940"/>
                  <a:gd name="connsiteX316" fmla="*/ 5507165 w 6095524"/>
                  <a:gd name="connsiteY316" fmla="*/ 550259 h 1424940"/>
                  <a:gd name="connsiteX317" fmla="*/ 5545645 w 6095524"/>
                  <a:gd name="connsiteY317" fmla="*/ 533591 h 1424940"/>
                  <a:gd name="connsiteX318" fmla="*/ 5585079 w 6095524"/>
                  <a:gd name="connsiteY318" fmla="*/ 511969 h 1424940"/>
                  <a:gd name="connsiteX319" fmla="*/ 5615368 w 6095524"/>
                  <a:gd name="connsiteY319" fmla="*/ 481679 h 1424940"/>
                  <a:gd name="connsiteX320" fmla="*/ 5631656 w 6095524"/>
                  <a:gd name="connsiteY320" fmla="*/ 456152 h 1424940"/>
                  <a:gd name="connsiteX321" fmla="*/ 5679377 w 6095524"/>
                  <a:gd name="connsiteY321" fmla="*/ 419576 h 1424940"/>
                  <a:gd name="connsiteX322" fmla="*/ 5722525 w 6095524"/>
                  <a:gd name="connsiteY322" fmla="*/ 350615 h 1424940"/>
                  <a:gd name="connsiteX323" fmla="*/ 5749576 w 6095524"/>
                  <a:gd name="connsiteY323" fmla="*/ 321945 h 1424940"/>
                  <a:gd name="connsiteX324" fmla="*/ 5764911 w 6095524"/>
                  <a:gd name="connsiteY324" fmla="*/ 313849 h 1424940"/>
                  <a:gd name="connsiteX325" fmla="*/ 5791009 w 6095524"/>
                  <a:gd name="connsiteY325" fmla="*/ 293942 h 1424940"/>
                  <a:gd name="connsiteX326" fmla="*/ 5806440 w 6095524"/>
                  <a:gd name="connsiteY326" fmla="*/ 279178 h 1424940"/>
                  <a:gd name="connsiteX327" fmla="*/ 5848636 w 6095524"/>
                  <a:gd name="connsiteY327" fmla="*/ 224885 h 1424940"/>
                  <a:gd name="connsiteX328" fmla="*/ 5861590 w 6095524"/>
                  <a:gd name="connsiteY328" fmla="*/ 208788 h 1424940"/>
                  <a:gd name="connsiteX329" fmla="*/ 5888355 w 6095524"/>
                  <a:gd name="connsiteY329" fmla="*/ 181166 h 1424940"/>
                  <a:gd name="connsiteX330" fmla="*/ 5900071 w 6095524"/>
                  <a:gd name="connsiteY330" fmla="*/ 172784 h 1424940"/>
                  <a:gd name="connsiteX331" fmla="*/ 5920740 w 6095524"/>
                  <a:gd name="connsiteY331" fmla="*/ 150305 h 1424940"/>
                  <a:gd name="connsiteX332" fmla="*/ 5969985 w 6095524"/>
                  <a:gd name="connsiteY332" fmla="*/ 91345 h 1424940"/>
                  <a:gd name="connsiteX333" fmla="*/ 5991130 w 6095524"/>
                  <a:gd name="connsiteY333" fmla="*/ 58293 h 1424940"/>
                  <a:gd name="connsiteX334" fmla="*/ 6033325 w 6095524"/>
                  <a:gd name="connsiteY334" fmla="*/ 33909 h 1424940"/>
                  <a:gd name="connsiteX335" fmla="*/ 6054376 w 6095524"/>
                  <a:gd name="connsiteY335" fmla="*/ 20955 h 1424940"/>
                  <a:gd name="connsiteX336" fmla="*/ 6095524 w 6095524"/>
                  <a:gd name="connsiteY336" fmla="*/ 0 h 14249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  <a:cxn ang="0">
                    <a:pos x="connsiteX288" y="connsiteY288"/>
                  </a:cxn>
                  <a:cxn ang="0">
                    <a:pos x="connsiteX289" y="connsiteY289"/>
                  </a:cxn>
                  <a:cxn ang="0">
                    <a:pos x="connsiteX290" y="connsiteY290"/>
                  </a:cxn>
                  <a:cxn ang="0">
                    <a:pos x="connsiteX291" y="connsiteY291"/>
                  </a:cxn>
                  <a:cxn ang="0">
                    <a:pos x="connsiteX292" y="connsiteY292"/>
                  </a:cxn>
                  <a:cxn ang="0">
                    <a:pos x="connsiteX293" y="connsiteY293"/>
                  </a:cxn>
                  <a:cxn ang="0">
                    <a:pos x="connsiteX294" y="connsiteY294"/>
                  </a:cxn>
                  <a:cxn ang="0">
                    <a:pos x="connsiteX295" y="connsiteY295"/>
                  </a:cxn>
                  <a:cxn ang="0">
                    <a:pos x="connsiteX296" y="connsiteY296"/>
                  </a:cxn>
                  <a:cxn ang="0">
                    <a:pos x="connsiteX297" y="connsiteY297"/>
                  </a:cxn>
                  <a:cxn ang="0">
                    <a:pos x="connsiteX298" y="connsiteY298"/>
                  </a:cxn>
                  <a:cxn ang="0">
                    <a:pos x="connsiteX299" y="connsiteY299"/>
                  </a:cxn>
                  <a:cxn ang="0">
                    <a:pos x="connsiteX300" y="connsiteY300"/>
                  </a:cxn>
                  <a:cxn ang="0">
                    <a:pos x="connsiteX301" y="connsiteY301"/>
                  </a:cxn>
                  <a:cxn ang="0">
                    <a:pos x="connsiteX302" y="connsiteY302"/>
                  </a:cxn>
                  <a:cxn ang="0">
                    <a:pos x="connsiteX303" y="connsiteY303"/>
                  </a:cxn>
                  <a:cxn ang="0">
                    <a:pos x="connsiteX304" y="connsiteY304"/>
                  </a:cxn>
                  <a:cxn ang="0">
                    <a:pos x="connsiteX305" y="connsiteY305"/>
                  </a:cxn>
                  <a:cxn ang="0">
                    <a:pos x="connsiteX306" y="connsiteY306"/>
                  </a:cxn>
                  <a:cxn ang="0">
                    <a:pos x="connsiteX307" y="connsiteY307"/>
                  </a:cxn>
                  <a:cxn ang="0">
                    <a:pos x="connsiteX308" y="connsiteY308"/>
                  </a:cxn>
                  <a:cxn ang="0">
                    <a:pos x="connsiteX309" y="connsiteY309"/>
                  </a:cxn>
                  <a:cxn ang="0">
                    <a:pos x="connsiteX310" y="connsiteY310"/>
                  </a:cxn>
                  <a:cxn ang="0">
                    <a:pos x="connsiteX311" y="connsiteY311"/>
                  </a:cxn>
                  <a:cxn ang="0">
                    <a:pos x="connsiteX312" y="connsiteY312"/>
                  </a:cxn>
                  <a:cxn ang="0">
                    <a:pos x="connsiteX313" y="connsiteY313"/>
                  </a:cxn>
                  <a:cxn ang="0">
                    <a:pos x="connsiteX314" y="connsiteY314"/>
                  </a:cxn>
                  <a:cxn ang="0">
                    <a:pos x="connsiteX315" y="connsiteY315"/>
                  </a:cxn>
                  <a:cxn ang="0">
                    <a:pos x="connsiteX316" y="connsiteY316"/>
                  </a:cxn>
                  <a:cxn ang="0">
                    <a:pos x="connsiteX317" y="connsiteY317"/>
                  </a:cxn>
                  <a:cxn ang="0">
                    <a:pos x="connsiteX318" y="connsiteY318"/>
                  </a:cxn>
                  <a:cxn ang="0">
                    <a:pos x="connsiteX319" y="connsiteY319"/>
                  </a:cxn>
                  <a:cxn ang="0">
                    <a:pos x="connsiteX320" y="connsiteY320"/>
                  </a:cxn>
                  <a:cxn ang="0">
                    <a:pos x="connsiteX321" y="connsiteY321"/>
                  </a:cxn>
                  <a:cxn ang="0">
                    <a:pos x="connsiteX322" y="connsiteY322"/>
                  </a:cxn>
                  <a:cxn ang="0">
                    <a:pos x="connsiteX323" y="connsiteY323"/>
                  </a:cxn>
                  <a:cxn ang="0">
                    <a:pos x="connsiteX324" y="connsiteY324"/>
                  </a:cxn>
                  <a:cxn ang="0">
                    <a:pos x="connsiteX325" y="connsiteY325"/>
                  </a:cxn>
                  <a:cxn ang="0">
                    <a:pos x="connsiteX326" y="connsiteY326"/>
                  </a:cxn>
                  <a:cxn ang="0">
                    <a:pos x="connsiteX327" y="connsiteY327"/>
                  </a:cxn>
                  <a:cxn ang="0">
                    <a:pos x="connsiteX328" y="connsiteY328"/>
                  </a:cxn>
                  <a:cxn ang="0">
                    <a:pos x="connsiteX329" y="connsiteY329"/>
                  </a:cxn>
                  <a:cxn ang="0">
                    <a:pos x="connsiteX330" y="connsiteY330"/>
                  </a:cxn>
                  <a:cxn ang="0">
                    <a:pos x="connsiteX331" y="connsiteY331"/>
                  </a:cxn>
                  <a:cxn ang="0">
                    <a:pos x="connsiteX332" y="connsiteY332"/>
                  </a:cxn>
                  <a:cxn ang="0">
                    <a:pos x="connsiteX333" y="connsiteY333"/>
                  </a:cxn>
                  <a:cxn ang="0">
                    <a:pos x="connsiteX334" y="connsiteY334"/>
                  </a:cxn>
                  <a:cxn ang="0">
                    <a:pos x="connsiteX335" y="connsiteY335"/>
                  </a:cxn>
                  <a:cxn ang="0">
                    <a:pos x="connsiteX336" y="connsiteY336"/>
                  </a:cxn>
                </a:cxnLst>
                <a:rect l="l" t="t" r="r" b="b"/>
                <a:pathLst>
                  <a:path w="6095524" h="1424940">
                    <a:moveTo>
                      <a:pt x="6095524" y="0"/>
                    </a:moveTo>
                    <a:cubicBezTo>
                      <a:pt x="6095524" y="7811"/>
                      <a:pt x="6095524" y="12573"/>
                      <a:pt x="6095524" y="17431"/>
                    </a:cubicBezTo>
                    <a:lnTo>
                      <a:pt x="6095524" y="216290"/>
                    </a:lnTo>
                    <a:lnTo>
                      <a:pt x="6079998" y="230600"/>
                    </a:lnTo>
                    <a:cubicBezTo>
                      <a:pt x="6058567" y="241363"/>
                      <a:pt x="6035706" y="251079"/>
                      <a:pt x="6012751" y="260699"/>
                    </a:cubicBezTo>
                    <a:cubicBezTo>
                      <a:pt x="6006084" y="263462"/>
                      <a:pt x="5998749" y="264986"/>
                      <a:pt x="5992749" y="268700"/>
                    </a:cubicBezTo>
                    <a:cubicBezTo>
                      <a:pt x="5965126" y="285655"/>
                      <a:pt x="5938361" y="303943"/>
                      <a:pt x="5910358" y="320231"/>
                    </a:cubicBezTo>
                    <a:cubicBezTo>
                      <a:pt x="5881497" y="337090"/>
                      <a:pt x="5855684" y="356997"/>
                      <a:pt x="5835777" y="383953"/>
                    </a:cubicBezTo>
                    <a:cubicBezTo>
                      <a:pt x="5817298" y="409004"/>
                      <a:pt x="5799391" y="434435"/>
                      <a:pt x="5781008" y="459581"/>
                    </a:cubicBezTo>
                    <a:cubicBezTo>
                      <a:pt x="5776341" y="465963"/>
                      <a:pt x="5772054" y="473488"/>
                      <a:pt x="5765673" y="477584"/>
                    </a:cubicBezTo>
                    <a:cubicBezTo>
                      <a:pt x="5752433" y="486156"/>
                      <a:pt x="5737955" y="493109"/>
                      <a:pt x="5723763" y="500158"/>
                    </a:cubicBezTo>
                    <a:cubicBezTo>
                      <a:pt x="5711571" y="506159"/>
                      <a:pt x="5698617" y="510635"/>
                      <a:pt x="5686711" y="517112"/>
                    </a:cubicBezTo>
                    <a:cubicBezTo>
                      <a:pt x="5677186" y="522256"/>
                      <a:pt x="5668708" y="529400"/>
                      <a:pt x="5659850" y="535877"/>
                    </a:cubicBezTo>
                    <a:cubicBezTo>
                      <a:pt x="5652135" y="541496"/>
                      <a:pt x="5643658" y="546354"/>
                      <a:pt x="5637181" y="553117"/>
                    </a:cubicBezTo>
                    <a:cubicBezTo>
                      <a:pt x="5621369" y="569500"/>
                      <a:pt x="5605462" y="585597"/>
                      <a:pt x="5585841" y="597694"/>
                    </a:cubicBezTo>
                    <a:cubicBezTo>
                      <a:pt x="5566505" y="609695"/>
                      <a:pt x="5548217" y="623126"/>
                      <a:pt x="5528977" y="635318"/>
                    </a:cubicBezTo>
                    <a:cubicBezTo>
                      <a:pt x="5510117" y="647224"/>
                      <a:pt x="5493067" y="660273"/>
                      <a:pt x="5483256" y="681419"/>
                    </a:cubicBezTo>
                    <a:cubicBezTo>
                      <a:pt x="5478875" y="690753"/>
                      <a:pt x="5472684" y="700945"/>
                      <a:pt x="5464397" y="706374"/>
                    </a:cubicBezTo>
                    <a:cubicBezTo>
                      <a:pt x="5452586" y="714089"/>
                      <a:pt x="5437632" y="716852"/>
                      <a:pt x="5424773" y="723424"/>
                    </a:cubicBezTo>
                    <a:cubicBezTo>
                      <a:pt x="5409628" y="731139"/>
                      <a:pt x="5392103" y="737807"/>
                      <a:pt x="5381815" y="750094"/>
                    </a:cubicBezTo>
                    <a:cubicBezTo>
                      <a:pt x="5372671" y="761048"/>
                      <a:pt x="5363432" y="769620"/>
                      <a:pt x="5351335" y="776573"/>
                    </a:cubicBezTo>
                    <a:cubicBezTo>
                      <a:pt x="5342858" y="781431"/>
                      <a:pt x="5336572" y="790289"/>
                      <a:pt x="5327809" y="794290"/>
                    </a:cubicBezTo>
                    <a:cubicBezTo>
                      <a:pt x="5316284" y="799624"/>
                      <a:pt x="5304663" y="803815"/>
                      <a:pt x="5294566" y="812102"/>
                    </a:cubicBezTo>
                    <a:cubicBezTo>
                      <a:pt x="5284089" y="820674"/>
                      <a:pt x="5272183" y="827437"/>
                      <a:pt x="5261229" y="835438"/>
                    </a:cubicBezTo>
                    <a:cubicBezTo>
                      <a:pt x="5255419" y="839724"/>
                      <a:pt x="5250656" y="845344"/>
                      <a:pt x="5245037" y="849821"/>
                    </a:cubicBezTo>
                    <a:cubicBezTo>
                      <a:pt x="5234750" y="858012"/>
                      <a:pt x="5224272" y="866013"/>
                      <a:pt x="5213699" y="873728"/>
                    </a:cubicBezTo>
                    <a:cubicBezTo>
                      <a:pt x="5203127" y="881444"/>
                      <a:pt x="5193030" y="890397"/>
                      <a:pt x="5181409" y="896017"/>
                    </a:cubicBezTo>
                    <a:cubicBezTo>
                      <a:pt x="5161598" y="905542"/>
                      <a:pt x="5139976" y="911257"/>
                      <a:pt x="5120735" y="921544"/>
                    </a:cubicBezTo>
                    <a:cubicBezTo>
                      <a:pt x="5101209" y="932021"/>
                      <a:pt x="5082826" y="945166"/>
                      <a:pt x="5065490" y="959072"/>
                    </a:cubicBezTo>
                    <a:cubicBezTo>
                      <a:pt x="5051774" y="970026"/>
                      <a:pt x="5038916" y="980885"/>
                      <a:pt x="5021675" y="986504"/>
                    </a:cubicBezTo>
                    <a:cubicBezTo>
                      <a:pt x="5012055" y="989648"/>
                      <a:pt x="5001959" y="996506"/>
                      <a:pt x="4996148" y="1004507"/>
                    </a:cubicBezTo>
                    <a:cubicBezTo>
                      <a:pt x="4983575" y="1021937"/>
                      <a:pt x="4967478" y="1034225"/>
                      <a:pt x="4949285" y="1044702"/>
                    </a:cubicBezTo>
                    <a:cubicBezTo>
                      <a:pt x="4924996" y="1058799"/>
                      <a:pt x="4900993" y="1073182"/>
                      <a:pt x="4876609" y="1086993"/>
                    </a:cubicBezTo>
                    <a:cubicBezTo>
                      <a:pt x="4862227" y="1095185"/>
                      <a:pt x="4847940" y="1103852"/>
                      <a:pt x="4832699" y="1109853"/>
                    </a:cubicBezTo>
                    <a:cubicBezTo>
                      <a:pt x="4801553" y="1122236"/>
                      <a:pt x="4769644" y="1132808"/>
                      <a:pt x="4738211" y="1144334"/>
                    </a:cubicBezTo>
                    <a:cubicBezTo>
                      <a:pt x="4727924" y="1148048"/>
                      <a:pt x="4718209" y="1153382"/>
                      <a:pt x="4707731" y="1156621"/>
                    </a:cubicBezTo>
                    <a:cubicBezTo>
                      <a:pt x="4696396" y="1160145"/>
                      <a:pt x="4684205" y="1161193"/>
                      <a:pt x="4672870" y="1164717"/>
                    </a:cubicBezTo>
                    <a:cubicBezTo>
                      <a:pt x="4654010" y="1170527"/>
                      <a:pt x="4635722" y="1177957"/>
                      <a:pt x="4616863" y="1183862"/>
                    </a:cubicBezTo>
                    <a:cubicBezTo>
                      <a:pt x="4580477" y="1195197"/>
                      <a:pt x="4543996" y="1206056"/>
                      <a:pt x="4507516" y="1216819"/>
                    </a:cubicBezTo>
                    <a:cubicBezTo>
                      <a:pt x="4499706" y="1219105"/>
                      <a:pt x="4491228" y="1219391"/>
                      <a:pt x="4483513" y="1221867"/>
                    </a:cubicBezTo>
                    <a:cubicBezTo>
                      <a:pt x="4463034" y="1228535"/>
                      <a:pt x="4442650" y="1235773"/>
                      <a:pt x="4422362" y="1243108"/>
                    </a:cubicBezTo>
                    <a:cubicBezTo>
                      <a:pt x="4410075" y="1247585"/>
                      <a:pt x="4398073" y="1253109"/>
                      <a:pt x="4385691" y="1257395"/>
                    </a:cubicBezTo>
                    <a:cubicBezTo>
                      <a:pt x="4375785" y="1260824"/>
                      <a:pt x="4365593" y="1263491"/>
                      <a:pt x="4355306" y="1265587"/>
                    </a:cubicBezTo>
                    <a:cubicBezTo>
                      <a:pt x="4346448" y="1267397"/>
                      <a:pt x="4337209" y="1267206"/>
                      <a:pt x="4328446" y="1269397"/>
                    </a:cubicBezTo>
                    <a:cubicBezTo>
                      <a:pt x="4304728" y="1275302"/>
                      <a:pt x="4281297" y="1281970"/>
                      <a:pt x="4257770" y="1288256"/>
                    </a:cubicBezTo>
                    <a:cubicBezTo>
                      <a:pt x="4248341" y="1290733"/>
                      <a:pt x="4238720" y="1292543"/>
                      <a:pt x="4229576" y="1295686"/>
                    </a:cubicBezTo>
                    <a:cubicBezTo>
                      <a:pt x="4205097" y="1303973"/>
                      <a:pt x="4180999" y="1313402"/>
                      <a:pt x="4156424" y="1321213"/>
                    </a:cubicBezTo>
                    <a:cubicBezTo>
                      <a:pt x="4136041" y="1327690"/>
                      <a:pt x="4115086" y="1332357"/>
                      <a:pt x="4094416" y="1338072"/>
                    </a:cubicBezTo>
                    <a:cubicBezTo>
                      <a:pt x="4085653" y="1340549"/>
                      <a:pt x="4077271" y="1344073"/>
                      <a:pt x="4068509" y="1346168"/>
                    </a:cubicBezTo>
                    <a:cubicBezTo>
                      <a:pt x="4048887" y="1350931"/>
                      <a:pt x="4028980" y="1354931"/>
                      <a:pt x="4009263" y="1359694"/>
                    </a:cubicBezTo>
                    <a:cubicBezTo>
                      <a:pt x="3998023" y="1362456"/>
                      <a:pt x="3987165" y="1367409"/>
                      <a:pt x="3975735" y="1369219"/>
                    </a:cubicBezTo>
                    <a:cubicBezTo>
                      <a:pt x="3948589" y="1373505"/>
                      <a:pt x="3921252" y="1376553"/>
                      <a:pt x="3893915" y="1379982"/>
                    </a:cubicBezTo>
                    <a:cubicBezTo>
                      <a:pt x="3865722" y="1383506"/>
                      <a:pt x="3837623" y="1387221"/>
                      <a:pt x="3809428" y="1390364"/>
                    </a:cubicBezTo>
                    <a:cubicBezTo>
                      <a:pt x="3793998" y="1391984"/>
                      <a:pt x="3778472" y="1392269"/>
                      <a:pt x="3763042" y="1393793"/>
                    </a:cubicBezTo>
                    <a:cubicBezTo>
                      <a:pt x="3749516" y="1395127"/>
                      <a:pt x="3736086" y="1397603"/>
                      <a:pt x="3722561" y="1399223"/>
                    </a:cubicBezTo>
                    <a:cubicBezTo>
                      <a:pt x="3710845" y="1400556"/>
                      <a:pt x="3699034" y="1401318"/>
                      <a:pt x="3687318" y="1402652"/>
                    </a:cubicBezTo>
                    <a:cubicBezTo>
                      <a:pt x="3668554" y="1404842"/>
                      <a:pt x="3649885" y="1407319"/>
                      <a:pt x="3631216" y="1409605"/>
                    </a:cubicBezTo>
                    <a:cubicBezTo>
                      <a:pt x="3623406" y="1410462"/>
                      <a:pt x="3615214" y="1412843"/>
                      <a:pt x="3607880" y="1411415"/>
                    </a:cubicBezTo>
                    <a:cubicBezTo>
                      <a:pt x="3589401" y="1407795"/>
                      <a:pt x="3571208" y="1408843"/>
                      <a:pt x="3552825" y="1411319"/>
                    </a:cubicBezTo>
                    <a:cubicBezTo>
                      <a:pt x="3546539" y="1412177"/>
                      <a:pt x="3539776" y="1411986"/>
                      <a:pt x="3533680" y="1410367"/>
                    </a:cubicBezTo>
                    <a:cubicBezTo>
                      <a:pt x="3521202" y="1407128"/>
                      <a:pt x="3509106" y="1402556"/>
                      <a:pt x="3496818" y="1398556"/>
                    </a:cubicBezTo>
                    <a:cubicBezTo>
                      <a:pt x="3495484" y="1398080"/>
                      <a:pt x="3493865" y="1397984"/>
                      <a:pt x="3492437" y="1397699"/>
                    </a:cubicBezTo>
                    <a:cubicBezTo>
                      <a:pt x="3484340" y="1396079"/>
                      <a:pt x="3476340" y="1394460"/>
                      <a:pt x="3468243" y="1393031"/>
                    </a:cubicBezTo>
                    <a:cubicBezTo>
                      <a:pt x="3463862" y="1392269"/>
                      <a:pt x="3459385" y="1392174"/>
                      <a:pt x="3455003" y="1391507"/>
                    </a:cubicBezTo>
                    <a:cubicBezTo>
                      <a:pt x="3438049" y="1388840"/>
                      <a:pt x="3419380" y="1393317"/>
                      <a:pt x="3404711" y="1381792"/>
                    </a:cubicBezTo>
                    <a:cubicBezTo>
                      <a:pt x="3395186" y="1374362"/>
                      <a:pt x="3385947" y="1376077"/>
                      <a:pt x="3375756" y="1377220"/>
                    </a:cubicBezTo>
                    <a:cubicBezTo>
                      <a:pt x="3368040" y="1378077"/>
                      <a:pt x="3360134" y="1377791"/>
                      <a:pt x="3352324" y="1377887"/>
                    </a:cubicBezTo>
                    <a:cubicBezTo>
                      <a:pt x="3338608" y="1378172"/>
                      <a:pt x="3324892" y="1378268"/>
                      <a:pt x="3311176" y="1378744"/>
                    </a:cubicBezTo>
                    <a:cubicBezTo>
                      <a:pt x="3306794" y="1378934"/>
                      <a:pt x="3302318" y="1381316"/>
                      <a:pt x="3298031" y="1380935"/>
                    </a:cubicBezTo>
                    <a:cubicBezTo>
                      <a:pt x="3278219" y="1379125"/>
                      <a:pt x="3258407" y="1376267"/>
                      <a:pt x="3238595" y="1374648"/>
                    </a:cubicBezTo>
                    <a:cubicBezTo>
                      <a:pt x="3227356" y="1373696"/>
                      <a:pt x="3215830" y="1375505"/>
                      <a:pt x="3204686" y="1374172"/>
                    </a:cubicBezTo>
                    <a:cubicBezTo>
                      <a:pt x="3191828" y="1372648"/>
                      <a:pt x="3179255" y="1368743"/>
                      <a:pt x="3166491" y="1366361"/>
                    </a:cubicBezTo>
                    <a:cubicBezTo>
                      <a:pt x="3162967" y="1365695"/>
                      <a:pt x="3159062" y="1366552"/>
                      <a:pt x="3155347" y="1366742"/>
                    </a:cubicBezTo>
                    <a:cubicBezTo>
                      <a:pt x="3151156" y="1366933"/>
                      <a:pt x="3147060" y="1367314"/>
                      <a:pt x="3142869" y="1367409"/>
                    </a:cubicBezTo>
                    <a:cubicBezTo>
                      <a:pt x="3130105" y="1367600"/>
                      <a:pt x="3117342" y="1367314"/>
                      <a:pt x="3104578" y="1367981"/>
                    </a:cubicBezTo>
                    <a:cubicBezTo>
                      <a:pt x="3096768" y="1368362"/>
                      <a:pt x="3088577" y="1372267"/>
                      <a:pt x="3081337" y="1370838"/>
                    </a:cubicBezTo>
                    <a:cubicBezTo>
                      <a:pt x="3066574" y="1368076"/>
                      <a:pt x="3051810" y="1374267"/>
                      <a:pt x="3037047" y="1369124"/>
                    </a:cubicBezTo>
                    <a:cubicBezTo>
                      <a:pt x="3032474" y="1367600"/>
                      <a:pt x="3026188" y="1371410"/>
                      <a:pt x="3020663" y="1371600"/>
                    </a:cubicBezTo>
                    <a:cubicBezTo>
                      <a:pt x="3006852" y="1372076"/>
                      <a:pt x="2993041" y="1371981"/>
                      <a:pt x="2979230" y="1371886"/>
                    </a:cubicBezTo>
                    <a:cubicBezTo>
                      <a:pt x="2966847" y="1371791"/>
                      <a:pt x="2953988" y="1373124"/>
                      <a:pt x="2942082" y="1370457"/>
                    </a:cubicBezTo>
                    <a:cubicBezTo>
                      <a:pt x="2929604" y="1367600"/>
                      <a:pt x="2918365" y="1367981"/>
                      <a:pt x="2906268" y="1371219"/>
                    </a:cubicBezTo>
                    <a:cubicBezTo>
                      <a:pt x="2897981" y="1373410"/>
                      <a:pt x="2889218" y="1373696"/>
                      <a:pt x="2880646" y="1374362"/>
                    </a:cubicBezTo>
                    <a:cubicBezTo>
                      <a:pt x="2871407" y="1375124"/>
                      <a:pt x="2861215" y="1373124"/>
                      <a:pt x="2852833" y="1376267"/>
                    </a:cubicBezTo>
                    <a:cubicBezTo>
                      <a:pt x="2827877" y="1385602"/>
                      <a:pt x="2802255" y="1387602"/>
                      <a:pt x="2776157" y="1387602"/>
                    </a:cubicBezTo>
                    <a:cubicBezTo>
                      <a:pt x="2771394" y="1387602"/>
                      <a:pt x="2766536" y="1386269"/>
                      <a:pt x="2761965" y="1384840"/>
                    </a:cubicBezTo>
                    <a:cubicBezTo>
                      <a:pt x="2735294" y="1376267"/>
                      <a:pt x="2708529" y="1377029"/>
                      <a:pt x="2681383" y="1382268"/>
                    </a:cubicBezTo>
                    <a:cubicBezTo>
                      <a:pt x="2675763" y="1383411"/>
                      <a:pt x="2669477" y="1383602"/>
                      <a:pt x="2663857" y="1382459"/>
                    </a:cubicBezTo>
                    <a:cubicBezTo>
                      <a:pt x="2648045" y="1379125"/>
                      <a:pt x="2632710" y="1373600"/>
                      <a:pt x="2616803" y="1371219"/>
                    </a:cubicBezTo>
                    <a:cubicBezTo>
                      <a:pt x="2590515" y="1367314"/>
                      <a:pt x="2567750" y="1380458"/>
                      <a:pt x="2544223" y="1389031"/>
                    </a:cubicBezTo>
                    <a:cubicBezTo>
                      <a:pt x="2521839" y="1397127"/>
                      <a:pt x="2502789" y="1415415"/>
                      <a:pt x="2476309" y="1411319"/>
                    </a:cubicBezTo>
                    <a:cubicBezTo>
                      <a:pt x="2473643" y="1410938"/>
                      <a:pt x="2470690" y="1413510"/>
                      <a:pt x="2467737" y="1414177"/>
                    </a:cubicBezTo>
                    <a:cubicBezTo>
                      <a:pt x="2459641" y="1415987"/>
                      <a:pt x="2451545" y="1418177"/>
                      <a:pt x="2443353" y="1419035"/>
                    </a:cubicBezTo>
                    <a:cubicBezTo>
                      <a:pt x="2433352" y="1420178"/>
                      <a:pt x="2423160" y="1419797"/>
                      <a:pt x="2413159" y="1420749"/>
                    </a:cubicBezTo>
                    <a:cubicBezTo>
                      <a:pt x="2400300" y="1421892"/>
                      <a:pt x="2387632" y="1424940"/>
                      <a:pt x="2374868" y="1424940"/>
                    </a:cubicBezTo>
                    <a:cubicBezTo>
                      <a:pt x="2364581" y="1424940"/>
                      <a:pt x="2354389" y="1421416"/>
                      <a:pt x="2344198" y="1419701"/>
                    </a:cubicBezTo>
                    <a:cubicBezTo>
                      <a:pt x="2329815" y="1417320"/>
                      <a:pt x="2314003" y="1417987"/>
                      <a:pt x="2301335" y="1411891"/>
                    </a:cubicBezTo>
                    <a:cubicBezTo>
                      <a:pt x="2287810" y="1405414"/>
                      <a:pt x="2274951" y="1402461"/>
                      <a:pt x="2260949" y="1404461"/>
                    </a:cubicBezTo>
                    <a:cubicBezTo>
                      <a:pt x="2256282" y="1405128"/>
                      <a:pt x="2250281" y="1409129"/>
                      <a:pt x="2248186" y="1413224"/>
                    </a:cubicBezTo>
                    <a:cubicBezTo>
                      <a:pt x="2243518" y="1422368"/>
                      <a:pt x="2237137" y="1423988"/>
                      <a:pt x="2228469" y="1420844"/>
                    </a:cubicBezTo>
                    <a:cubicBezTo>
                      <a:pt x="2220944" y="1418177"/>
                      <a:pt x="2211705" y="1416844"/>
                      <a:pt x="2206562" y="1411700"/>
                    </a:cubicBezTo>
                    <a:cubicBezTo>
                      <a:pt x="2191988" y="1397127"/>
                      <a:pt x="2173414" y="1396651"/>
                      <a:pt x="2155317" y="1392746"/>
                    </a:cubicBezTo>
                    <a:cubicBezTo>
                      <a:pt x="2144269" y="1390364"/>
                      <a:pt x="2133981" y="1390269"/>
                      <a:pt x="2122932" y="1391888"/>
                    </a:cubicBezTo>
                    <a:cubicBezTo>
                      <a:pt x="2098930" y="1395508"/>
                      <a:pt x="2075593" y="1390364"/>
                      <a:pt x="2052542" y="1383792"/>
                    </a:cubicBezTo>
                    <a:cubicBezTo>
                      <a:pt x="2037302" y="1379411"/>
                      <a:pt x="2021681" y="1376744"/>
                      <a:pt x="2006537" y="1372267"/>
                    </a:cubicBezTo>
                    <a:cubicBezTo>
                      <a:pt x="1995202" y="1368838"/>
                      <a:pt x="1983868" y="1364742"/>
                      <a:pt x="1973486" y="1359218"/>
                    </a:cubicBezTo>
                    <a:cubicBezTo>
                      <a:pt x="1958435" y="1351121"/>
                      <a:pt x="1945292" y="1338929"/>
                      <a:pt x="1926146" y="1342168"/>
                    </a:cubicBezTo>
                    <a:cubicBezTo>
                      <a:pt x="1909286" y="1345025"/>
                      <a:pt x="1894047" y="1339025"/>
                      <a:pt x="1878616" y="1333310"/>
                    </a:cubicBezTo>
                    <a:cubicBezTo>
                      <a:pt x="1867281" y="1329119"/>
                      <a:pt x="1855948" y="1324832"/>
                      <a:pt x="1844231" y="1322165"/>
                    </a:cubicBezTo>
                    <a:cubicBezTo>
                      <a:pt x="1830324" y="1319022"/>
                      <a:pt x="1814608" y="1320356"/>
                      <a:pt x="1802225" y="1314545"/>
                    </a:cubicBezTo>
                    <a:cubicBezTo>
                      <a:pt x="1789271" y="1308449"/>
                      <a:pt x="1778509" y="1312545"/>
                      <a:pt x="1766983" y="1314260"/>
                    </a:cubicBezTo>
                    <a:cubicBezTo>
                      <a:pt x="1748600" y="1316927"/>
                      <a:pt x="1730311" y="1321880"/>
                      <a:pt x="1711738" y="1315593"/>
                    </a:cubicBezTo>
                    <a:cubicBezTo>
                      <a:pt x="1689164" y="1307973"/>
                      <a:pt x="1666780" y="1299782"/>
                      <a:pt x="1644111" y="1292543"/>
                    </a:cubicBezTo>
                    <a:cubicBezTo>
                      <a:pt x="1635347" y="1289780"/>
                      <a:pt x="1625919" y="1288637"/>
                      <a:pt x="1616774" y="1287399"/>
                    </a:cubicBezTo>
                    <a:cubicBezTo>
                      <a:pt x="1608107" y="1286351"/>
                      <a:pt x="1597725" y="1289018"/>
                      <a:pt x="1591056" y="1285018"/>
                    </a:cubicBezTo>
                    <a:cubicBezTo>
                      <a:pt x="1573911" y="1274731"/>
                      <a:pt x="1556291" y="1269683"/>
                      <a:pt x="1536478" y="1269683"/>
                    </a:cubicBezTo>
                    <a:cubicBezTo>
                      <a:pt x="1529048" y="1269683"/>
                      <a:pt x="1521809" y="1265396"/>
                      <a:pt x="1514285" y="1264634"/>
                    </a:cubicBezTo>
                    <a:cubicBezTo>
                      <a:pt x="1503997" y="1263682"/>
                      <a:pt x="1492186" y="1261110"/>
                      <a:pt x="1483233" y="1264730"/>
                    </a:cubicBezTo>
                    <a:cubicBezTo>
                      <a:pt x="1462183" y="1273302"/>
                      <a:pt x="1445134" y="1266158"/>
                      <a:pt x="1426750" y="1257681"/>
                    </a:cubicBezTo>
                    <a:cubicBezTo>
                      <a:pt x="1408652" y="1249299"/>
                      <a:pt x="1389602" y="1242632"/>
                      <a:pt x="1370362" y="1237107"/>
                    </a:cubicBezTo>
                    <a:cubicBezTo>
                      <a:pt x="1363123" y="1235107"/>
                      <a:pt x="1354456" y="1238441"/>
                      <a:pt x="1346454" y="1239107"/>
                    </a:cubicBezTo>
                    <a:cubicBezTo>
                      <a:pt x="1343596" y="1239298"/>
                      <a:pt x="1340453" y="1239584"/>
                      <a:pt x="1337882" y="1238631"/>
                    </a:cubicBezTo>
                    <a:cubicBezTo>
                      <a:pt x="1313022" y="1229487"/>
                      <a:pt x="1287780" y="1222534"/>
                      <a:pt x="1260825" y="1227296"/>
                    </a:cubicBezTo>
                    <a:cubicBezTo>
                      <a:pt x="1258349" y="1227773"/>
                      <a:pt x="1255586" y="1226725"/>
                      <a:pt x="1253109" y="1226058"/>
                    </a:cubicBezTo>
                    <a:cubicBezTo>
                      <a:pt x="1241012" y="1222629"/>
                      <a:pt x="1229201" y="1217200"/>
                      <a:pt x="1216915" y="1215962"/>
                    </a:cubicBezTo>
                    <a:cubicBezTo>
                      <a:pt x="1186625" y="1212914"/>
                      <a:pt x="1156146" y="1211675"/>
                      <a:pt x="1125664" y="1209675"/>
                    </a:cubicBezTo>
                    <a:cubicBezTo>
                      <a:pt x="1123759" y="1209580"/>
                      <a:pt x="1121759" y="1209580"/>
                      <a:pt x="1120045" y="1208913"/>
                    </a:cubicBezTo>
                    <a:cubicBezTo>
                      <a:pt x="1108805" y="1204817"/>
                      <a:pt x="1098995" y="1206151"/>
                      <a:pt x="1089469" y="1213961"/>
                    </a:cubicBezTo>
                    <a:cubicBezTo>
                      <a:pt x="1085278" y="1217390"/>
                      <a:pt x="1079563" y="1219200"/>
                      <a:pt x="1074325" y="1221105"/>
                    </a:cubicBezTo>
                    <a:cubicBezTo>
                      <a:pt x="1066609" y="1223963"/>
                      <a:pt x="1058704" y="1226725"/>
                      <a:pt x="1050703" y="1228535"/>
                    </a:cubicBezTo>
                    <a:cubicBezTo>
                      <a:pt x="1042797" y="1230249"/>
                      <a:pt x="1034320" y="1232630"/>
                      <a:pt x="1026700" y="1231297"/>
                    </a:cubicBezTo>
                    <a:cubicBezTo>
                      <a:pt x="1012984" y="1228916"/>
                      <a:pt x="999934" y="1223582"/>
                      <a:pt x="986409" y="1220057"/>
                    </a:cubicBezTo>
                    <a:cubicBezTo>
                      <a:pt x="981742" y="1218819"/>
                      <a:pt x="976598" y="1219010"/>
                      <a:pt x="971741" y="1218914"/>
                    </a:cubicBezTo>
                    <a:cubicBezTo>
                      <a:pt x="960596" y="1218629"/>
                      <a:pt x="949166" y="1221391"/>
                      <a:pt x="939070" y="1213485"/>
                    </a:cubicBezTo>
                    <a:cubicBezTo>
                      <a:pt x="929736" y="1206056"/>
                      <a:pt x="920305" y="1208246"/>
                      <a:pt x="910495" y="1213866"/>
                    </a:cubicBezTo>
                    <a:cubicBezTo>
                      <a:pt x="903446" y="1217867"/>
                      <a:pt x="895446" y="1221010"/>
                      <a:pt x="887540" y="1222534"/>
                    </a:cubicBezTo>
                    <a:cubicBezTo>
                      <a:pt x="876681" y="1224629"/>
                      <a:pt x="865918" y="1225487"/>
                      <a:pt x="854202" y="1224248"/>
                    </a:cubicBezTo>
                    <a:cubicBezTo>
                      <a:pt x="845915" y="1223391"/>
                      <a:pt x="839152" y="1223010"/>
                      <a:pt x="832675" y="1217962"/>
                    </a:cubicBezTo>
                    <a:cubicBezTo>
                      <a:pt x="831628" y="1217200"/>
                      <a:pt x="829723" y="1217009"/>
                      <a:pt x="828294" y="1217105"/>
                    </a:cubicBezTo>
                    <a:cubicBezTo>
                      <a:pt x="809530" y="1218724"/>
                      <a:pt x="790956" y="1217867"/>
                      <a:pt x="772001" y="1216723"/>
                    </a:cubicBezTo>
                    <a:cubicBezTo>
                      <a:pt x="747904" y="1215200"/>
                      <a:pt x="722566" y="1219676"/>
                      <a:pt x="701707" y="1235678"/>
                    </a:cubicBezTo>
                    <a:cubicBezTo>
                      <a:pt x="698659" y="1238060"/>
                      <a:pt x="694087" y="1239107"/>
                      <a:pt x="690086" y="1239679"/>
                    </a:cubicBezTo>
                    <a:cubicBezTo>
                      <a:pt x="671227" y="1242155"/>
                      <a:pt x="652272" y="1243870"/>
                      <a:pt x="633412" y="1246632"/>
                    </a:cubicBezTo>
                    <a:cubicBezTo>
                      <a:pt x="623125" y="1248156"/>
                      <a:pt x="612362" y="1249490"/>
                      <a:pt x="603028" y="1253681"/>
                    </a:cubicBezTo>
                    <a:cubicBezTo>
                      <a:pt x="593885" y="1257776"/>
                      <a:pt x="586549" y="1262634"/>
                      <a:pt x="581120" y="1254062"/>
                    </a:cubicBezTo>
                    <a:cubicBezTo>
                      <a:pt x="571406" y="1258634"/>
                      <a:pt x="562927" y="1262444"/>
                      <a:pt x="554642" y="1266539"/>
                    </a:cubicBezTo>
                    <a:cubicBezTo>
                      <a:pt x="551593" y="1268063"/>
                      <a:pt x="549021" y="1270540"/>
                      <a:pt x="545973" y="1271969"/>
                    </a:cubicBezTo>
                    <a:cubicBezTo>
                      <a:pt x="542734" y="1273493"/>
                      <a:pt x="539115" y="1274445"/>
                      <a:pt x="535591" y="1275207"/>
                    </a:cubicBezTo>
                    <a:cubicBezTo>
                      <a:pt x="519874" y="1278636"/>
                      <a:pt x="504158" y="1281779"/>
                      <a:pt x="488538" y="1285494"/>
                    </a:cubicBezTo>
                    <a:cubicBezTo>
                      <a:pt x="485489" y="1286256"/>
                      <a:pt x="482917" y="1289304"/>
                      <a:pt x="480155" y="1291304"/>
                    </a:cubicBezTo>
                    <a:cubicBezTo>
                      <a:pt x="478345" y="1292638"/>
                      <a:pt x="476536" y="1294638"/>
                      <a:pt x="474535" y="1294924"/>
                    </a:cubicBezTo>
                    <a:cubicBezTo>
                      <a:pt x="459295" y="1297210"/>
                      <a:pt x="444151" y="1299877"/>
                      <a:pt x="428816" y="1301020"/>
                    </a:cubicBezTo>
                    <a:cubicBezTo>
                      <a:pt x="415957" y="1301972"/>
                      <a:pt x="403574" y="1301687"/>
                      <a:pt x="400241" y="1318260"/>
                    </a:cubicBezTo>
                    <a:cubicBezTo>
                      <a:pt x="399669" y="1321118"/>
                      <a:pt x="395573" y="1324166"/>
                      <a:pt x="392431" y="1325594"/>
                    </a:cubicBezTo>
                    <a:cubicBezTo>
                      <a:pt x="383477" y="1329690"/>
                      <a:pt x="373951" y="1332452"/>
                      <a:pt x="365093" y="1336643"/>
                    </a:cubicBezTo>
                    <a:cubicBezTo>
                      <a:pt x="336042" y="1350645"/>
                      <a:pt x="305658" y="1359503"/>
                      <a:pt x="273177" y="1357884"/>
                    </a:cubicBezTo>
                    <a:cubicBezTo>
                      <a:pt x="263081" y="1357408"/>
                      <a:pt x="253270" y="1352264"/>
                      <a:pt x="246888" y="1350359"/>
                    </a:cubicBezTo>
                    <a:cubicBezTo>
                      <a:pt x="228506" y="1357884"/>
                      <a:pt x="213075" y="1365123"/>
                      <a:pt x="196977" y="1370552"/>
                    </a:cubicBezTo>
                    <a:cubicBezTo>
                      <a:pt x="182785" y="1375410"/>
                      <a:pt x="167926" y="1378458"/>
                      <a:pt x="153352" y="1381982"/>
                    </a:cubicBezTo>
                    <a:cubicBezTo>
                      <a:pt x="148018" y="1383316"/>
                      <a:pt x="142589" y="1384078"/>
                      <a:pt x="137160" y="1384745"/>
                    </a:cubicBezTo>
                    <a:cubicBezTo>
                      <a:pt x="120206" y="1386840"/>
                      <a:pt x="102489" y="1381792"/>
                      <a:pt x="85917" y="1389793"/>
                    </a:cubicBezTo>
                    <a:cubicBezTo>
                      <a:pt x="77248" y="1393984"/>
                      <a:pt x="68675" y="1399032"/>
                      <a:pt x="59532" y="1401223"/>
                    </a:cubicBezTo>
                    <a:cubicBezTo>
                      <a:pt x="49721" y="1403604"/>
                      <a:pt x="40124" y="1407319"/>
                      <a:pt x="30325" y="1409974"/>
                    </a:cubicBezTo>
                    <a:lnTo>
                      <a:pt x="0" y="1412360"/>
                    </a:lnTo>
                    <a:lnTo>
                      <a:pt x="0" y="1058622"/>
                    </a:lnTo>
                    <a:lnTo>
                      <a:pt x="17145" y="1060228"/>
                    </a:lnTo>
                    <a:cubicBezTo>
                      <a:pt x="26480" y="1061561"/>
                      <a:pt x="35528" y="1066133"/>
                      <a:pt x="44672" y="1066324"/>
                    </a:cubicBezTo>
                    <a:cubicBezTo>
                      <a:pt x="59055" y="1066610"/>
                      <a:pt x="71819" y="1068419"/>
                      <a:pt x="84677" y="1076230"/>
                    </a:cubicBezTo>
                    <a:cubicBezTo>
                      <a:pt x="104108" y="1087946"/>
                      <a:pt x="120110" y="1082993"/>
                      <a:pt x="132017" y="1064990"/>
                    </a:cubicBezTo>
                    <a:cubicBezTo>
                      <a:pt x="133255" y="1063181"/>
                      <a:pt x="134874" y="1060799"/>
                      <a:pt x="136779" y="1060323"/>
                    </a:cubicBezTo>
                    <a:cubicBezTo>
                      <a:pt x="153639" y="1056132"/>
                      <a:pt x="170974" y="1048131"/>
                      <a:pt x="187547" y="1049179"/>
                    </a:cubicBezTo>
                    <a:cubicBezTo>
                      <a:pt x="216789" y="1051084"/>
                      <a:pt x="244316" y="1048798"/>
                      <a:pt x="270891" y="1036415"/>
                    </a:cubicBezTo>
                    <a:cubicBezTo>
                      <a:pt x="272510" y="1035653"/>
                      <a:pt x="274987" y="1034891"/>
                      <a:pt x="276320" y="1035558"/>
                    </a:cubicBezTo>
                    <a:cubicBezTo>
                      <a:pt x="292322" y="1043845"/>
                      <a:pt x="309848" y="1050417"/>
                      <a:pt x="323755" y="1061561"/>
                    </a:cubicBezTo>
                    <a:cubicBezTo>
                      <a:pt x="336995" y="1072134"/>
                      <a:pt x="352997" y="1072229"/>
                      <a:pt x="361855" y="1057942"/>
                    </a:cubicBezTo>
                    <a:cubicBezTo>
                      <a:pt x="366236" y="1050893"/>
                      <a:pt x="372332" y="1042702"/>
                      <a:pt x="379571" y="1039939"/>
                    </a:cubicBezTo>
                    <a:cubicBezTo>
                      <a:pt x="395954" y="1033653"/>
                      <a:pt x="413481" y="1030414"/>
                      <a:pt x="430530" y="1025747"/>
                    </a:cubicBezTo>
                    <a:cubicBezTo>
                      <a:pt x="451581" y="1020032"/>
                      <a:pt x="472345" y="1020032"/>
                      <a:pt x="493300" y="1027176"/>
                    </a:cubicBezTo>
                    <a:cubicBezTo>
                      <a:pt x="508064" y="1032224"/>
                      <a:pt x="523113" y="1032224"/>
                      <a:pt x="537782" y="1025366"/>
                    </a:cubicBezTo>
                    <a:cubicBezTo>
                      <a:pt x="545687" y="1021652"/>
                      <a:pt x="553784" y="1017842"/>
                      <a:pt x="562166" y="1015746"/>
                    </a:cubicBezTo>
                    <a:cubicBezTo>
                      <a:pt x="567595" y="1014412"/>
                      <a:pt x="573881" y="1015651"/>
                      <a:pt x="579596" y="1016699"/>
                    </a:cubicBezTo>
                    <a:cubicBezTo>
                      <a:pt x="590645" y="1018794"/>
                      <a:pt x="602075" y="1025176"/>
                      <a:pt x="612362" y="1023557"/>
                    </a:cubicBezTo>
                    <a:cubicBezTo>
                      <a:pt x="647891" y="1017842"/>
                      <a:pt x="681419" y="1031272"/>
                      <a:pt x="716090" y="1031653"/>
                    </a:cubicBezTo>
                    <a:cubicBezTo>
                      <a:pt x="731806" y="1031843"/>
                      <a:pt x="747332" y="1034891"/>
                      <a:pt x="758381" y="1018985"/>
                    </a:cubicBezTo>
                    <a:cubicBezTo>
                      <a:pt x="759809" y="1016889"/>
                      <a:pt x="766763" y="1018032"/>
                      <a:pt x="771049" y="1018699"/>
                    </a:cubicBezTo>
                    <a:cubicBezTo>
                      <a:pt x="780574" y="1020128"/>
                      <a:pt x="790004" y="1023747"/>
                      <a:pt x="799433" y="1023652"/>
                    </a:cubicBezTo>
                    <a:cubicBezTo>
                      <a:pt x="818960" y="1023557"/>
                      <a:pt x="838581" y="1022033"/>
                      <a:pt x="858012" y="1020318"/>
                    </a:cubicBezTo>
                    <a:cubicBezTo>
                      <a:pt x="865346" y="1019651"/>
                      <a:pt x="872395" y="1017080"/>
                      <a:pt x="879634" y="1015270"/>
                    </a:cubicBezTo>
                    <a:cubicBezTo>
                      <a:pt x="883634" y="1014222"/>
                      <a:pt x="887921" y="1011460"/>
                      <a:pt x="891635" y="1012031"/>
                    </a:cubicBezTo>
                    <a:cubicBezTo>
                      <a:pt x="913162" y="1015365"/>
                      <a:pt x="932879" y="1007174"/>
                      <a:pt x="953262" y="1003078"/>
                    </a:cubicBezTo>
                    <a:cubicBezTo>
                      <a:pt x="962692" y="1001173"/>
                      <a:pt x="971550" y="996601"/>
                      <a:pt x="980694" y="993458"/>
                    </a:cubicBezTo>
                    <a:cubicBezTo>
                      <a:pt x="983075" y="992600"/>
                      <a:pt x="985742" y="991838"/>
                      <a:pt x="988124" y="992029"/>
                    </a:cubicBezTo>
                    <a:cubicBezTo>
                      <a:pt x="1001744" y="993172"/>
                      <a:pt x="1015270" y="994791"/>
                      <a:pt x="1028795" y="996029"/>
                    </a:cubicBezTo>
                    <a:cubicBezTo>
                      <a:pt x="1041083" y="997172"/>
                      <a:pt x="1053465" y="997553"/>
                      <a:pt x="1059275" y="1011555"/>
                    </a:cubicBezTo>
                    <a:cubicBezTo>
                      <a:pt x="1060133" y="1013746"/>
                      <a:pt x="1062990" y="1015365"/>
                      <a:pt x="1065181" y="1016794"/>
                    </a:cubicBezTo>
                    <a:cubicBezTo>
                      <a:pt x="1098995" y="1038797"/>
                      <a:pt x="1117092" y="1038225"/>
                      <a:pt x="1150144" y="1014984"/>
                    </a:cubicBezTo>
                    <a:cubicBezTo>
                      <a:pt x="1153573" y="1012603"/>
                      <a:pt x="1160907" y="1010888"/>
                      <a:pt x="1163193" y="1012793"/>
                    </a:cubicBezTo>
                    <a:cubicBezTo>
                      <a:pt x="1182624" y="1028605"/>
                      <a:pt x="1203865" y="1026890"/>
                      <a:pt x="1226249" y="1021937"/>
                    </a:cubicBezTo>
                    <a:cubicBezTo>
                      <a:pt x="1232059" y="1020604"/>
                      <a:pt x="1240251" y="1020604"/>
                      <a:pt x="1244632" y="1023747"/>
                    </a:cubicBezTo>
                    <a:cubicBezTo>
                      <a:pt x="1265492" y="1038320"/>
                      <a:pt x="1287876" y="1036225"/>
                      <a:pt x="1310545" y="1031939"/>
                    </a:cubicBezTo>
                    <a:cubicBezTo>
                      <a:pt x="1314069" y="1031272"/>
                      <a:pt x="1318356" y="1027652"/>
                      <a:pt x="1319879" y="1024319"/>
                    </a:cubicBezTo>
                    <a:cubicBezTo>
                      <a:pt x="1325309" y="1012508"/>
                      <a:pt x="1335501" y="1008507"/>
                      <a:pt x="1346740" y="1005173"/>
                    </a:cubicBezTo>
                    <a:cubicBezTo>
                      <a:pt x="1364457" y="999744"/>
                      <a:pt x="1381887" y="993362"/>
                      <a:pt x="1399699" y="988219"/>
                    </a:cubicBezTo>
                    <a:cubicBezTo>
                      <a:pt x="1404081" y="986981"/>
                      <a:pt x="1409510" y="987743"/>
                      <a:pt x="1414082" y="989171"/>
                    </a:cubicBezTo>
                    <a:cubicBezTo>
                      <a:pt x="1429703" y="994029"/>
                      <a:pt x="1439609" y="1006221"/>
                      <a:pt x="1450467" y="1017461"/>
                    </a:cubicBezTo>
                    <a:cubicBezTo>
                      <a:pt x="1455230" y="1022414"/>
                      <a:pt x="1461802" y="1025938"/>
                      <a:pt x="1468184" y="1028795"/>
                    </a:cubicBezTo>
                    <a:cubicBezTo>
                      <a:pt x="1484757" y="1036130"/>
                      <a:pt x="1501712" y="1042702"/>
                      <a:pt x="1518476" y="1049655"/>
                    </a:cubicBezTo>
                    <a:cubicBezTo>
                      <a:pt x="1520095" y="1050322"/>
                      <a:pt x="1521428" y="1052036"/>
                      <a:pt x="1522667" y="1053465"/>
                    </a:cubicBezTo>
                    <a:cubicBezTo>
                      <a:pt x="1535049" y="1068515"/>
                      <a:pt x="1547336" y="1083659"/>
                      <a:pt x="1559814" y="1098709"/>
                    </a:cubicBezTo>
                    <a:cubicBezTo>
                      <a:pt x="1562195" y="1101566"/>
                      <a:pt x="1565625" y="1103662"/>
                      <a:pt x="1568196" y="1106424"/>
                    </a:cubicBezTo>
                    <a:cubicBezTo>
                      <a:pt x="1571816" y="1110234"/>
                      <a:pt x="1576388" y="1113854"/>
                      <a:pt x="1578293" y="1118426"/>
                    </a:cubicBezTo>
                    <a:cubicBezTo>
                      <a:pt x="1584198" y="1132808"/>
                      <a:pt x="1595533" y="1139000"/>
                      <a:pt x="1609820" y="1141667"/>
                    </a:cubicBezTo>
                    <a:cubicBezTo>
                      <a:pt x="1622870" y="1144143"/>
                      <a:pt x="1635919" y="1146239"/>
                      <a:pt x="1648873" y="1149096"/>
                    </a:cubicBezTo>
                    <a:cubicBezTo>
                      <a:pt x="1664684" y="1152525"/>
                      <a:pt x="1680401" y="1156240"/>
                      <a:pt x="1696022" y="1160431"/>
                    </a:cubicBezTo>
                    <a:cubicBezTo>
                      <a:pt x="1702784" y="1162241"/>
                      <a:pt x="1709928" y="1164336"/>
                      <a:pt x="1715739" y="1168051"/>
                    </a:cubicBezTo>
                    <a:cubicBezTo>
                      <a:pt x="1732026" y="1178338"/>
                      <a:pt x="1749457" y="1185291"/>
                      <a:pt x="1768602" y="1182529"/>
                    </a:cubicBezTo>
                    <a:cubicBezTo>
                      <a:pt x="1783937" y="1180338"/>
                      <a:pt x="1796796" y="1185958"/>
                      <a:pt x="1806321" y="1194721"/>
                    </a:cubicBezTo>
                    <a:cubicBezTo>
                      <a:pt x="1823657" y="1210628"/>
                      <a:pt x="1842230" y="1207008"/>
                      <a:pt x="1860709" y="1201865"/>
                    </a:cubicBezTo>
                    <a:cubicBezTo>
                      <a:pt x="1870234" y="1199198"/>
                      <a:pt x="1878044" y="1199579"/>
                      <a:pt x="1887093" y="1202150"/>
                    </a:cubicBezTo>
                    <a:cubicBezTo>
                      <a:pt x="1908048" y="1208151"/>
                      <a:pt x="1922050" y="1224439"/>
                      <a:pt x="1935575" y="1238726"/>
                    </a:cubicBezTo>
                    <a:cubicBezTo>
                      <a:pt x="1947101" y="1250918"/>
                      <a:pt x="1960055" y="1257776"/>
                      <a:pt x="1974247" y="1262920"/>
                    </a:cubicBezTo>
                    <a:cubicBezTo>
                      <a:pt x="1992154" y="1269492"/>
                      <a:pt x="2006346" y="1267016"/>
                      <a:pt x="2014919" y="1251204"/>
                    </a:cubicBezTo>
                    <a:cubicBezTo>
                      <a:pt x="2017300" y="1246727"/>
                      <a:pt x="2021491" y="1241488"/>
                      <a:pt x="2025968" y="1240155"/>
                    </a:cubicBezTo>
                    <a:cubicBezTo>
                      <a:pt x="2047589" y="1233488"/>
                      <a:pt x="2069497" y="1223772"/>
                      <a:pt x="2092643" y="1229678"/>
                    </a:cubicBezTo>
                    <a:cubicBezTo>
                      <a:pt x="2124647" y="1237774"/>
                      <a:pt x="2155889" y="1237298"/>
                      <a:pt x="2187893" y="1229297"/>
                    </a:cubicBezTo>
                    <a:cubicBezTo>
                      <a:pt x="2239804" y="1216343"/>
                      <a:pt x="2291715" y="1202627"/>
                      <a:pt x="2346294" y="1205484"/>
                    </a:cubicBezTo>
                    <a:cubicBezTo>
                      <a:pt x="2355342" y="1205960"/>
                      <a:pt x="2366105" y="1200150"/>
                      <a:pt x="2373916" y="1194435"/>
                    </a:cubicBezTo>
                    <a:cubicBezTo>
                      <a:pt x="2388870" y="1183577"/>
                      <a:pt x="2388203" y="1182719"/>
                      <a:pt x="2404967" y="1191673"/>
                    </a:cubicBezTo>
                    <a:cubicBezTo>
                      <a:pt x="2408968" y="1193864"/>
                      <a:pt x="2413921" y="1195197"/>
                      <a:pt x="2416874" y="1198436"/>
                    </a:cubicBezTo>
                    <a:cubicBezTo>
                      <a:pt x="2431923" y="1214914"/>
                      <a:pt x="2450497" y="1210913"/>
                      <a:pt x="2468975" y="1208532"/>
                    </a:cubicBezTo>
                    <a:cubicBezTo>
                      <a:pt x="2472214" y="1208056"/>
                      <a:pt x="2476119" y="1207389"/>
                      <a:pt x="2478882" y="1208723"/>
                    </a:cubicBezTo>
                    <a:cubicBezTo>
                      <a:pt x="2491359" y="1214723"/>
                      <a:pt x="2501932" y="1212628"/>
                      <a:pt x="2512791" y="1204436"/>
                    </a:cubicBezTo>
                    <a:cubicBezTo>
                      <a:pt x="2522220" y="1197388"/>
                      <a:pt x="2533079" y="1193197"/>
                      <a:pt x="2544223" y="1201960"/>
                    </a:cubicBezTo>
                    <a:cubicBezTo>
                      <a:pt x="2568988" y="1221391"/>
                      <a:pt x="2595467" y="1222343"/>
                      <a:pt x="2623471" y="1210056"/>
                    </a:cubicBezTo>
                    <a:cubicBezTo>
                      <a:pt x="2643473" y="1201293"/>
                      <a:pt x="2663190" y="1199293"/>
                      <a:pt x="2684241" y="1208151"/>
                    </a:cubicBezTo>
                    <a:cubicBezTo>
                      <a:pt x="2692337" y="1211580"/>
                      <a:pt x="2702814" y="1209294"/>
                      <a:pt x="2712244" y="1210056"/>
                    </a:cubicBezTo>
                    <a:cubicBezTo>
                      <a:pt x="2717578" y="1210437"/>
                      <a:pt x="2723484" y="1210532"/>
                      <a:pt x="2728055" y="1212914"/>
                    </a:cubicBezTo>
                    <a:cubicBezTo>
                      <a:pt x="2740248" y="1219010"/>
                      <a:pt x="2751582" y="1226820"/>
                      <a:pt x="2763869" y="1232821"/>
                    </a:cubicBezTo>
                    <a:cubicBezTo>
                      <a:pt x="2769775" y="1235678"/>
                      <a:pt x="2776823" y="1237202"/>
                      <a:pt x="2783491" y="1237298"/>
                    </a:cubicBezTo>
                    <a:cubicBezTo>
                      <a:pt x="2803208" y="1237774"/>
                      <a:pt x="2822925" y="1237774"/>
                      <a:pt x="2842546" y="1236917"/>
                    </a:cubicBezTo>
                    <a:cubicBezTo>
                      <a:pt x="2874931" y="1235583"/>
                      <a:pt x="2907792" y="1235297"/>
                      <a:pt x="2931128" y="1206913"/>
                    </a:cubicBezTo>
                    <a:cubicBezTo>
                      <a:pt x="2933034" y="1204627"/>
                      <a:pt x="2937129" y="1203293"/>
                      <a:pt x="2940368" y="1202912"/>
                    </a:cubicBezTo>
                    <a:cubicBezTo>
                      <a:pt x="2955322" y="1201103"/>
                      <a:pt x="2970657" y="1200912"/>
                      <a:pt x="2985421" y="1197959"/>
                    </a:cubicBezTo>
                    <a:cubicBezTo>
                      <a:pt x="2997232" y="1195578"/>
                      <a:pt x="3007043" y="1196340"/>
                      <a:pt x="3015996" y="1204722"/>
                    </a:cubicBezTo>
                    <a:cubicBezTo>
                      <a:pt x="3027712" y="1215771"/>
                      <a:pt x="3042000" y="1222248"/>
                      <a:pt x="3057621" y="1218724"/>
                    </a:cubicBezTo>
                    <a:cubicBezTo>
                      <a:pt x="3073241" y="1215295"/>
                      <a:pt x="3083528" y="1222724"/>
                      <a:pt x="3095054" y="1230440"/>
                    </a:cubicBezTo>
                    <a:cubicBezTo>
                      <a:pt x="3103436" y="1236059"/>
                      <a:pt x="3112961" y="1243108"/>
                      <a:pt x="3122295" y="1243679"/>
                    </a:cubicBezTo>
                    <a:cubicBezTo>
                      <a:pt x="3143441" y="1244917"/>
                      <a:pt x="3161634" y="1264539"/>
                      <a:pt x="3184589" y="1253395"/>
                    </a:cubicBezTo>
                    <a:cubicBezTo>
                      <a:pt x="3186113" y="1252633"/>
                      <a:pt x="3188875" y="1254538"/>
                      <a:pt x="3191066" y="1255014"/>
                    </a:cubicBezTo>
                    <a:cubicBezTo>
                      <a:pt x="3208592" y="1258634"/>
                      <a:pt x="3225070" y="1255109"/>
                      <a:pt x="3237929" y="1243203"/>
                    </a:cubicBezTo>
                    <a:cubicBezTo>
                      <a:pt x="3254788" y="1227677"/>
                      <a:pt x="3273457" y="1226153"/>
                      <a:pt x="3294221" y="1231202"/>
                    </a:cubicBezTo>
                    <a:cubicBezTo>
                      <a:pt x="3300889" y="1232821"/>
                      <a:pt x="3307557" y="1233964"/>
                      <a:pt x="3314319" y="1235297"/>
                    </a:cubicBezTo>
                    <a:cubicBezTo>
                      <a:pt x="3323463" y="1237202"/>
                      <a:pt x="3332703" y="1239203"/>
                      <a:pt x="3341846" y="1241108"/>
                    </a:cubicBezTo>
                    <a:cubicBezTo>
                      <a:pt x="3350705" y="1243013"/>
                      <a:pt x="3360516" y="1246251"/>
                      <a:pt x="3367373" y="1238060"/>
                    </a:cubicBezTo>
                    <a:cubicBezTo>
                      <a:pt x="3373279" y="1231011"/>
                      <a:pt x="3377470" y="1231678"/>
                      <a:pt x="3382899" y="1237774"/>
                    </a:cubicBezTo>
                    <a:cubicBezTo>
                      <a:pt x="3401759" y="1259110"/>
                      <a:pt x="3424619" y="1272445"/>
                      <a:pt x="3453765" y="1273397"/>
                    </a:cubicBezTo>
                    <a:cubicBezTo>
                      <a:pt x="3459766" y="1273588"/>
                      <a:pt x="3465862" y="1274921"/>
                      <a:pt x="3471767" y="1276350"/>
                    </a:cubicBezTo>
                    <a:cubicBezTo>
                      <a:pt x="3475387" y="1277207"/>
                      <a:pt x="3479769" y="1278160"/>
                      <a:pt x="3481959" y="1280732"/>
                    </a:cubicBezTo>
                    <a:cubicBezTo>
                      <a:pt x="3499009" y="1300353"/>
                      <a:pt x="3520250" y="1313974"/>
                      <a:pt x="3543396" y="1324928"/>
                    </a:cubicBezTo>
                    <a:cubicBezTo>
                      <a:pt x="3551682" y="1328833"/>
                      <a:pt x="3560541" y="1332738"/>
                      <a:pt x="3569494" y="1333881"/>
                    </a:cubicBezTo>
                    <a:cubicBezTo>
                      <a:pt x="3578828" y="1335024"/>
                      <a:pt x="3588639" y="1333119"/>
                      <a:pt x="3598164" y="1332071"/>
                    </a:cubicBezTo>
                    <a:cubicBezTo>
                      <a:pt x="3603784" y="1331500"/>
                      <a:pt x="3610261" y="1331595"/>
                      <a:pt x="3614738" y="1328833"/>
                    </a:cubicBezTo>
                    <a:cubicBezTo>
                      <a:pt x="3628930" y="1320165"/>
                      <a:pt x="3642646" y="1310831"/>
                      <a:pt x="3655886" y="1300734"/>
                    </a:cubicBezTo>
                    <a:cubicBezTo>
                      <a:pt x="3667221" y="1292066"/>
                      <a:pt x="3669507" y="1290828"/>
                      <a:pt x="3679317" y="1301687"/>
                    </a:cubicBezTo>
                    <a:cubicBezTo>
                      <a:pt x="3689414" y="1312831"/>
                      <a:pt x="3701987" y="1318641"/>
                      <a:pt x="3715893" y="1321022"/>
                    </a:cubicBezTo>
                    <a:cubicBezTo>
                      <a:pt x="3737896" y="1324737"/>
                      <a:pt x="3760089" y="1327880"/>
                      <a:pt x="3782282" y="1329690"/>
                    </a:cubicBezTo>
                    <a:cubicBezTo>
                      <a:pt x="3802380" y="1331309"/>
                      <a:pt x="3812000" y="1322546"/>
                      <a:pt x="3816001" y="1302639"/>
                    </a:cubicBezTo>
                    <a:cubicBezTo>
                      <a:pt x="3818287" y="1291590"/>
                      <a:pt x="3821240" y="1279588"/>
                      <a:pt x="3833431" y="1276636"/>
                    </a:cubicBezTo>
                    <a:cubicBezTo>
                      <a:pt x="3853339" y="1271873"/>
                      <a:pt x="3874008" y="1269778"/>
                      <a:pt x="3883819" y="1246442"/>
                    </a:cubicBezTo>
                    <a:cubicBezTo>
                      <a:pt x="3889248" y="1251585"/>
                      <a:pt x="3892582" y="1254633"/>
                      <a:pt x="3895821" y="1257681"/>
                    </a:cubicBezTo>
                    <a:cubicBezTo>
                      <a:pt x="3904774" y="1266158"/>
                      <a:pt x="3923347" y="1269778"/>
                      <a:pt x="3932778" y="1262444"/>
                    </a:cubicBezTo>
                    <a:cubicBezTo>
                      <a:pt x="3946684" y="1251776"/>
                      <a:pt x="3959448" y="1253776"/>
                      <a:pt x="3972782" y="1262063"/>
                    </a:cubicBezTo>
                    <a:cubicBezTo>
                      <a:pt x="3995071" y="1275779"/>
                      <a:pt x="4019931" y="1272635"/>
                      <a:pt x="4042505" y="1267111"/>
                    </a:cubicBezTo>
                    <a:cubicBezTo>
                      <a:pt x="4059555" y="1263015"/>
                      <a:pt x="4077748" y="1255490"/>
                      <a:pt x="4088892" y="1238250"/>
                    </a:cubicBezTo>
                    <a:cubicBezTo>
                      <a:pt x="4092416" y="1232726"/>
                      <a:pt x="4100322" y="1229963"/>
                      <a:pt x="4106609" y="1226344"/>
                    </a:cubicBezTo>
                    <a:cubicBezTo>
                      <a:pt x="4111848" y="1223391"/>
                      <a:pt x="4117372" y="1220629"/>
                      <a:pt x="4123182" y="1218724"/>
                    </a:cubicBezTo>
                    <a:cubicBezTo>
                      <a:pt x="4129373" y="1216628"/>
                      <a:pt x="4136232" y="1213580"/>
                      <a:pt x="4142328" y="1214438"/>
                    </a:cubicBezTo>
                    <a:cubicBezTo>
                      <a:pt x="4160806" y="1216914"/>
                      <a:pt x="4175475" y="1212056"/>
                      <a:pt x="4188524" y="1198245"/>
                    </a:cubicBezTo>
                    <a:cubicBezTo>
                      <a:pt x="4195287" y="1191101"/>
                      <a:pt x="4205288" y="1182434"/>
                      <a:pt x="4213860" y="1182338"/>
                    </a:cubicBezTo>
                    <a:cubicBezTo>
                      <a:pt x="4234720" y="1182053"/>
                      <a:pt x="4252055" y="1175195"/>
                      <a:pt x="4270820" y="1167003"/>
                    </a:cubicBezTo>
                    <a:cubicBezTo>
                      <a:pt x="4282916" y="1161764"/>
                      <a:pt x="4296632" y="1158145"/>
                      <a:pt x="4309587" y="1153287"/>
                    </a:cubicBezTo>
                    <a:cubicBezTo>
                      <a:pt x="4324731" y="1147572"/>
                      <a:pt x="4341210" y="1145477"/>
                      <a:pt x="4350449" y="1129665"/>
                    </a:cubicBezTo>
                    <a:cubicBezTo>
                      <a:pt x="4351496" y="1127951"/>
                      <a:pt x="4354640" y="1127665"/>
                      <a:pt x="4356164" y="1126046"/>
                    </a:cubicBezTo>
                    <a:cubicBezTo>
                      <a:pt x="4361021" y="1121093"/>
                      <a:pt x="4367308" y="1116521"/>
                      <a:pt x="4369880" y="1110520"/>
                    </a:cubicBezTo>
                    <a:cubicBezTo>
                      <a:pt x="4377309" y="1092994"/>
                      <a:pt x="4383119" y="1074896"/>
                      <a:pt x="4389787" y="1057085"/>
                    </a:cubicBezTo>
                    <a:cubicBezTo>
                      <a:pt x="4391216" y="1053275"/>
                      <a:pt x="4392549" y="1048417"/>
                      <a:pt x="4395502" y="1046226"/>
                    </a:cubicBezTo>
                    <a:cubicBezTo>
                      <a:pt x="4412552" y="1033653"/>
                      <a:pt x="4429888" y="1021556"/>
                      <a:pt x="4447413" y="1009650"/>
                    </a:cubicBezTo>
                    <a:cubicBezTo>
                      <a:pt x="4454462" y="1004887"/>
                      <a:pt x="4460367" y="1007555"/>
                      <a:pt x="4466654" y="1013079"/>
                    </a:cubicBezTo>
                    <a:cubicBezTo>
                      <a:pt x="4472750" y="1018318"/>
                      <a:pt x="4480275" y="1023747"/>
                      <a:pt x="4487894" y="1025081"/>
                    </a:cubicBezTo>
                    <a:cubicBezTo>
                      <a:pt x="4503135" y="1027652"/>
                      <a:pt x="4518946" y="1028224"/>
                      <a:pt x="4534472" y="1028224"/>
                    </a:cubicBezTo>
                    <a:cubicBezTo>
                      <a:pt x="4540282" y="1028224"/>
                      <a:pt x="4546473" y="1024795"/>
                      <a:pt x="4551903" y="1022033"/>
                    </a:cubicBezTo>
                    <a:cubicBezTo>
                      <a:pt x="4562189" y="1016794"/>
                      <a:pt x="4571714" y="1009745"/>
                      <a:pt x="4582382" y="1005364"/>
                    </a:cubicBezTo>
                    <a:cubicBezTo>
                      <a:pt x="4594765" y="1000316"/>
                      <a:pt x="4602194" y="992219"/>
                      <a:pt x="4605909" y="979551"/>
                    </a:cubicBezTo>
                    <a:cubicBezTo>
                      <a:pt x="4611434" y="960692"/>
                      <a:pt x="4624579" y="947547"/>
                      <a:pt x="4640104" y="936879"/>
                    </a:cubicBezTo>
                    <a:cubicBezTo>
                      <a:pt x="4659821" y="923258"/>
                      <a:pt x="4683348" y="923925"/>
                      <a:pt x="4705731" y="920591"/>
                    </a:cubicBezTo>
                    <a:cubicBezTo>
                      <a:pt x="4714304" y="919353"/>
                      <a:pt x="4723162" y="918305"/>
                      <a:pt x="4730973" y="915162"/>
                    </a:cubicBezTo>
                    <a:cubicBezTo>
                      <a:pt x="4760595" y="903351"/>
                      <a:pt x="4790218" y="892112"/>
                      <a:pt x="4822794" y="892397"/>
                    </a:cubicBezTo>
                    <a:cubicBezTo>
                      <a:pt x="4825460" y="892397"/>
                      <a:pt x="4828128" y="892112"/>
                      <a:pt x="4830794" y="891635"/>
                    </a:cubicBezTo>
                    <a:cubicBezTo>
                      <a:pt x="4853940" y="887730"/>
                      <a:pt x="4877848" y="886206"/>
                      <a:pt x="4894421" y="865442"/>
                    </a:cubicBezTo>
                    <a:cubicBezTo>
                      <a:pt x="4897469" y="861632"/>
                      <a:pt x="4904422" y="860489"/>
                      <a:pt x="4909756" y="858964"/>
                    </a:cubicBezTo>
                    <a:cubicBezTo>
                      <a:pt x="4918996" y="856488"/>
                      <a:pt x="4925188" y="851440"/>
                      <a:pt x="4928521" y="842391"/>
                    </a:cubicBezTo>
                    <a:cubicBezTo>
                      <a:pt x="4934141" y="826770"/>
                      <a:pt x="4940808" y="811435"/>
                      <a:pt x="4945857" y="795623"/>
                    </a:cubicBezTo>
                    <a:cubicBezTo>
                      <a:pt x="4949381" y="784765"/>
                      <a:pt x="4955953" y="778764"/>
                      <a:pt x="4966145" y="774287"/>
                    </a:cubicBezTo>
                    <a:cubicBezTo>
                      <a:pt x="4971860" y="771811"/>
                      <a:pt x="4976813" y="766382"/>
                      <a:pt x="4980909" y="761333"/>
                    </a:cubicBezTo>
                    <a:cubicBezTo>
                      <a:pt x="4985862" y="755237"/>
                      <a:pt x="4988433" y="747141"/>
                      <a:pt x="4993862" y="741712"/>
                    </a:cubicBezTo>
                    <a:cubicBezTo>
                      <a:pt x="5007102" y="728186"/>
                      <a:pt x="5011198" y="713232"/>
                      <a:pt x="5006816" y="694754"/>
                    </a:cubicBezTo>
                    <a:cubicBezTo>
                      <a:pt x="5002911" y="678371"/>
                      <a:pt x="5013198" y="656463"/>
                      <a:pt x="5026724" y="653129"/>
                    </a:cubicBezTo>
                    <a:cubicBezTo>
                      <a:pt x="5041678" y="649414"/>
                      <a:pt x="5051965" y="640271"/>
                      <a:pt x="5062538" y="630079"/>
                    </a:cubicBezTo>
                    <a:cubicBezTo>
                      <a:pt x="5068443" y="624364"/>
                      <a:pt x="5076730" y="619411"/>
                      <a:pt x="5084731" y="617982"/>
                    </a:cubicBezTo>
                    <a:cubicBezTo>
                      <a:pt x="5115116" y="612458"/>
                      <a:pt x="5143786" y="619220"/>
                      <a:pt x="5172647" y="630174"/>
                    </a:cubicBezTo>
                    <a:cubicBezTo>
                      <a:pt x="5191506" y="637318"/>
                      <a:pt x="5212461" y="639223"/>
                      <a:pt x="5232654" y="642080"/>
                    </a:cubicBezTo>
                    <a:cubicBezTo>
                      <a:pt x="5238941" y="642937"/>
                      <a:pt x="5246942" y="641033"/>
                      <a:pt x="5252371" y="637508"/>
                    </a:cubicBezTo>
                    <a:cubicBezTo>
                      <a:pt x="5271421" y="625316"/>
                      <a:pt x="5290376" y="612743"/>
                      <a:pt x="5308092" y="598646"/>
                    </a:cubicBezTo>
                    <a:cubicBezTo>
                      <a:pt x="5324571" y="585407"/>
                      <a:pt x="5343144" y="579882"/>
                      <a:pt x="5363147" y="581311"/>
                    </a:cubicBezTo>
                    <a:cubicBezTo>
                      <a:pt x="5377720" y="582359"/>
                      <a:pt x="5390864" y="579977"/>
                      <a:pt x="5404580" y="576358"/>
                    </a:cubicBezTo>
                    <a:cubicBezTo>
                      <a:pt x="5416010" y="573310"/>
                      <a:pt x="5428583" y="571214"/>
                      <a:pt x="5440203" y="572548"/>
                    </a:cubicBezTo>
                    <a:cubicBezTo>
                      <a:pt x="5456491" y="574453"/>
                      <a:pt x="5469922" y="571691"/>
                      <a:pt x="5482971" y="561880"/>
                    </a:cubicBezTo>
                    <a:cubicBezTo>
                      <a:pt x="5489924" y="556641"/>
                      <a:pt x="5498878" y="553879"/>
                      <a:pt x="5507165" y="550259"/>
                    </a:cubicBezTo>
                    <a:cubicBezTo>
                      <a:pt x="5519928" y="544640"/>
                      <a:pt x="5533168" y="539877"/>
                      <a:pt x="5545645" y="533591"/>
                    </a:cubicBezTo>
                    <a:cubicBezTo>
                      <a:pt x="5559076" y="526923"/>
                      <a:pt x="5571363" y="517684"/>
                      <a:pt x="5585079" y="511969"/>
                    </a:cubicBezTo>
                    <a:cubicBezTo>
                      <a:pt x="5599843" y="505778"/>
                      <a:pt x="5609368" y="496348"/>
                      <a:pt x="5615368" y="481679"/>
                    </a:cubicBezTo>
                    <a:cubicBezTo>
                      <a:pt x="5619179" y="472440"/>
                      <a:pt x="5624417" y="462629"/>
                      <a:pt x="5631656" y="456152"/>
                    </a:cubicBezTo>
                    <a:cubicBezTo>
                      <a:pt x="5646611" y="442913"/>
                      <a:pt x="5664136" y="432625"/>
                      <a:pt x="5679377" y="419576"/>
                    </a:cubicBezTo>
                    <a:cubicBezTo>
                      <a:pt x="5700808" y="401288"/>
                      <a:pt x="5720620" y="381857"/>
                      <a:pt x="5722525" y="350615"/>
                    </a:cubicBezTo>
                    <a:cubicBezTo>
                      <a:pt x="5723572" y="333375"/>
                      <a:pt x="5732716" y="326041"/>
                      <a:pt x="5749576" y="321945"/>
                    </a:cubicBezTo>
                    <a:cubicBezTo>
                      <a:pt x="5755195" y="320612"/>
                      <a:pt x="5763197" y="318040"/>
                      <a:pt x="5764911" y="313849"/>
                    </a:cubicBezTo>
                    <a:cubicBezTo>
                      <a:pt x="5770054" y="301371"/>
                      <a:pt x="5780722" y="298895"/>
                      <a:pt x="5791009" y="293942"/>
                    </a:cubicBezTo>
                    <a:cubicBezTo>
                      <a:pt x="5797201" y="290989"/>
                      <a:pt x="5804821" y="285179"/>
                      <a:pt x="5806440" y="279178"/>
                    </a:cubicBezTo>
                    <a:cubicBezTo>
                      <a:pt x="5813107" y="254889"/>
                      <a:pt x="5831395" y="240602"/>
                      <a:pt x="5848636" y="224885"/>
                    </a:cubicBezTo>
                    <a:cubicBezTo>
                      <a:pt x="5853684" y="220218"/>
                      <a:pt x="5859113" y="214884"/>
                      <a:pt x="5861590" y="208788"/>
                    </a:cubicBezTo>
                    <a:cubicBezTo>
                      <a:pt x="5866829" y="195643"/>
                      <a:pt x="5874639" y="186118"/>
                      <a:pt x="5888355" y="181166"/>
                    </a:cubicBezTo>
                    <a:cubicBezTo>
                      <a:pt x="5892736" y="179642"/>
                      <a:pt x="5896737" y="176117"/>
                      <a:pt x="5900071" y="172784"/>
                    </a:cubicBezTo>
                    <a:cubicBezTo>
                      <a:pt x="5907215" y="165545"/>
                      <a:pt x="5913215" y="157067"/>
                      <a:pt x="5920740" y="150305"/>
                    </a:cubicBezTo>
                    <a:cubicBezTo>
                      <a:pt x="5939885" y="132874"/>
                      <a:pt x="5958840" y="115729"/>
                      <a:pt x="5969985" y="91345"/>
                    </a:cubicBezTo>
                    <a:cubicBezTo>
                      <a:pt x="5975413" y="79439"/>
                      <a:pt x="5981605" y="66485"/>
                      <a:pt x="5991130" y="58293"/>
                    </a:cubicBezTo>
                    <a:cubicBezTo>
                      <a:pt x="6003227" y="47911"/>
                      <a:pt x="6019133" y="42005"/>
                      <a:pt x="6033325" y="33909"/>
                    </a:cubicBezTo>
                    <a:cubicBezTo>
                      <a:pt x="6040469" y="29813"/>
                      <a:pt x="6047137" y="24860"/>
                      <a:pt x="6054376" y="20955"/>
                    </a:cubicBezTo>
                    <a:cubicBezTo>
                      <a:pt x="6067234" y="14097"/>
                      <a:pt x="6080379" y="7715"/>
                      <a:pt x="6095524" y="0"/>
                    </a:cubicBezTo>
                    <a:close/>
                  </a:path>
                </a:pathLst>
              </a:custGeom>
              <a:blipFill>
                <a:blip r:embed="rId3">
                  <a:alphaModFix amt="57000"/>
                </a:blip>
                <a:tile tx="0" ty="0" sx="100000" sy="100000" flip="none" algn="tl"/>
              </a:blip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9084D1AC-3162-4EB1-9117-71BDBC95259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199" y="1785668"/>
            <a:ext cx="7021513" cy="1190445"/>
          </a:xfrm>
        </p:spPr>
        <p:txBody>
          <a:bodyPr>
            <a:normAutofit/>
          </a:bodyPr>
          <a:lstStyle/>
          <a:p>
            <a:pPr algn="l"/>
            <a:r>
              <a:rPr lang="en-US" sz="5600" dirty="0">
                <a:highlight>
                  <a:srgbClr val="FFFF00"/>
                </a:highlight>
              </a:rPr>
              <a:t>The Reliability Function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C4852AE-2D06-4B2C-8001-E688BC63247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35024" y="3716480"/>
            <a:ext cx="7025753" cy="1343892"/>
          </a:xfrm>
        </p:spPr>
        <p:txBody>
          <a:bodyPr>
            <a:normAutofit/>
          </a:bodyPr>
          <a:lstStyle/>
          <a:p>
            <a:pPr algn="l"/>
            <a:r>
              <a:rPr lang="en-US" sz="1500" dirty="0">
                <a:solidFill>
                  <a:schemeClr val="bg1"/>
                </a:solidFill>
              </a:rPr>
              <a:t>HSV RAM XIV</a:t>
            </a:r>
          </a:p>
          <a:p>
            <a:pPr algn="l"/>
            <a:r>
              <a:rPr lang="en-US" sz="1500" dirty="0">
                <a:solidFill>
                  <a:schemeClr val="bg1"/>
                </a:solidFill>
              </a:rPr>
              <a:t>Paul Thomas Britton</a:t>
            </a:r>
          </a:p>
          <a:p>
            <a:pPr algn="l"/>
            <a:r>
              <a:rPr lang="en-US" sz="1500" dirty="0">
                <a:solidFill>
                  <a:schemeClr val="bg1"/>
                </a:solidFill>
              </a:rPr>
              <a:t>paul.t.britton@nasa.gov</a:t>
            </a:r>
          </a:p>
          <a:p>
            <a:pPr algn="l"/>
            <a:r>
              <a:rPr lang="en-US" sz="1500" dirty="0">
                <a:solidFill>
                  <a:schemeClr val="bg1"/>
                </a:solidFill>
              </a:rPr>
              <a:t>11/1/2022</a:t>
            </a:r>
          </a:p>
        </p:txBody>
      </p:sp>
    </p:spTree>
    <p:extLst>
      <p:ext uri="{BB962C8B-B14F-4D97-AF65-F5344CB8AC3E}">
        <p14:creationId xmlns:p14="http://schemas.microsoft.com/office/powerpoint/2010/main" val="17955001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6E392552-1283-0EFE-9FE8-57DDB9F21D8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</a:blip>
          <a:srcRect t="15413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30" name="Rectangle 14">
            <a:extLst>
              <a:ext uri="{FF2B5EF4-FFF2-40B4-BE49-F238E27FC236}">
                <a16:creationId xmlns:a16="http://schemas.microsoft.com/office/drawing/2014/main" id="{B4147794-66B7-4CDE-BC75-BBDC48B2FC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559481" y="0"/>
            <a:ext cx="7718119" cy="6858000"/>
          </a:xfrm>
          <a:prstGeom prst="rect">
            <a:avLst/>
          </a:prstGeom>
          <a:solidFill>
            <a:schemeClr val="bg1">
              <a:alpha val="8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Schoolbook" panose="020406040505050203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841862E-63EE-4003-ABD5-195DAE7B78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50889" y="365758"/>
            <a:ext cx="6784259" cy="1828800"/>
          </a:xfrm>
        </p:spPr>
        <p:txBody>
          <a:bodyPr>
            <a:normAutofit/>
          </a:bodyPr>
          <a:lstStyle/>
          <a:p>
            <a:r>
              <a:rPr lang="en-US" sz="4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Table of Contents</a:t>
            </a:r>
          </a:p>
        </p:txBody>
      </p:sp>
      <p:sp>
        <p:nvSpPr>
          <p:cNvPr id="32" name="Rectangle 16">
            <a:extLst>
              <a:ext uri="{FF2B5EF4-FFF2-40B4-BE49-F238E27FC236}">
                <a16:creationId xmlns:a16="http://schemas.microsoft.com/office/drawing/2014/main" id="{41202E79-1236-4DF8-9921-F47A0B079C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277600" y="0"/>
            <a:ext cx="914400" cy="6858000"/>
          </a:xfrm>
          <a:prstGeom prst="rect">
            <a:avLst/>
          </a:prstGeom>
          <a:solidFill>
            <a:schemeClr val="tx1">
              <a:lumMod val="85000"/>
              <a:lumOff val="15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58A329B5-BC0A-F07D-EFAA-5A50A22EDEB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89040011"/>
              </p:ext>
            </p:extLst>
          </p:nvPr>
        </p:nvGraphicFramePr>
        <p:xfrm>
          <a:off x="4050889" y="2324100"/>
          <a:ext cx="6784259" cy="38750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884585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9069CC-C5C1-4AD1-BB9B-77B3DE0629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2844" y="0"/>
            <a:ext cx="10623829" cy="1425407"/>
          </a:xfrm>
        </p:spPr>
        <p:txBody>
          <a:bodyPr/>
          <a:lstStyle/>
          <a:p>
            <a:r>
              <a:rPr lang="en-US" dirty="0"/>
              <a:t>Probability Theory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2F709D4D-E207-4BB7-8FBB-72F04B464F3C}"/>
                  </a:ext>
                </a:extLst>
              </p:cNvPr>
              <p:cNvSpPr txBox="1"/>
              <p:nvPr/>
            </p:nvSpPr>
            <p:spPr>
              <a:xfrm>
                <a:off x="571073" y="1616164"/>
                <a:ext cx="11068131" cy="3816429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r>
                  <a:rPr lang="en-US" sz="2800" dirty="0">
                    <a:ea typeface="Cambria Math" panose="02040503050406030204" pitchFamily="18" charset="0"/>
                  </a:rPr>
                  <a:t>A </a:t>
                </a:r>
                <a:r>
                  <a:rPr lang="en-US" sz="2800" b="1" u="sng" dirty="0">
                    <a:ea typeface="Cambria Math" panose="02040503050406030204" pitchFamily="18" charset="0"/>
                  </a:rPr>
                  <a:t>Probability Space</a:t>
                </a:r>
                <a:r>
                  <a:rPr lang="en-US" sz="2800" dirty="0">
                    <a:ea typeface="Cambria Math" panose="02040503050406030204" pitchFamily="18" charset="0"/>
                  </a:rPr>
                  <a:t> is a triple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8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l-GR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𝛺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, </m:t>
                        </m:r>
                        <m:r>
                          <a:rPr lang="el-GR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𝛦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,</m:t>
                        </m:r>
                        <m:r>
                          <a:rPr lang="el-GR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𝛲</m:t>
                        </m:r>
                      </m:e>
                    </m:d>
                    <m:r>
                      <a:rPr lang="en-US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 </m:t>
                    </m:r>
                    <m:r>
                      <m:rPr>
                        <m:sty m:val="p"/>
                      </m:rPr>
                      <a:rPr lang="en-US" sz="28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such</m:t>
                    </m:r>
                    <m:r>
                      <a:rPr lang="en-US" sz="28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n-US" sz="28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that</m:t>
                    </m:r>
                  </m:oMath>
                </a14:m>
                <a:endParaRPr lang="en-US" sz="2800" b="0" i="1" dirty="0">
                  <a:ea typeface="Cambria Math" panose="02040503050406030204" pitchFamily="18" charset="0"/>
                </a:endParaRPr>
              </a:p>
              <a:p>
                <a:pPr marL="1200150" lvl="1" indent="-742950">
                  <a:buFont typeface="+mj-lt"/>
                  <a:buAutoNum type="arabicPeriod"/>
                </a:pPr>
                <a14:m>
                  <m:oMath xmlns:m="http://schemas.openxmlformats.org/officeDocument/2006/math">
                    <m:r>
                      <a:rPr lang="el-GR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𝛺</m:t>
                    </m:r>
                  </m:oMath>
                </a14:m>
                <a:r>
                  <a:rPr lang="en-US" sz="2800" b="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US" sz="2800" b="0" dirty="0">
                    <a:ea typeface="Cambria Math" panose="02040503050406030204" pitchFamily="18" charset="0"/>
                  </a:rPr>
                  <a:t>is a non-empty set of all possible outcomes called the </a:t>
                </a:r>
                <a:r>
                  <a:rPr lang="en-US" sz="2800" b="1" u="sng" dirty="0">
                    <a:solidFill>
                      <a:schemeClr val="bg1"/>
                    </a:solidFill>
                    <a:highlight>
                      <a:srgbClr val="FFFF00"/>
                    </a:highlight>
                    <a:ea typeface="Cambria Math" panose="02040503050406030204" pitchFamily="18" charset="0"/>
                  </a:rPr>
                  <a:t>Sample Space</a:t>
                </a:r>
              </a:p>
              <a:p>
                <a:pPr marL="1200150" lvl="1" indent="-742950">
                  <a:buFont typeface="+mj-lt"/>
                  <a:buAutoNum type="arabicPeriod"/>
                </a:pP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𝐸</m:t>
                    </m:r>
                  </m:oMath>
                </a14:m>
                <a:r>
                  <a:rPr lang="en-US" sz="2800" b="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US" sz="2800" b="0" dirty="0">
                    <a:ea typeface="Cambria Math" panose="02040503050406030204" pitchFamily="18" charset="0"/>
                  </a:rPr>
                  <a:t>is a collection of subsets of</a:t>
                </a:r>
                <a:r>
                  <a:rPr lang="en-US" sz="2800" b="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l-GR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𝛺</m:t>
                    </m:r>
                  </m:oMath>
                </a14:m>
                <a:r>
                  <a:rPr lang="en-US" sz="2800" b="0" i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US" sz="2800" b="0" dirty="0">
                    <a:ea typeface="Cambria Math" panose="02040503050406030204" pitchFamily="18" charset="0"/>
                  </a:rPr>
                  <a:t>called </a:t>
                </a:r>
                <a:r>
                  <a:rPr lang="en-US" sz="2800" b="1" u="sng" dirty="0">
                    <a:solidFill>
                      <a:schemeClr val="bg1"/>
                    </a:solidFill>
                    <a:highlight>
                      <a:srgbClr val="FFFF00"/>
                    </a:highlight>
                    <a:ea typeface="Cambria Math" panose="02040503050406030204" pitchFamily="18" charset="0"/>
                  </a:rPr>
                  <a:t>Events</a:t>
                </a:r>
              </a:p>
              <a:p>
                <a:pPr marL="1657350" lvl="2" indent="-7429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𝐸</m:t>
                    </m:r>
                  </m:oMath>
                </a14:m>
                <a:r>
                  <a:rPr lang="en-US" sz="2800" dirty="0">
                    <a:ea typeface="Cambria Math" panose="02040503050406030204" pitchFamily="18" charset="0"/>
                  </a:rPr>
                  <a:t> must be closed under complements and unions</a:t>
                </a:r>
                <a:endParaRPr lang="en-US" sz="2800" i="1" dirty="0">
                  <a:ea typeface="Cambria Math" panose="02040503050406030204" pitchFamily="18" charset="0"/>
                </a:endParaRPr>
              </a:p>
              <a:p>
                <a:pPr marL="1200150" lvl="1" indent="-742950">
                  <a:buFont typeface="+mj-lt"/>
                  <a:buAutoNum type="arabicPeriod"/>
                </a:pP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𝑃</m:t>
                    </m:r>
                    <m:r>
                      <a:rPr lang="en-US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:</m:t>
                    </m:r>
                    <m:r>
                      <a:rPr lang="en-US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𝐸</m:t>
                    </m:r>
                    <m:r>
                      <a:rPr lang="en-US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  <m:d>
                      <m:dPr>
                        <m:begChr m:val="["/>
                        <m:endChr m:val="]"/>
                        <m:ctrlPr>
                          <a:rPr lang="en-US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0, 1</m:t>
                        </m:r>
                      </m:e>
                    </m:d>
                  </m:oMath>
                </a14:m>
                <a:r>
                  <a:rPr lang="en-US" sz="2800" b="1" i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US" sz="2800" dirty="0">
                    <a:ea typeface="Cambria Math" panose="02040503050406030204" pitchFamily="18" charset="0"/>
                  </a:rPr>
                  <a:t>is called a </a:t>
                </a:r>
                <a:r>
                  <a:rPr lang="en-US" sz="2800" b="1" u="sng" dirty="0">
                    <a:solidFill>
                      <a:schemeClr val="bg1"/>
                    </a:solidFill>
                    <a:highlight>
                      <a:srgbClr val="FFFF00"/>
                    </a:highlight>
                    <a:ea typeface="Cambria Math" panose="02040503050406030204" pitchFamily="18" charset="0"/>
                  </a:rPr>
                  <a:t>Probability Measure</a:t>
                </a:r>
              </a:p>
              <a:p>
                <a:pPr marL="1657350" lvl="2" indent="-7429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𝑃</m:t>
                    </m:r>
                    <m:d>
                      <m:dPr>
                        <m:ctrlPr>
                          <a:rPr lang="en-US" sz="28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l-GR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𝛺</m:t>
                        </m:r>
                      </m:e>
                    </m:d>
                    <m:r>
                      <a:rPr lang="en-US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n-US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1</m:t>
                    </m:r>
                  </m:oMath>
                </a14:m>
                <a:endParaRPr lang="en-US" sz="2800" i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pPr marL="1657350" lvl="2" indent="-7429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en-US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𝑃</m:t>
                    </m:r>
                    <m:d>
                      <m:dPr>
                        <m:ctrlPr>
                          <a:rPr lang="en-U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nary>
                          <m:naryPr>
                            <m:chr m:val="⋃"/>
                            <m:subHide m:val="on"/>
                            <m:supHide m:val="on"/>
                            <m:ctrlPr>
                              <a:rPr lang="en-US" sz="28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naryPr>
                          <m:sub/>
                          <m:sup/>
                          <m:e>
                            <m:r>
                              <a:rPr lang="en-US" sz="28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𝐴</m:t>
                            </m:r>
                            <m:r>
                              <a:rPr lang="en-US" sz="2800" i="1" baseline="-2500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𝑖</m:t>
                            </m:r>
                          </m:e>
                        </m:nary>
                      </m:e>
                    </m:d>
                    <m:r>
                      <a:rPr lang="en-US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nary>
                      <m:naryPr>
                        <m:chr m:val="∑"/>
                        <m:subHide m:val="on"/>
                        <m:supHide m:val="on"/>
                        <m:ctrlPr>
                          <a:rPr lang="en-US" sz="28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naryPr>
                      <m:sub/>
                      <m:sup/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𝑃</m:t>
                        </m:r>
                        <m:d>
                          <m:dPr>
                            <m:ctrlPr>
                              <a:rPr lang="en-US" sz="28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8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𝐴</m:t>
                            </m:r>
                            <m:r>
                              <a:rPr lang="en-US" sz="2800" b="0" i="1" baseline="-2500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𝑖</m:t>
                            </m:r>
                          </m:e>
                        </m:d>
                      </m:e>
                    </m:nary>
                  </m:oMath>
                </a14:m>
                <a:r>
                  <a:rPr lang="en-US" sz="2800" i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, </a:t>
                </a:r>
                <a:r>
                  <a:rPr lang="en-US" sz="2800" dirty="0">
                    <a:ea typeface="Cambria Math" panose="02040503050406030204" pitchFamily="18" charset="0"/>
                  </a:rPr>
                  <a:t>where</a:t>
                </a:r>
                <a:r>
                  <a:rPr lang="en-US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𝐴</m:t>
                    </m:r>
                    <m:r>
                      <a:rPr lang="en-US" sz="2800" b="0" i="1" baseline="-2500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𝑖</m:t>
                    </m:r>
                    <m:r>
                      <a:rPr lang="en-US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∈</m:t>
                    </m:r>
                    <m:r>
                      <a:rPr lang="en-US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𝐸</m:t>
                    </m:r>
                  </m:oMath>
                </a14:m>
                <a:r>
                  <a:rPr lang="en-US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and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𝐴</m:t>
                    </m:r>
                    <m:r>
                      <a:rPr lang="en-US" sz="2800" i="1" baseline="-250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𝑖</m:t>
                    </m:r>
                  </m:oMath>
                </a14:m>
                <a:r>
                  <a:rPr lang="en-US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are pairwise disjoint</a:t>
                </a:r>
                <a:r>
                  <a:rPr lang="en-US" sz="2800" baseline="300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*</a:t>
                </a:r>
                <a:r>
                  <a:rPr lang="en-US" sz="2800" i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</a:p>
              <a:p>
                <a:pPr marL="1200150" lvl="1" indent="-742950">
                  <a:buFont typeface="+mj-lt"/>
                  <a:buAutoNum type="arabicPeriod"/>
                </a:pPr>
                <a:r>
                  <a:rPr lang="en-US" sz="2400" i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Additional rigorous details that are important to Mathematicians</a:t>
                </a:r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2F709D4D-E207-4BB7-8FBB-72F04B464F3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1073" y="1616164"/>
                <a:ext cx="11068131" cy="3816429"/>
              </a:xfrm>
              <a:prstGeom prst="rect">
                <a:avLst/>
              </a:prstGeom>
              <a:blipFill>
                <a:blip r:embed="rId3"/>
                <a:stretch>
                  <a:fillRect l="-1983" t="-2716" b="-399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B28EE4AA-2673-4B36-A45B-4DF5092F7BF4}"/>
                  </a:ext>
                </a:extLst>
              </p:cNvPr>
              <p:cNvSpPr txBox="1"/>
              <p:nvPr/>
            </p:nvSpPr>
            <p:spPr>
              <a:xfrm>
                <a:off x="3905957" y="6021977"/>
                <a:ext cx="7861324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000" baseline="30000" dirty="0"/>
                  <a:t>*</a:t>
                </a:r>
                <a:r>
                  <a:rPr lang="en-US" sz="2000" dirty="0"/>
                  <a:t>Pair of dice example: </a:t>
                </a:r>
                <a14:m>
                  <m:oMath xmlns:m="http://schemas.openxmlformats.org/officeDocument/2006/math"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𝑃</m:t>
                    </m:r>
                    <m:d>
                      <m:dPr>
                        <m:ctrlPr>
                          <a:rPr lang="en-US" sz="20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𝑟𝑜𝑙𝑙𝑖𝑛𝑔</m:t>
                        </m:r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 4</m:t>
                        </m:r>
                      </m:e>
                    </m:d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𝑃</m:t>
                    </m:r>
                    <m:d>
                      <m:dPr>
                        <m:ctrlPr>
                          <a:rPr lang="en-US" sz="20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d>
                          <m:dPr>
                            <m:begChr m:val="["/>
                            <m:endChr m:val="]"/>
                            <m:ctrlP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1, 3</m:t>
                            </m:r>
                          </m:e>
                        </m:d>
                      </m:e>
                    </m:d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𝑃</m:t>
                    </m:r>
                    <m:d>
                      <m:dPr>
                        <m:ctrlPr>
                          <a:rPr lang="en-US" sz="20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d>
                          <m:dPr>
                            <m:begChr m:val="["/>
                            <m:endChr m:val="]"/>
                            <m:ctrlP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3, 1</m:t>
                            </m:r>
                          </m:e>
                        </m:d>
                      </m:e>
                    </m:d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𝑃</m:t>
                    </m:r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(</m:t>
                    </m:r>
                    <m:d>
                      <m:dPr>
                        <m:begChr m:val="["/>
                        <m:endChr m:val="]"/>
                        <m:ctrlPr>
                          <a:rPr lang="en-US" sz="20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2, 2</m:t>
                        </m:r>
                      </m:e>
                    </m:d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US" sz="2000" baseline="30000" dirty="0"/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B28EE4AA-2673-4B36-A45B-4DF5092F7BF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05957" y="6021977"/>
                <a:ext cx="7861324" cy="400110"/>
              </a:xfrm>
              <a:prstGeom prst="rect">
                <a:avLst/>
              </a:prstGeom>
              <a:blipFill>
                <a:blip r:embed="rId4"/>
                <a:stretch>
                  <a:fillRect l="-233" t="-9231" b="-2769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172179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3BECCB-892B-4930-9714-BEAE934D12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6356" y="365125"/>
            <a:ext cx="10597444" cy="1325563"/>
          </a:xfrm>
        </p:spPr>
        <p:txBody>
          <a:bodyPr/>
          <a:lstStyle/>
          <a:p>
            <a:r>
              <a:rPr lang="en-US" dirty="0"/>
              <a:t>Random Variables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DD9A6BD0-7DFD-4DCD-9A43-DE24B2E8BA65}"/>
                  </a:ext>
                </a:extLst>
              </p:cNvPr>
              <p:cNvSpPr txBox="1"/>
              <p:nvPr/>
            </p:nvSpPr>
            <p:spPr>
              <a:xfrm>
                <a:off x="838200" y="1894314"/>
                <a:ext cx="10245436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/>
                  <a:t>A </a:t>
                </a:r>
                <a:r>
                  <a:rPr lang="en-US" sz="2800" b="1" u="sng" dirty="0">
                    <a:solidFill>
                      <a:schemeClr val="bg1"/>
                    </a:solidFill>
                    <a:highlight>
                      <a:srgbClr val="FFFF00"/>
                    </a:highlight>
                  </a:rPr>
                  <a:t>Random Variable</a:t>
                </a:r>
                <a:r>
                  <a:rPr lang="en-US" sz="2800" b="1" dirty="0"/>
                  <a:t> </a:t>
                </a:r>
                <a:r>
                  <a:rPr lang="en-US" sz="2800" dirty="0"/>
                  <a:t>is a function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𝑋</m:t>
                    </m:r>
                  </m:oMath>
                </a14:m>
                <a:r>
                  <a:rPr lang="en-US" sz="2800" b="1" dirty="0"/>
                  <a:t> </a:t>
                </a:r>
                <a:r>
                  <a:rPr lang="en-US" sz="2800" dirty="0"/>
                  <a:t>that maps outcomes of an experiment to numerical quantities.</a:t>
                </a:r>
                <a:endParaRPr lang="en-US" sz="2800" b="1" dirty="0"/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DD9A6BD0-7DFD-4DCD-9A43-DE24B2E8BA6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8200" y="1894314"/>
                <a:ext cx="10245436" cy="954107"/>
              </a:xfrm>
              <a:prstGeom prst="rect">
                <a:avLst/>
              </a:prstGeom>
              <a:blipFill>
                <a:blip r:embed="rId3"/>
                <a:stretch>
                  <a:fillRect l="-1250" t="-6410" b="-1794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3762D2A3-D90E-4D07-B2ED-79E95DC9B259}"/>
                  </a:ext>
                </a:extLst>
              </p:cNvPr>
              <p:cNvSpPr txBox="1"/>
              <p:nvPr/>
            </p:nvSpPr>
            <p:spPr>
              <a:xfrm>
                <a:off x="838201" y="3423112"/>
                <a:ext cx="10799618" cy="181588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/>
                  <a:t>Therefore, we can express mathematically, the probability that the outcome to an experiment is mapped by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𝑋</m:t>
                    </m:r>
                  </m:oMath>
                </a14:m>
                <a:r>
                  <a:rPr lang="en-US" sz="2800" dirty="0"/>
                  <a:t> to a quantity within an interval</a:t>
                </a: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US" sz="2800" i="1" dirty="0">
                          <a:latin typeface="Cambria Math" panose="02040503050406030204" pitchFamily="18" charset="0"/>
                        </a:rPr>
                        <m:t>P</m:t>
                      </m:r>
                      <m:d>
                        <m:dPr>
                          <m:ctrlPr>
                            <a:rPr lang="en-US" sz="280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  <m:r>
                            <a:rPr lang="en-US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≤</m:t>
                          </m:r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𝑋</m:t>
                          </m:r>
                          <m:r>
                            <a:rPr lang="en-US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≤</m:t>
                          </m:r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𝑏</m:t>
                          </m:r>
                        </m:e>
                      </m:d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≝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𝑃</m:t>
                      </m:r>
                      <m:d>
                        <m:dPr>
                          <m:ctrlPr>
                            <a:rPr lang="en-US" sz="28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d>
                            <m:dPr>
                              <m:begChr m:val="["/>
                              <m:endChr m:val="]"/>
                              <m:ctrlPr>
                                <a:rPr lang="en-US" sz="2800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800" b="0" i="1" smtClean="0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  <m:r>
                                <a:rPr lang="en-US" sz="2800" b="0" i="1" smtClean="0">
                                  <a:latin typeface="Cambria Math" panose="02040503050406030204" pitchFamily="18" charset="0"/>
                                </a:rPr>
                                <m:t>, </m:t>
                              </m:r>
                              <m:r>
                                <a:rPr lang="en-US" sz="2800" b="0" i="1" smtClean="0">
                                  <a:latin typeface="Cambria Math" panose="02040503050406030204" pitchFamily="18" charset="0"/>
                                </a:rPr>
                                <m:t>𝑏</m:t>
                              </m:r>
                            </m:e>
                          </m:d>
                        </m:e>
                      </m:d>
                    </m:oMath>
                  </m:oMathPara>
                </a14:m>
                <a:endParaRPr lang="en-US" sz="2800" dirty="0"/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3762D2A3-D90E-4D07-B2ED-79E95DC9B25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8201" y="3423112"/>
                <a:ext cx="10799618" cy="1815882"/>
              </a:xfrm>
              <a:prstGeom prst="rect">
                <a:avLst/>
              </a:prstGeom>
              <a:blipFill>
                <a:blip r:embed="rId4"/>
                <a:stretch>
                  <a:fillRect l="-1186" t="-336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9297986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itle 1">
                <a:extLst>
                  <a:ext uri="{FF2B5EF4-FFF2-40B4-BE49-F238E27FC236}">
                    <a16:creationId xmlns:a16="http://schemas.microsoft.com/office/drawing/2014/main" id="{113BECCB-892B-4930-9714-BEAE934D12B7}"/>
                  </a:ext>
                </a:extLst>
              </p:cNvPr>
              <p:cNvSpPr>
                <a:spLocks noGrp="1"/>
              </p:cNvSpPr>
              <p:nvPr>
                <p:ph type="title"/>
              </p:nvPr>
            </p:nvSpPr>
            <p:spPr>
              <a:xfrm>
                <a:off x="508000" y="120183"/>
                <a:ext cx="10845799" cy="972018"/>
              </a:xfrm>
            </p:spPr>
            <p:txBody>
              <a:bodyPr/>
              <a:lstStyle/>
              <a:p>
                <a:r>
                  <a:rPr lang="en-US" dirty="0"/>
                  <a:t>Probability Distributions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l-G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𝛺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=</m:t>
                        </m:r>
                        <m:r>
                          <a:rPr lang="en-US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ℝ</m:t>
                        </m:r>
                      </m:e>
                      <m:sub>
                        <m:r>
                          <a:rPr lang="en-US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≥</m:t>
                        </m:r>
                        <m:r>
                          <a:rPr lang="en-US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en-US" dirty="0"/>
                  <a:t> case)</a:t>
                </a:r>
              </a:p>
            </p:txBody>
          </p:sp>
        </mc:Choice>
        <mc:Fallback xmlns="">
          <p:sp>
            <p:nvSpPr>
              <p:cNvPr id="2" name="Title 1">
                <a:extLst>
                  <a:ext uri="{FF2B5EF4-FFF2-40B4-BE49-F238E27FC236}">
                    <a16:creationId xmlns:a16="http://schemas.microsoft.com/office/drawing/2014/main" id="{113BECCB-892B-4930-9714-BEAE934D12B7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xfrm>
                <a:off x="508000" y="120183"/>
                <a:ext cx="10845799" cy="972018"/>
              </a:xfrm>
              <a:blipFill>
                <a:blip r:embed="rId3"/>
                <a:stretch>
                  <a:fillRect l="-2248" t="-5660" b="-1572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DD9A6BD0-7DFD-4DCD-9A43-DE24B2E8BA65}"/>
                  </a:ext>
                </a:extLst>
              </p:cNvPr>
              <p:cNvSpPr txBox="1"/>
              <p:nvPr/>
            </p:nvSpPr>
            <p:spPr>
              <a:xfrm>
                <a:off x="507999" y="2899802"/>
                <a:ext cx="5364381" cy="231730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/>
                  <a:t>A </a:t>
                </a:r>
                <a:r>
                  <a:rPr lang="en-US" sz="2800" b="1" u="sng" dirty="0">
                    <a:solidFill>
                      <a:schemeClr val="bg1"/>
                    </a:solidFill>
                    <a:highlight>
                      <a:srgbClr val="FFFF00"/>
                    </a:highlight>
                  </a:rPr>
                  <a:t>Probability Density Function</a:t>
                </a:r>
                <a:r>
                  <a:rPr lang="en-US" sz="2800" dirty="0"/>
                  <a:t> is a density function </a:t>
                </a:r>
                <a:r>
                  <a:rPr lang="en-US" sz="2800" i="1" dirty="0"/>
                  <a:t>f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80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d>
                  </m:oMath>
                </a14:m>
                <a:r>
                  <a:rPr lang="en-US" sz="2800" dirty="0"/>
                  <a:t> defined on</a:t>
                </a:r>
                <a:r>
                  <a:rPr lang="en-US" sz="2800" dirty="0"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ℝ</m:t>
                        </m:r>
                      </m:e>
                      <m:sub>
                        <m:r>
                          <a:rPr lang="en-US" sz="2800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≥0</m:t>
                        </m:r>
                      </m:sub>
                    </m:sSub>
                  </m:oMath>
                </a14:m>
                <a:r>
                  <a:rPr lang="en-US" sz="2800" dirty="0"/>
                  <a:t> such that,</a:t>
                </a: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i="1">
                          <a:latin typeface="Cambria Math" panose="02040503050406030204" pitchFamily="18" charset="0"/>
                        </a:rPr>
                        <m:t>𝑃</m:t>
                      </m:r>
                      <m:d>
                        <m:dPr>
                          <m:ctrlPr>
                            <a:rPr lang="en-US" sz="28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sz="2800" i="1" dirty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800" i="1" dirty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ℝ</m:t>
                              </m:r>
                            </m:e>
                            <m:sub>
                              <m:r>
                                <a:rPr lang="en-US" sz="2800" i="1" dirty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≥0</m:t>
                              </m:r>
                            </m:sub>
                          </m:sSub>
                        </m:e>
                      </m:d>
                      <m:r>
                        <a:rPr lang="en-US" sz="2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ctrlPr>
                            <a:rPr lang="en-US" sz="280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  <m:sup>
                          <m:r>
                            <a:rPr lang="en-US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∞</m:t>
                          </m:r>
                        </m:sup>
                        <m:e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𝑓</m:t>
                          </m:r>
                          <m:d>
                            <m:dPr>
                              <m:ctrlPr>
                                <a:rPr lang="en-US" sz="280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800" b="0" i="1" smtClean="0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</m:d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𝑑𝑥</m:t>
                          </m:r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=1</m:t>
                          </m:r>
                        </m:e>
                      </m:nary>
                    </m:oMath>
                  </m:oMathPara>
                </a14:m>
                <a:endParaRPr lang="en-US" sz="2800" dirty="0"/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DD9A6BD0-7DFD-4DCD-9A43-DE24B2E8BA6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7999" y="2899802"/>
                <a:ext cx="5364381" cy="2317301"/>
              </a:xfrm>
              <a:prstGeom prst="rect">
                <a:avLst/>
              </a:prstGeom>
              <a:blipFill>
                <a:blip r:embed="rId4"/>
                <a:stretch>
                  <a:fillRect l="-2273" t="-2632" r="-79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E59C5036-E6B9-45D8-B843-5161EEB2EB54}"/>
                  </a:ext>
                </a:extLst>
              </p:cNvPr>
              <p:cNvSpPr txBox="1"/>
              <p:nvPr/>
            </p:nvSpPr>
            <p:spPr>
              <a:xfrm>
                <a:off x="508000" y="5165733"/>
                <a:ext cx="5365845" cy="150060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kumimoji="0" lang="en-US" sz="2800" b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ea typeface="+mn-ea"/>
                    <a:cs typeface="+mn-cs"/>
                  </a:rPr>
                  <a:t>And,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US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𝑃</m:t>
                      </m:r>
                      <m:d>
                        <m:dPr>
                          <m:ctrlPr>
                            <a:rPr kumimoji="0" lang="en-US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white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dPr>
                        <m:e>
                          <m:d>
                            <m:dPr>
                              <m:begChr m:val="["/>
                              <m:endChr m:val="]"/>
                              <m:ctrlPr>
                                <a:rPr kumimoji="0" lang="en-US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prstClr val="white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dPr>
                            <m:e>
                              <m:r>
                                <a:rPr kumimoji="0" lang="en-US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prstClr val="white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𝑎</m:t>
                              </m:r>
                              <m:r>
                                <a:rPr kumimoji="0" lang="en-US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prstClr val="white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, </m:t>
                              </m:r>
                              <m:r>
                                <a:rPr kumimoji="0" lang="en-US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prstClr val="white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𝑏</m:t>
                              </m:r>
                            </m:e>
                          </m:d>
                        </m:e>
                      </m:d>
                      <m:r>
                        <a:rPr kumimoji="0" lang="en-US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</m:t>
                      </m:r>
                      <m:nary>
                        <m:naryPr>
                          <m:ctrlPr>
                            <a:rPr kumimoji="0" lang="en-US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white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naryPr>
                        <m:sub>
                          <m:r>
                            <a:rPr kumimoji="0" lang="en-US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white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𝑎</m:t>
                          </m:r>
                        </m:sub>
                        <m:sup>
                          <m:r>
                            <a:rPr kumimoji="0" lang="en-US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white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𝑏</m:t>
                          </m:r>
                        </m:sup>
                        <m:e>
                          <m:r>
                            <a:rPr kumimoji="0" lang="en-US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white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𝑓</m:t>
                          </m:r>
                          <m:d>
                            <m:dPr>
                              <m:ctrlPr>
                                <a:rPr kumimoji="0" lang="en-US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prstClr val="white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dPr>
                            <m:e>
                              <m:r>
                                <a:rPr kumimoji="0" lang="en-US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prstClr val="white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𝑥</m:t>
                              </m:r>
                            </m:e>
                          </m:d>
                          <m:r>
                            <a:rPr kumimoji="0" lang="en-US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white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𝑑𝑥</m:t>
                          </m:r>
                        </m:e>
                      </m:nary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E59C5036-E6B9-45D8-B843-5161EEB2EB5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8000" y="5165733"/>
                <a:ext cx="5365845" cy="1500604"/>
              </a:xfrm>
              <a:prstGeom prst="rect">
                <a:avLst/>
              </a:prstGeom>
              <a:blipFill>
                <a:blip r:embed="rId5"/>
                <a:stretch>
                  <a:fillRect l="-2270" t="-364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Box 6">
            <a:extLst>
              <a:ext uri="{FF2B5EF4-FFF2-40B4-BE49-F238E27FC236}">
                <a16:creationId xmlns:a16="http://schemas.microsoft.com/office/drawing/2014/main" id="{F3F7CD67-BB57-4857-A4CC-D6E418C7FCE9}"/>
              </a:ext>
            </a:extLst>
          </p:cNvPr>
          <p:cNvSpPr txBox="1"/>
          <p:nvPr/>
        </p:nvSpPr>
        <p:spPr>
          <a:xfrm>
            <a:off x="508000" y="977759"/>
            <a:ext cx="684271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A </a:t>
            </a:r>
            <a:r>
              <a:rPr lang="en-US" sz="2000" b="1" u="sng" dirty="0"/>
              <a:t>Probability Distribution</a:t>
            </a:r>
            <a:r>
              <a:rPr lang="en-US" sz="2000" dirty="0"/>
              <a:t> is a mathematical model used to construct probability measures. </a:t>
            </a:r>
            <a:r>
              <a:rPr lang="en-US" sz="2000" b="1" u="sng" dirty="0"/>
              <a:t>Probability Density Functions</a:t>
            </a:r>
            <a:r>
              <a:rPr lang="en-US" sz="2000" dirty="0"/>
              <a:t> are one such characterization for continuous random variables. They are analogous to </a:t>
            </a:r>
            <a:r>
              <a:rPr lang="en-US" sz="2000" b="1" u="sng" dirty="0"/>
              <a:t>Histograms</a:t>
            </a:r>
            <a:r>
              <a:rPr lang="en-US" sz="2000" dirty="0"/>
              <a:t>, and they have useful geometric interpretations.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B39B729-9A93-44A2-B398-890CF47C3F8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05775" y="1469881"/>
            <a:ext cx="3806439" cy="49259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32921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3BECCB-892B-4930-9714-BEAE934D12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5284" y="23806"/>
            <a:ext cx="11121432" cy="1244472"/>
          </a:xfrm>
        </p:spPr>
        <p:txBody>
          <a:bodyPr>
            <a:normAutofit/>
          </a:bodyPr>
          <a:lstStyle/>
          <a:p>
            <a:r>
              <a:rPr lang="en-US" sz="4000" dirty="0"/>
              <a:t>The Reliability Function (Definitions)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8CF3A729-D5E1-48EC-88B4-0DE8D2D8BB6F}"/>
                  </a:ext>
                </a:extLst>
              </p:cNvPr>
              <p:cNvSpPr txBox="1"/>
              <p:nvPr/>
            </p:nvSpPr>
            <p:spPr>
              <a:xfrm>
                <a:off x="535284" y="4785843"/>
                <a:ext cx="10602476" cy="181588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800" dirty="0"/>
                  <a:t>The </a:t>
                </a:r>
                <a:r>
                  <a:rPr lang="en-US" sz="2800" b="1" u="sng" dirty="0">
                    <a:solidFill>
                      <a:schemeClr val="bg1"/>
                    </a:solidFill>
                    <a:highlight>
                      <a:srgbClr val="FFFF00"/>
                    </a:highlight>
                  </a:rPr>
                  <a:t>Reliability Function</a:t>
                </a:r>
                <a:r>
                  <a:rPr lang="en-US" sz="2800" dirty="0"/>
                  <a:t> or </a:t>
                </a:r>
                <a:r>
                  <a:rPr lang="en-US" sz="2800" b="1" u="sng" dirty="0"/>
                  <a:t>Survival Function</a:t>
                </a:r>
                <a:r>
                  <a:rPr lang="en-US" sz="2800" b="1" dirty="0"/>
                  <a:t> </a:t>
                </a:r>
                <a:r>
                  <a:rPr lang="en-US" sz="2800" dirty="0"/>
                  <a:t>is defined as the complement of the Cumulative Distribution Function:</a:t>
                </a:r>
              </a:p>
              <a:p>
                <a:pPr algn="ctr"/>
                <a:endParaRPr lang="en-US" sz="2800" dirty="0"/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𝑆</m:t>
                      </m:r>
                      <m:d>
                        <m:dPr>
                          <m:ctrlPr>
                            <a:rPr lang="en-US" sz="280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</m:d>
                      <m:r>
                        <a:rPr lang="en-US" sz="2800" i="1" smtClean="0">
                          <a:latin typeface="Cambria Math" panose="02040503050406030204" pitchFamily="18" charset="0"/>
                        </a:rPr>
                        <m:t>≝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1−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𝐹</m:t>
                      </m:r>
                      <m:d>
                        <m:dPr>
                          <m:ctrlPr>
                            <a:rPr lang="en-US" sz="280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</m:d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𝑃</m:t>
                      </m:r>
                      <m:d>
                        <m:dPr>
                          <m:ctrlPr>
                            <a:rPr lang="en-US" sz="28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𝑋</m:t>
                          </m:r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&gt;</m:t>
                          </m:r>
                          <m:r>
                            <a:rPr lang="en-US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𝑥</m:t>
                          </m:r>
                        </m:e>
                      </m:d>
                    </m:oMath>
                  </m:oMathPara>
                </a14:m>
                <a:endParaRPr lang="en-US" sz="2800" dirty="0"/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8CF3A729-D5E1-48EC-88B4-0DE8D2D8BB6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5284" y="4785843"/>
                <a:ext cx="10602476" cy="1815882"/>
              </a:xfrm>
              <a:prstGeom prst="rect">
                <a:avLst/>
              </a:prstGeom>
              <a:blipFill>
                <a:blip r:embed="rId3"/>
                <a:stretch>
                  <a:fillRect t="-302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61DB913F-B43C-4F7B-B5BC-E1D003BDC4B6}"/>
                  </a:ext>
                </a:extLst>
              </p:cNvPr>
              <p:cNvSpPr txBox="1"/>
              <p:nvPr/>
            </p:nvSpPr>
            <p:spPr>
              <a:xfrm>
                <a:off x="999345" y="1306990"/>
                <a:ext cx="9674354" cy="188782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800" dirty="0"/>
                  <a:t>The </a:t>
                </a:r>
                <a:r>
                  <a:rPr lang="en-US" sz="2800" b="1" u="sng" dirty="0"/>
                  <a:t>Cumulative Distribution Function</a:t>
                </a:r>
                <a:r>
                  <a:rPr lang="en-US" sz="2800" dirty="0"/>
                  <a:t> </a:t>
                </a:r>
                <a:r>
                  <a:rPr lang="en-US" sz="2800" i="1" dirty="0"/>
                  <a:t>F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80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d>
                  </m:oMath>
                </a14:m>
                <a:r>
                  <a:rPr lang="en-US" sz="2800" b="1" dirty="0"/>
                  <a:t> </a:t>
                </a:r>
                <a:r>
                  <a:rPr lang="en-US" sz="2800" dirty="0"/>
                  <a:t>is defined as</a:t>
                </a:r>
              </a:p>
              <a:p>
                <a:pPr algn="ctr"/>
                <a:endParaRPr lang="en-US" sz="2800" dirty="0"/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US" sz="2800" i="1" dirty="0" smtClean="0"/>
                        <m:t>F</m:t>
                      </m:r>
                      <m:d>
                        <m:dPr>
                          <m:ctrlPr>
                            <a:rPr lang="en-US" sz="280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</m:d>
                      <m:r>
                        <a:rPr lang="en-US" sz="2800" i="1" smtClean="0">
                          <a:latin typeface="Cambria Math" panose="02040503050406030204" pitchFamily="18" charset="0"/>
                        </a:rPr>
                        <m:t>≝</m:t>
                      </m:r>
                      <m:nary>
                        <m:naryPr>
                          <m:ctrlPr>
                            <a:rPr lang="en-US" sz="2800" b="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  <m:sup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sup>
                        <m:e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𝑓</m:t>
                          </m:r>
                          <m:d>
                            <m:dPr>
                              <m:ctrlPr>
                                <a:rPr lang="en-US" sz="2800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800" b="0" i="1" smtClean="0">
                                  <a:latin typeface="Cambria Math" panose="02040503050406030204" pitchFamily="18" charset="0"/>
                                </a:rPr>
                                <m:t>𝑧</m:t>
                              </m:r>
                            </m:e>
                          </m:d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𝑑𝑧</m:t>
                          </m:r>
                        </m:e>
                      </m:nary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𝑃</m:t>
                      </m:r>
                      <m:d>
                        <m:dPr>
                          <m:ctrlPr>
                            <a:rPr lang="en-US" sz="28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𝑋</m:t>
                          </m:r>
                          <m:r>
                            <a:rPr lang="en-US" sz="28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≤</m:t>
                          </m:r>
                          <m:r>
                            <a:rPr lang="en-US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𝑥</m:t>
                          </m:r>
                        </m:e>
                      </m:d>
                    </m:oMath>
                  </m:oMathPara>
                </a14:m>
                <a:endParaRPr lang="en-US" sz="2800" dirty="0"/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61DB913F-B43C-4F7B-B5BC-E1D003BDC4B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99345" y="1306990"/>
                <a:ext cx="9674354" cy="1887824"/>
              </a:xfrm>
              <a:prstGeom prst="rect">
                <a:avLst/>
              </a:prstGeom>
              <a:blipFill>
                <a:blip r:embed="rId4"/>
                <a:stretch>
                  <a:fillRect t="-290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AF5BD06E-3F1E-4A5B-A9CE-1A63076D95ED}"/>
                  </a:ext>
                </a:extLst>
              </p:cNvPr>
              <p:cNvSpPr txBox="1"/>
              <p:nvPr/>
            </p:nvSpPr>
            <p:spPr>
              <a:xfrm>
                <a:off x="863521" y="3415919"/>
                <a:ext cx="9946002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800" dirty="0"/>
                  <a:t>The </a:t>
                </a:r>
                <a:r>
                  <a:rPr lang="en-US" sz="2800" b="1" u="sng" dirty="0"/>
                  <a:t>Inverse Cumulative Distribution Function</a:t>
                </a:r>
                <a:r>
                  <a:rPr lang="en-US" sz="2800" dirty="0"/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𝑝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sz="2800" b="1" dirty="0"/>
                  <a:t> </a:t>
                </a:r>
                <a:r>
                  <a:rPr lang="en-US" sz="2800" dirty="0"/>
                  <a:t>is defined at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𝑝</m:t>
                    </m:r>
                  </m:oMath>
                </a14:m>
                <a:r>
                  <a:rPr lang="en-US" sz="2800" dirty="0"/>
                  <a:t> to be the value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en-US" sz="2800" dirty="0"/>
                  <a:t> such that</a:t>
                </a:r>
                <a14:m>
                  <m:oMath xmlns:m="http://schemas.openxmlformats.org/officeDocument/2006/math">
                    <m:r>
                      <a:rPr lang="en-US" sz="2800" b="0" i="0" dirty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nor/>
                      </m:rPr>
                      <a:rPr lang="en-US" sz="2800" i="1" dirty="0" smtClean="0"/>
                      <m:t>F</m:t>
                    </m:r>
                    <m:d>
                      <m:dPr>
                        <m:ctrlPr>
                          <a:rPr lang="en-US" sz="280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d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𝑝</m:t>
                    </m:r>
                  </m:oMath>
                </a14:m>
                <a:endParaRPr lang="en-US" sz="2800" dirty="0"/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AF5BD06E-3F1E-4A5B-A9CE-1A63076D95E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63521" y="3415919"/>
                <a:ext cx="9946002" cy="954107"/>
              </a:xfrm>
              <a:prstGeom prst="rect">
                <a:avLst/>
              </a:prstGeom>
              <a:blipFill>
                <a:blip r:embed="rId5"/>
                <a:stretch>
                  <a:fillRect l="-797" t="-5732" r="-1594" b="-1719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094654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3BECCB-892B-4930-9714-BEAE934D12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4592" y="59268"/>
            <a:ext cx="9161586" cy="1244600"/>
          </a:xfrm>
        </p:spPr>
        <p:txBody>
          <a:bodyPr>
            <a:normAutofit/>
          </a:bodyPr>
          <a:lstStyle/>
          <a:p>
            <a:r>
              <a:rPr lang="en-US" sz="4000" dirty="0"/>
              <a:t>The Reliability Function (Quiz 1)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489F2382-545D-48C9-B4DF-A2E33C6BF5BB}"/>
                  </a:ext>
                </a:extLst>
              </p:cNvPr>
              <p:cNvSpPr txBox="1"/>
              <p:nvPr/>
            </p:nvSpPr>
            <p:spPr>
              <a:xfrm>
                <a:off x="878440" y="3146886"/>
                <a:ext cx="2594225" cy="46166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US" sz="2400" i="1" dirty="0" smtClean="0"/>
                        <m:t>F</m:t>
                      </m:r>
                      <m:d>
                        <m:dPr>
                          <m:ctrlPr>
                            <a:rPr lang="en-US" sz="240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</m:d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𝑃</m:t>
                      </m:r>
                      <m:d>
                        <m:dPr>
                          <m:ctrlPr>
                            <a:rPr lang="en-US" sz="24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𝑋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≤</m:t>
                          </m:r>
                          <m:r>
                            <a:rPr lang="en-US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𝑥</m:t>
                          </m:r>
                        </m:e>
                      </m:d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489F2382-545D-48C9-B4DF-A2E33C6BF5B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8440" y="3146886"/>
                <a:ext cx="2594225" cy="461665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2DA88549-B3EB-41E9-8A96-5DC58F4DC9F9}"/>
                  </a:ext>
                </a:extLst>
              </p:cNvPr>
              <p:cNvSpPr txBox="1"/>
              <p:nvPr/>
            </p:nvSpPr>
            <p:spPr>
              <a:xfrm>
                <a:off x="878440" y="4081369"/>
                <a:ext cx="2594225" cy="46166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𝑆</m:t>
                      </m:r>
                      <m:d>
                        <m:dPr>
                          <m:ctrlPr>
                            <a:rPr lang="en-US" sz="240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</m:d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𝑃</m:t>
                      </m:r>
                      <m:d>
                        <m:dPr>
                          <m:ctrlPr>
                            <a:rPr lang="en-US" sz="24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𝑋</m:t>
                          </m:r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&gt;</m:t>
                          </m:r>
                          <m:r>
                            <a:rPr lang="en-US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𝑥</m:t>
                          </m:r>
                        </m:e>
                      </m:d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2DA88549-B3EB-41E9-8A96-5DC58F4DC9F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8440" y="4081369"/>
                <a:ext cx="2594225" cy="461665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" name="Picture 9">
            <a:extLst>
              <a:ext uri="{FF2B5EF4-FFF2-40B4-BE49-F238E27FC236}">
                <a16:creationId xmlns:a16="http://schemas.microsoft.com/office/drawing/2014/main" id="{5EBAAC30-A938-4188-9DA1-8608DB1B719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3739" y="1209913"/>
            <a:ext cx="3965592" cy="513194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6D7762F-9ED3-44E7-AC2A-F3E749C8505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0405" y="1209913"/>
            <a:ext cx="3965592" cy="5131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4446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itle 1">
                <a:extLst>
                  <a:ext uri="{FF2B5EF4-FFF2-40B4-BE49-F238E27FC236}">
                    <a16:creationId xmlns:a16="http://schemas.microsoft.com/office/drawing/2014/main" id="{0A8F5773-0317-4EBC-AFFF-92AA111AF428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6450252" y="1377264"/>
                <a:ext cx="5631357" cy="1325563"/>
              </a:xfrm>
              <a:prstGeom prst="rect">
                <a:avLst/>
              </a:prstGeom>
            </p:spPr>
            <p:txBody>
              <a:bodyPr vert="horz" lIns="91440" tIns="45720" rIns="91440" bIns="45720" rtlCol="0" anchor="ctr">
                <a:normAutofit/>
              </a:bodyPr>
              <a:lstStyle>
                <a:lvl1pPr algn="l" defTabSz="914400" rtl="0" eaLnBrk="1" latinLnBrk="0" hangingPunct="1">
                  <a:lnSpc>
                    <a:spcPct val="90000"/>
                  </a:lnSpc>
                  <a:spcBef>
                    <a:spcPct val="0"/>
                  </a:spcBef>
                  <a:buNone/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r>
                  <a:rPr lang="en-US" sz="3200" dirty="0"/>
                  <a:t>The Weibull Distribution </a:t>
                </a:r>
                <a14:m>
                  <m:oMath xmlns:m="http://schemas.openxmlformats.org/officeDocument/2006/math">
                    <m:r>
                      <a:rPr lang="en-US" sz="32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(</m:t>
                    </m:r>
                    <m:r>
                      <a:rPr lang="en-US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𝛽</m:t>
                    </m:r>
                    <m:r>
                      <a:rPr lang="en-US" sz="32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 </m:t>
                    </m:r>
                    <m:r>
                      <a:rPr lang="en-US" sz="32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𝜂</m:t>
                    </m:r>
                    <m:r>
                      <a:rPr lang="en-US" sz="32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</m:oMath>
                </a14:m>
                <a:endParaRPr lang="en-US" sz="3200" dirty="0"/>
              </a:p>
            </p:txBody>
          </p:sp>
        </mc:Choice>
        <mc:Fallback xmlns="">
          <p:sp>
            <p:nvSpPr>
              <p:cNvPr id="3" name="Title 1">
                <a:extLst>
                  <a:ext uri="{FF2B5EF4-FFF2-40B4-BE49-F238E27FC236}">
                    <a16:creationId xmlns:a16="http://schemas.microsoft.com/office/drawing/2014/main" id="{0A8F5773-0317-4EBC-AFFF-92AA111AF42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50252" y="1377264"/>
                <a:ext cx="5631357" cy="1325563"/>
              </a:xfrm>
              <a:prstGeom prst="rect">
                <a:avLst/>
              </a:prstGeom>
              <a:blipFill>
                <a:blip r:embed="rId3"/>
                <a:stretch>
                  <a:fillRect l="-270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FD1B8D98-0974-4493-8DA5-30E3BC08F93B}"/>
                  </a:ext>
                </a:extLst>
              </p:cNvPr>
              <p:cNvSpPr txBox="1"/>
              <p:nvPr/>
            </p:nvSpPr>
            <p:spPr>
              <a:xfrm>
                <a:off x="7224118" y="2851961"/>
                <a:ext cx="4083627" cy="8604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𝑓</m:t>
                      </m:r>
                      <m:d>
                        <m:dPr>
                          <m:ctrlPr>
                            <a:rPr lang="en-US" sz="280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</m:d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= </m:t>
                      </m:r>
                      <m:box>
                        <m:boxPr>
                          <m:ctrlPr>
                            <a:rPr lang="en-US" sz="2800" b="0" i="1" smtClean="0"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800" b="0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28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𝛽</m:t>
                              </m:r>
                            </m:num>
                            <m:den>
                              <m:r>
                                <a:rPr lang="en-US" sz="28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𝜂</m:t>
                              </m:r>
                            </m:den>
                          </m:f>
                        </m:e>
                      </m:box>
                      <m:sSup>
                        <m:sSupPr>
                          <m:ctrlPr>
                            <a:rPr lang="en-US" sz="28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2800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box>
                                <m:boxPr>
                                  <m:ctrlPr>
                                    <a:rPr lang="en-US" sz="28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boxPr>
                                <m:e>
                                  <m:argPr>
                                    <m:argSz m:val="-1"/>
                                  </m:argPr>
                                  <m:f>
                                    <m:fPr>
                                      <m:ctrlPr>
                                        <a:rPr lang="en-US" sz="2800" b="0" i="1" smtClean="0">
                                          <a:latin typeface="Cambria Math" panose="02040503050406030204" pitchFamily="18" charset="0"/>
                                        </a:rPr>
                                      </m:ctrlPr>
                                    </m:fPr>
                                    <m:num>
                                      <m:r>
                                        <a:rPr lang="en-US" sz="2800" b="0" i="1" smtClean="0">
                                          <a:latin typeface="Cambria Math" panose="02040503050406030204" pitchFamily="18" charset="0"/>
                                        </a:rPr>
                                        <m:t>𝑥</m:t>
                                      </m:r>
                                    </m:num>
                                    <m:den>
                                      <m:r>
                                        <a:rPr lang="en-US" sz="2800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𝜂</m:t>
                                      </m:r>
                                    </m:den>
                                  </m:f>
                                </m:e>
                              </m:box>
                            </m:e>
                          </m:d>
                        </m:e>
                        <m:sup>
                          <m:r>
                            <a:rPr lang="en-US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𝛽</m:t>
                          </m:r>
                          <m:r>
                            <a:rPr lang="en-US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sSup>
                        <m:sSupPr>
                          <m:ctrlPr>
                            <a:rPr lang="en-US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𝑒</m:t>
                          </m:r>
                        </m:e>
                        <m:sup>
                          <m:r>
                            <a:rPr lang="en-US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</m:t>
                          </m:r>
                          <m:sSup>
                            <m:sSupPr>
                              <m:ctrlPr>
                                <a:rPr lang="en-US" sz="28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sz="28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f>
                                    <m:fPr>
                                      <m:type m:val="lin"/>
                                      <m:ctrlPr>
                                        <a:rPr lang="en-US" sz="2800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</m:ctrlPr>
                                    </m:fPr>
                                    <m:num>
                                      <m:r>
                                        <a:rPr lang="en-US" sz="2800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𝑥</m:t>
                                      </m:r>
                                    </m:num>
                                    <m:den>
                                      <m:r>
                                        <a:rPr lang="en-US" sz="2800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𝜂</m:t>
                                      </m:r>
                                    </m:den>
                                  </m:f>
                                </m:e>
                              </m:d>
                            </m:e>
                            <m:sup>
                              <m:r>
                                <a:rPr lang="en-US" sz="28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𝛽</m:t>
                              </m:r>
                            </m:sup>
                          </m:sSup>
                        </m:sup>
                      </m:sSup>
                    </m:oMath>
                  </m:oMathPara>
                </a14:m>
                <a:endParaRPr lang="en-US" sz="2800" dirty="0"/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FD1B8D98-0974-4493-8DA5-30E3BC08F93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24118" y="2851961"/>
                <a:ext cx="4083627" cy="860428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82BDD08A-29AB-45F7-A831-7F83B13A2E00}"/>
                  </a:ext>
                </a:extLst>
              </p:cNvPr>
              <p:cNvSpPr txBox="1"/>
              <p:nvPr/>
            </p:nvSpPr>
            <p:spPr>
              <a:xfrm>
                <a:off x="7224118" y="4491922"/>
                <a:ext cx="3359727" cy="60818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𝐹</m:t>
                      </m:r>
                      <m:d>
                        <m:dPr>
                          <m:ctrlPr>
                            <a:rPr lang="en-US" sz="280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</m:d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=1−</m:t>
                      </m:r>
                      <m:sSup>
                        <m:sSupPr>
                          <m:ctrlPr>
                            <a:rPr lang="en-US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𝑒</m:t>
                          </m:r>
                        </m:e>
                        <m:sup>
                          <m:r>
                            <a:rPr lang="en-US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</m:t>
                          </m:r>
                          <m:sSup>
                            <m:sSupPr>
                              <m:ctrlPr>
                                <a:rPr lang="en-US" sz="28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sz="28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f>
                                    <m:fPr>
                                      <m:type m:val="lin"/>
                                      <m:ctrlPr>
                                        <a:rPr lang="en-US" sz="2800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</m:ctrlPr>
                                    </m:fPr>
                                    <m:num>
                                      <m:r>
                                        <a:rPr lang="en-US" sz="2800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𝑥</m:t>
                                      </m:r>
                                    </m:num>
                                    <m:den>
                                      <m:r>
                                        <a:rPr lang="en-US" sz="2800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𝜂</m:t>
                                      </m:r>
                                    </m:den>
                                  </m:f>
                                </m:e>
                              </m:d>
                            </m:e>
                            <m:sup>
                              <m:r>
                                <a:rPr lang="en-US" sz="28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𝛽</m:t>
                              </m:r>
                            </m:sup>
                          </m:sSup>
                        </m:sup>
                      </m:sSup>
                    </m:oMath>
                  </m:oMathPara>
                </a14:m>
                <a:endParaRPr lang="en-US" sz="2800" dirty="0"/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82BDD08A-29AB-45F7-A831-7F83B13A2E0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24118" y="4491922"/>
                <a:ext cx="3359727" cy="60818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48F247DD-3495-4D75-AD30-BBFC82A28540}"/>
                  </a:ext>
                </a:extLst>
              </p:cNvPr>
              <p:cNvSpPr txBox="1"/>
              <p:nvPr/>
            </p:nvSpPr>
            <p:spPr>
              <a:xfrm>
                <a:off x="7224118" y="5879635"/>
                <a:ext cx="2667000" cy="60818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𝑆</m:t>
                      </m:r>
                      <m:d>
                        <m:dPr>
                          <m:ctrlPr>
                            <a:rPr lang="en-US" sz="280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</m:d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𝑒</m:t>
                          </m:r>
                        </m:e>
                        <m:sup>
                          <m:r>
                            <a:rPr lang="en-US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</m:t>
                          </m:r>
                          <m:sSup>
                            <m:sSupPr>
                              <m:ctrlPr>
                                <a:rPr lang="en-US" sz="28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sz="28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f>
                                    <m:fPr>
                                      <m:type m:val="lin"/>
                                      <m:ctrlPr>
                                        <a:rPr lang="en-US" sz="2800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</m:ctrlPr>
                                    </m:fPr>
                                    <m:num>
                                      <m:r>
                                        <a:rPr lang="en-US" sz="2800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𝑥</m:t>
                                      </m:r>
                                    </m:num>
                                    <m:den>
                                      <m:r>
                                        <a:rPr lang="en-US" sz="2800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𝜂</m:t>
                                      </m:r>
                                    </m:den>
                                  </m:f>
                                </m:e>
                              </m:d>
                            </m:e>
                            <m:sup>
                              <m:r>
                                <a:rPr lang="en-US" sz="28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𝛽</m:t>
                              </m:r>
                            </m:sup>
                          </m:sSup>
                        </m:sup>
                      </m:sSup>
                    </m:oMath>
                  </m:oMathPara>
                </a14:m>
                <a:endParaRPr lang="en-US" sz="2800" dirty="0"/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48F247DD-3495-4D75-AD30-BBFC82A2854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24118" y="5879635"/>
                <a:ext cx="2667000" cy="60818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itle 1">
                <a:extLst>
                  <a:ext uri="{FF2B5EF4-FFF2-40B4-BE49-F238E27FC236}">
                    <a16:creationId xmlns:a16="http://schemas.microsoft.com/office/drawing/2014/main" id="{B28D0318-5812-4A59-88B6-A7DF89A1118A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456435" y="1377265"/>
                <a:ext cx="6180667" cy="1325563"/>
              </a:xfrm>
              <a:prstGeom prst="rect">
                <a:avLst/>
              </a:prstGeom>
            </p:spPr>
            <p:txBody>
              <a:bodyPr vert="horz" lIns="91440" tIns="45720" rIns="91440" bIns="45720" rtlCol="0" anchor="ctr">
                <a:normAutofit/>
              </a:bodyPr>
              <a:lstStyle>
                <a:lvl1pPr algn="l" defTabSz="914400" rtl="0" eaLnBrk="1" latinLnBrk="0" hangingPunct="1">
                  <a:lnSpc>
                    <a:spcPct val="90000"/>
                  </a:lnSpc>
                  <a:spcBef>
                    <a:spcPct val="0"/>
                  </a:spcBef>
                  <a:buNone/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r>
                  <a:rPr lang="en-US" sz="3200" dirty="0"/>
                  <a:t>The Exponential Distribution </a:t>
                </a:r>
                <a14:m>
                  <m:oMath xmlns:m="http://schemas.openxmlformats.org/officeDocument/2006/math">
                    <m:r>
                      <a:rPr lang="en-US" sz="32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(</m:t>
                    </m:r>
                    <m:r>
                      <a:rPr lang="en-US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𝜆</m:t>
                    </m:r>
                    <m:r>
                      <a:rPr lang="en-US" sz="32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</m:oMath>
                </a14:m>
                <a:endParaRPr lang="en-US" sz="3200" dirty="0"/>
              </a:p>
            </p:txBody>
          </p:sp>
        </mc:Choice>
        <mc:Fallback xmlns="">
          <p:sp>
            <p:nvSpPr>
              <p:cNvPr id="9" name="Title 1">
                <a:extLst>
                  <a:ext uri="{FF2B5EF4-FFF2-40B4-BE49-F238E27FC236}">
                    <a16:creationId xmlns:a16="http://schemas.microsoft.com/office/drawing/2014/main" id="{B28D0318-5812-4A59-88B6-A7DF89A1118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6435" y="1377265"/>
                <a:ext cx="6180667" cy="1325563"/>
              </a:xfrm>
              <a:prstGeom prst="rect">
                <a:avLst/>
              </a:prstGeom>
              <a:blipFill>
                <a:blip r:embed="rId7"/>
                <a:stretch>
                  <a:fillRect l="-256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C5EF6AAF-E1DF-493F-A454-C7A1D5DA073A}"/>
                  </a:ext>
                </a:extLst>
              </p:cNvPr>
              <p:cNvSpPr txBox="1"/>
              <p:nvPr/>
            </p:nvSpPr>
            <p:spPr>
              <a:xfrm>
                <a:off x="1067841" y="3010466"/>
                <a:ext cx="3196936" cy="54341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𝑓</m:t>
                      </m:r>
                      <m:d>
                        <m:dPr>
                          <m:ctrlPr>
                            <a:rPr lang="en-US" sz="280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</m:d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= 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𝜆</m:t>
                      </m:r>
                      <m:sSup>
                        <m:sSupPr>
                          <m:ctrlPr>
                            <a:rPr lang="en-US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𝑒</m:t>
                          </m:r>
                        </m:e>
                        <m:sup>
                          <m:r>
                            <a:rPr lang="en-US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</m:t>
                          </m:r>
                          <m:r>
                            <a:rPr lang="en-US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𝜆</m:t>
                          </m:r>
                          <m:r>
                            <a:rPr lang="en-US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𝑥</m:t>
                          </m:r>
                        </m:sup>
                      </m:sSup>
                    </m:oMath>
                  </m:oMathPara>
                </a14:m>
                <a:endParaRPr lang="en-US" sz="2800" dirty="0"/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C5EF6AAF-E1DF-493F-A454-C7A1D5DA073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67841" y="3010466"/>
                <a:ext cx="3196936" cy="543418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6C90F107-D437-4B1B-A9CF-ABD99AF89AD5}"/>
                  </a:ext>
                </a:extLst>
              </p:cNvPr>
              <p:cNvSpPr txBox="1"/>
              <p:nvPr/>
            </p:nvSpPr>
            <p:spPr>
              <a:xfrm>
                <a:off x="1265689" y="4524303"/>
                <a:ext cx="3196936" cy="54341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𝐹</m:t>
                      </m:r>
                      <m:d>
                        <m:dPr>
                          <m:ctrlPr>
                            <a:rPr lang="en-US" sz="280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</m:d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=1−</m:t>
                      </m:r>
                      <m:sSup>
                        <m:sSupPr>
                          <m:ctrlPr>
                            <a:rPr lang="en-US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𝑒</m:t>
                          </m:r>
                        </m:e>
                        <m:sup>
                          <m:r>
                            <a:rPr lang="en-US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</m:t>
                          </m:r>
                          <m:r>
                            <a:rPr lang="en-US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𝜆</m:t>
                          </m:r>
                          <m:r>
                            <a:rPr lang="en-US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𝑥</m:t>
                          </m:r>
                        </m:sup>
                      </m:sSup>
                    </m:oMath>
                  </m:oMathPara>
                </a14:m>
                <a:endParaRPr lang="en-US" sz="2800" dirty="0"/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6C90F107-D437-4B1B-A9CF-ABD99AF89AD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65689" y="4524303"/>
                <a:ext cx="3196936" cy="543418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3E7480F0-7B04-4792-81A1-51EB9AC1A26D}"/>
                  </a:ext>
                </a:extLst>
              </p:cNvPr>
              <p:cNvSpPr txBox="1"/>
              <p:nvPr/>
            </p:nvSpPr>
            <p:spPr>
              <a:xfrm>
                <a:off x="997503" y="5912016"/>
                <a:ext cx="3196936" cy="54341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𝑆</m:t>
                      </m:r>
                      <m:d>
                        <m:dPr>
                          <m:ctrlPr>
                            <a:rPr lang="en-US" sz="280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</m:d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𝑒</m:t>
                          </m:r>
                        </m:e>
                        <m:sup>
                          <m:r>
                            <a:rPr lang="en-US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</m:t>
                          </m:r>
                          <m:r>
                            <a:rPr lang="en-US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𝜆</m:t>
                          </m:r>
                          <m:r>
                            <a:rPr lang="en-US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𝑥</m:t>
                          </m:r>
                        </m:sup>
                      </m:sSup>
                    </m:oMath>
                  </m:oMathPara>
                </a14:m>
                <a:endParaRPr lang="en-US" sz="2800" dirty="0"/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3E7480F0-7B04-4792-81A1-51EB9AC1A26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97503" y="5912016"/>
                <a:ext cx="3196936" cy="543418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itle 1">
            <a:extLst>
              <a:ext uri="{FF2B5EF4-FFF2-40B4-BE49-F238E27FC236}">
                <a16:creationId xmlns:a16="http://schemas.microsoft.com/office/drawing/2014/main" id="{A5E6CA9D-4C2B-46F9-B869-C9CB981658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6435" y="76200"/>
            <a:ext cx="10154415" cy="1232825"/>
          </a:xfrm>
        </p:spPr>
        <p:txBody>
          <a:bodyPr>
            <a:normAutofit/>
          </a:bodyPr>
          <a:lstStyle/>
          <a:p>
            <a:r>
              <a:rPr lang="en-US" sz="4000" dirty="0"/>
              <a:t>Example Distributions (Quiz 2)</a:t>
            </a:r>
          </a:p>
        </p:txBody>
      </p:sp>
    </p:spTree>
    <p:extLst>
      <p:ext uri="{BB962C8B-B14F-4D97-AF65-F5344CB8AC3E}">
        <p14:creationId xmlns:p14="http://schemas.microsoft.com/office/powerpoint/2010/main" val="12190076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itle 1">
                <a:extLst>
                  <a:ext uri="{FF2B5EF4-FFF2-40B4-BE49-F238E27FC236}">
                    <a16:creationId xmlns:a16="http://schemas.microsoft.com/office/drawing/2014/main" id="{0A8F5773-0317-4EBC-AFFF-92AA111AF428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6790382" y="1122309"/>
                <a:ext cx="5016754" cy="945481"/>
              </a:xfrm>
              <a:prstGeom prst="rect">
                <a:avLst/>
              </a:prstGeom>
            </p:spPr>
            <p:txBody>
              <a:bodyPr vert="horz" lIns="91440" tIns="45720" rIns="91440" bIns="45720" rtlCol="0" anchor="ctr">
                <a:normAutofit/>
              </a:bodyPr>
              <a:lstStyle>
                <a:lvl1pPr algn="l" defTabSz="914400" rtl="0" eaLnBrk="1" latinLnBrk="0" hangingPunct="1">
                  <a:lnSpc>
                    <a:spcPct val="90000"/>
                  </a:lnSpc>
                  <a:spcBef>
                    <a:spcPct val="0"/>
                  </a:spcBef>
                  <a:buNone/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r>
                  <a:rPr lang="en-US" sz="2800" dirty="0"/>
                  <a:t>The Weibull Distribution </a:t>
                </a:r>
                <a14:m>
                  <m:oMath xmlns:m="http://schemas.openxmlformats.org/officeDocument/2006/math">
                    <m:r>
                      <a:rPr lang="en-US" sz="28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(</m:t>
                    </m:r>
                    <m:r>
                      <a:rPr lang="en-US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𝛽</m:t>
                    </m:r>
                    <m:r>
                      <a:rPr lang="en-US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 </m:t>
                    </m:r>
                    <m:r>
                      <a:rPr lang="en-US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𝜂</m:t>
                    </m:r>
                    <m:r>
                      <a:rPr lang="en-US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</m:oMath>
                </a14:m>
                <a:endParaRPr lang="en-US" sz="2800" dirty="0"/>
              </a:p>
            </p:txBody>
          </p:sp>
        </mc:Choice>
        <mc:Fallback xmlns="">
          <p:sp>
            <p:nvSpPr>
              <p:cNvPr id="3" name="Title 1">
                <a:extLst>
                  <a:ext uri="{FF2B5EF4-FFF2-40B4-BE49-F238E27FC236}">
                    <a16:creationId xmlns:a16="http://schemas.microsoft.com/office/drawing/2014/main" id="{0A8F5773-0317-4EBC-AFFF-92AA111AF42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90382" y="1122309"/>
                <a:ext cx="5016754" cy="945481"/>
              </a:xfrm>
              <a:prstGeom prst="rect">
                <a:avLst/>
              </a:prstGeom>
              <a:blipFill>
                <a:blip r:embed="rId3"/>
                <a:stretch>
                  <a:fillRect l="-255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itle 1">
                <a:extLst>
                  <a:ext uri="{FF2B5EF4-FFF2-40B4-BE49-F238E27FC236}">
                    <a16:creationId xmlns:a16="http://schemas.microsoft.com/office/drawing/2014/main" id="{B28D0318-5812-4A59-88B6-A7DF89A1118A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648708" y="1122310"/>
                <a:ext cx="5517573" cy="945480"/>
              </a:xfrm>
              <a:prstGeom prst="rect">
                <a:avLst/>
              </a:prstGeom>
            </p:spPr>
            <p:txBody>
              <a:bodyPr vert="horz" lIns="91440" tIns="45720" rIns="91440" bIns="45720" rtlCol="0" anchor="ctr">
                <a:normAutofit/>
              </a:bodyPr>
              <a:lstStyle>
                <a:lvl1pPr algn="l" defTabSz="914400" rtl="0" eaLnBrk="1" latinLnBrk="0" hangingPunct="1">
                  <a:lnSpc>
                    <a:spcPct val="90000"/>
                  </a:lnSpc>
                  <a:spcBef>
                    <a:spcPct val="0"/>
                  </a:spcBef>
                  <a:buNone/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r>
                  <a:rPr lang="en-US" sz="2800" dirty="0"/>
                  <a:t>The Exponential Distribution </a:t>
                </a:r>
                <a14:m>
                  <m:oMath xmlns:m="http://schemas.openxmlformats.org/officeDocument/2006/math">
                    <m:r>
                      <a:rPr lang="en-US" sz="28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(</m:t>
                    </m:r>
                    <m:r>
                      <a:rPr lang="en-US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𝜆</m:t>
                    </m:r>
                    <m:r>
                      <a:rPr lang="en-US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</m:oMath>
                </a14:m>
                <a:endParaRPr lang="en-US" sz="2800" dirty="0"/>
              </a:p>
            </p:txBody>
          </p:sp>
        </mc:Choice>
        <mc:Fallback xmlns="">
          <p:sp>
            <p:nvSpPr>
              <p:cNvPr id="9" name="Title 1">
                <a:extLst>
                  <a:ext uri="{FF2B5EF4-FFF2-40B4-BE49-F238E27FC236}">
                    <a16:creationId xmlns:a16="http://schemas.microsoft.com/office/drawing/2014/main" id="{B28D0318-5812-4A59-88B6-A7DF89A1118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8708" y="1122310"/>
                <a:ext cx="5517573" cy="945480"/>
              </a:xfrm>
              <a:prstGeom prst="rect">
                <a:avLst/>
              </a:prstGeom>
              <a:blipFill>
                <a:blip r:embed="rId4"/>
                <a:stretch>
                  <a:fillRect l="-220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itle 1">
            <a:extLst>
              <a:ext uri="{FF2B5EF4-FFF2-40B4-BE49-F238E27FC236}">
                <a16:creationId xmlns:a16="http://schemas.microsoft.com/office/drawing/2014/main" id="{A5E6CA9D-4C2B-46F9-B869-C9CB981658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3918" y="209669"/>
            <a:ext cx="10591256" cy="945480"/>
          </a:xfrm>
        </p:spPr>
        <p:txBody>
          <a:bodyPr>
            <a:normAutofit/>
          </a:bodyPr>
          <a:lstStyle/>
          <a:p>
            <a:r>
              <a:rPr lang="en-US" sz="4000" dirty="0"/>
              <a:t>Example Distributions (Quiz 3)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865D63E-1312-4663-A569-55267EC42BA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541" y="1960418"/>
            <a:ext cx="3701528" cy="479021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8118BF6-3F43-499A-873E-E213D03EA62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7745" y="1960418"/>
            <a:ext cx="3701528" cy="4790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50281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7376EE-F619-4F41-9F11-3A12BB0759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6254" y="144508"/>
            <a:ext cx="10515600" cy="1076636"/>
          </a:xfrm>
        </p:spPr>
        <p:txBody>
          <a:bodyPr/>
          <a:lstStyle/>
          <a:p>
            <a:r>
              <a:rPr lang="en-US" dirty="0"/>
              <a:t>Fatigue Life Example (Purpose)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83ED170-9637-47A7-BFCF-1515CFA4EBF0}"/>
              </a:ext>
            </a:extLst>
          </p:cNvPr>
          <p:cNvSpPr txBox="1"/>
          <p:nvPr/>
        </p:nvSpPr>
        <p:spPr>
          <a:xfrm>
            <a:off x="566254" y="1221144"/>
            <a:ext cx="1063942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Material Fatigue can be thought of as cumulative yet difficult to detect damage to material through cyclical loading. A reasonable and potentially useful application of the reliability function would be to model the fatigue life of rivets.</a:t>
            </a:r>
          </a:p>
          <a:p>
            <a:endParaRPr lang="en-US" sz="2400" dirty="0"/>
          </a:p>
          <a:p>
            <a:r>
              <a:rPr lang="en-US" sz="2400" dirty="0"/>
              <a:t>Recall an earlier problem</a:t>
            </a:r>
            <a:r>
              <a:rPr lang="en-US" sz="2400" baseline="30000" dirty="0"/>
              <a:t>*</a:t>
            </a:r>
            <a:r>
              <a:rPr lang="en-US" sz="2400" dirty="0"/>
              <a:t>:</a:t>
            </a:r>
          </a:p>
          <a:p>
            <a:endParaRPr lang="en-US" sz="2400" i="1" dirty="0"/>
          </a:p>
          <a:p>
            <a:pPr lvl="1"/>
            <a:r>
              <a:rPr lang="en-US" sz="2400" i="1" dirty="0"/>
              <a:t>A small boat manufacturer wants to know the probability that a rivet fails, creating a hole that could sink their boats. </a:t>
            </a:r>
          </a:p>
          <a:p>
            <a:pPr lvl="1"/>
            <a:endParaRPr lang="en-US" sz="2400" i="1" dirty="0"/>
          </a:p>
          <a:p>
            <a:pPr lvl="1"/>
            <a:r>
              <a:rPr lang="en-US" sz="2400" i="1" dirty="0"/>
              <a:t>Each boat uses 600 rivets, and the manufacturer has already built 6 boats with no occurrences of this failure.</a:t>
            </a:r>
          </a:p>
          <a:p>
            <a:endParaRPr lang="en-US" sz="24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3BFAAE2-737F-4367-B6F5-8704E30478AE}"/>
              </a:ext>
            </a:extLst>
          </p:cNvPr>
          <p:cNvSpPr txBox="1"/>
          <p:nvPr/>
        </p:nvSpPr>
        <p:spPr>
          <a:xfrm>
            <a:off x="2609504" y="5569833"/>
            <a:ext cx="608378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/>
              <a:t>Probability that Boat Sinks due to Rivet Failure?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C95A647-A31A-4506-8040-A73B2F3CBC48}"/>
              </a:ext>
            </a:extLst>
          </p:cNvPr>
          <p:cNvSpPr txBox="1"/>
          <p:nvPr/>
        </p:nvSpPr>
        <p:spPr>
          <a:xfrm>
            <a:off x="442092" y="6174042"/>
            <a:ext cx="1099538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aseline="30000" dirty="0"/>
              <a:t>*</a:t>
            </a:r>
            <a:r>
              <a:rPr lang="en-US" sz="2000" dirty="0"/>
              <a:t>Expectation vs. Reality: The Sunrise Problem Applied to Probabilistic Risk Assessment, Joseph Osowski</a:t>
            </a:r>
          </a:p>
        </p:txBody>
      </p:sp>
    </p:spTree>
    <p:extLst>
      <p:ext uri="{BB962C8B-B14F-4D97-AF65-F5344CB8AC3E}">
        <p14:creationId xmlns:p14="http://schemas.microsoft.com/office/powerpoint/2010/main" val="652267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7376EE-F619-4F41-9F11-3A12BB0759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1025"/>
            <a:ext cx="10515600" cy="1076636"/>
          </a:xfrm>
        </p:spPr>
        <p:txBody>
          <a:bodyPr/>
          <a:lstStyle/>
          <a:p>
            <a:r>
              <a:rPr lang="en-US" dirty="0"/>
              <a:t>Fatigue Life Example (Definitions)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83ED170-9637-47A7-BFCF-1515CFA4EBF0}"/>
              </a:ext>
            </a:extLst>
          </p:cNvPr>
          <p:cNvSpPr txBox="1"/>
          <p:nvPr/>
        </p:nvSpPr>
        <p:spPr>
          <a:xfrm>
            <a:off x="366542" y="1317880"/>
            <a:ext cx="10914089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800" b="1" u="sng" dirty="0"/>
              <a:t>Rivet failure</a:t>
            </a:r>
            <a:r>
              <a:rPr lang="en-US" sz="2800" b="1" dirty="0"/>
              <a:t> </a:t>
            </a:r>
            <a:r>
              <a:rPr lang="en-US" sz="2800" dirty="0"/>
              <a:t>is defined to be crack growth through to complete fracture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800" dirty="0"/>
              <a:t>Define the </a:t>
            </a:r>
            <a:r>
              <a:rPr lang="en-US" sz="2800" b="1" u="sng" dirty="0"/>
              <a:t>end of fatigue life</a:t>
            </a:r>
            <a:r>
              <a:rPr lang="en-US" sz="2800" dirty="0"/>
              <a:t> to be detectible crack initiation.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800" dirty="0"/>
              <a:t>Boat rivet fatigue life can be decomposed into units called sea years. One </a:t>
            </a:r>
            <a:r>
              <a:rPr lang="en-US" sz="2800" b="1" u="sng" dirty="0"/>
              <a:t>sea year</a:t>
            </a:r>
            <a:r>
              <a:rPr lang="en-US" sz="2800" dirty="0"/>
              <a:t> is defined to be the amount of fatigue damage incurred by a rivet from exposure to cyclical loading equivalent to that of a single year at sea.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474F224-F689-4DBB-A9C9-52EFB375069E}"/>
              </a:ext>
            </a:extLst>
          </p:cNvPr>
          <p:cNvSpPr txBox="1"/>
          <p:nvPr/>
        </p:nvSpPr>
        <p:spPr>
          <a:xfrm>
            <a:off x="838200" y="4715318"/>
            <a:ext cx="10555208" cy="138499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dirty="0"/>
              <a:t>Given a set of fatigue life spectral data from rivet testing and boat trip loads data, it is possible to fit a probability distribution that can be used to model the reliability of rivets against crack initiation</a:t>
            </a:r>
            <a:r>
              <a:rPr lang="en-US" sz="2800" b="1" dirty="0"/>
              <a:t>.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418941001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7376EE-F619-4F41-9F11-3A12BB0759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29659"/>
            <a:ext cx="10515600" cy="1325563"/>
          </a:xfrm>
        </p:spPr>
        <p:txBody>
          <a:bodyPr/>
          <a:lstStyle/>
          <a:p>
            <a:r>
              <a:rPr lang="en-US" dirty="0"/>
              <a:t>Fatigue Life Example (Problem Statement)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96EAC74-1A28-4CD3-9D4B-66694FD2868A}"/>
              </a:ext>
            </a:extLst>
          </p:cNvPr>
          <p:cNvSpPr txBox="1"/>
          <p:nvPr/>
        </p:nvSpPr>
        <p:spPr>
          <a:xfrm>
            <a:off x="838199" y="3270453"/>
            <a:ext cx="512233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/>
              <a:t>Notional Test Data: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/>
              <a:t>15 rivets cracked between 600 and 700 test runs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/>
              <a:t>80 rivets cracked between 700 and 800 test runs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/>
              <a:t>5 rivets cracked between 900 and 1000 test runs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4663744-1852-4EA7-8092-B1707D9C2600}"/>
              </a:ext>
            </a:extLst>
          </p:cNvPr>
          <p:cNvSpPr txBox="1"/>
          <p:nvPr/>
        </p:nvSpPr>
        <p:spPr>
          <a:xfrm>
            <a:off x="838199" y="1421974"/>
            <a:ext cx="105156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100 rivets were repeatedly tested under a cyclical loading profile until all rivets experienced crack initiation. After each set of 100 test runs, the rivets were inspected for cracks. Analysis has also determined that a single test load profile is equivalent to 1/3 of a sea year.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0B54178-8762-4F15-AD9F-4D4BFB7AA13C}"/>
              </a:ext>
            </a:extLst>
          </p:cNvPr>
          <p:cNvSpPr txBox="1"/>
          <p:nvPr/>
        </p:nvSpPr>
        <p:spPr>
          <a:xfrm>
            <a:off x="6551435" y="4775006"/>
            <a:ext cx="512233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Requirements can be verified by fitting this data to a Weibull distribution and deriving a service life specification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5D5A19A-BC96-4DE1-B030-8DFF84ACDE13}"/>
              </a:ext>
            </a:extLst>
          </p:cNvPr>
          <p:cNvSpPr txBox="1"/>
          <p:nvPr/>
        </p:nvSpPr>
        <p:spPr>
          <a:xfrm>
            <a:off x="6551435" y="2991634"/>
            <a:ext cx="496993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Boat level requirements state that each rivet must have a reliability greater than 0.99995 throughout qualified service life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FB748D2-367E-4777-9FC8-3A3BBF4B19A9}"/>
              </a:ext>
            </a:extLst>
          </p:cNvPr>
          <p:cNvSpPr txBox="1"/>
          <p:nvPr/>
        </p:nvSpPr>
        <p:spPr>
          <a:xfrm>
            <a:off x="924981" y="6188123"/>
            <a:ext cx="256070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/>
              <a:t> Fatigue Life Begins</a:t>
            </a:r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5122A57C-B3AB-4530-8A07-C06DBA8F3B66}"/>
              </a:ext>
            </a:extLst>
          </p:cNvPr>
          <p:cNvCxnSpPr>
            <a:cxnSpLocks/>
          </p:cNvCxnSpPr>
          <p:nvPr/>
        </p:nvCxnSpPr>
        <p:spPr>
          <a:xfrm>
            <a:off x="3493117" y="6444835"/>
            <a:ext cx="625304" cy="0"/>
          </a:xfrm>
          <a:prstGeom prst="straightConnector1">
            <a:avLst/>
          </a:prstGeom>
          <a:ln w="38100">
            <a:solidFill>
              <a:schemeClr val="tx1"/>
            </a:solidFill>
            <a:headEnd w="lg" len="lg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B3F416A8-07C9-42F3-83B6-45254DEE6984}"/>
              </a:ext>
            </a:extLst>
          </p:cNvPr>
          <p:cNvSpPr txBox="1"/>
          <p:nvPr/>
        </p:nvSpPr>
        <p:spPr>
          <a:xfrm>
            <a:off x="4118421" y="6200545"/>
            <a:ext cx="20590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/>
              <a:t>Crack Initiation</a:t>
            </a:r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908C3BEB-AC23-4B67-A816-A38936A26755}"/>
              </a:ext>
            </a:extLst>
          </p:cNvPr>
          <p:cNvCxnSpPr>
            <a:cxnSpLocks/>
          </p:cNvCxnSpPr>
          <p:nvPr/>
        </p:nvCxnSpPr>
        <p:spPr>
          <a:xfrm>
            <a:off x="6195069" y="6440549"/>
            <a:ext cx="625304" cy="0"/>
          </a:xfrm>
          <a:prstGeom prst="straightConnector1">
            <a:avLst/>
          </a:prstGeom>
          <a:ln w="38100">
            <a:solidFill>
              <a:schemeClr val="tx1"/>
            </a:solidFill>
            <a:headEnd w="lg" len="lg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>
            <a:extLst>
              <a:ext uri="{FF2B5EF4-FFF2-40B4-BE49-F238E27FC236}">
                <a16:creationId xmlns:a16="http://schemas.microsoft.com/office/drawing/2014/main" id="{2A344ED8-2199-49D6-BE05-2CCAEF35DD51}"/>
              </a:ext>
            </a:extLst>
          </p:cNvPr>
          <p:cNvSpPr txBox="1"/>
          <p:nvPr/>
        </p:nvSpPr>
        <p:spPr>
          <a:xfrm>
            <a:off x="6820373" y="6209716"/>
            <a:ext cx="172258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/>
              <a:t>Rivet Failure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9A0253A-B772-4599-9B27-98CA39B0097F}"/>
              </a:ext>
            </a:extLst>
          </p:cNvPr>
          <p:cNvSpPr txBox="1"/>
          <p:nvPr/>
        </p:nvSpPr>
        <p:spPr>
          <a:xfrm>
            <a:off x="9168264" y="6188122"/>
            <a:ext cx="145969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/>
              <a:t>Boat Sinks</a:t>
            </a:r>
          </a:p>
        </p:txBody>
      </p: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0D34C0B7-2360-41D3-B9F3-BB2AEBC384F4}"/>
              </a:ext>
            </a:extLst>
          </p:cNvPr>
          <p:cNvCxnSpPr>
            <a:cxnSpLocks/>
          </p:cNvCxnSpPr>
          <p:nvPr/>
        </p:nvCxnSpPr>
        <p:spPr>
          <a:xfrm>
            <a:off x="8542960" y="6440547"/>
            <a:ext cx="625304" cy="0"/>
          </a:xfrm>
          <a:prstGeom prst="straightConnector1">
            <a:avLst/>
          </a:prstGeom>
          <a:ln w="38100">
            <a:solidFill>
              <a:schemeClr val="tx1"/>
            </a:solidFill>
            <a:headEnd w="lg" len="lg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7026223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7376EE-F619-4F41-9F11-3A12BB0759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667" y="249382"/>
            <a:ext cx="10921133" cy="839372"/>
          </a:xfrm>
        </p:spPr>
        <p:txBody>
          <a:bodyPr>
            <a:normAutofit/>
          </a:bodyPr>
          <a:lstStyle/>
          <a:p>
            <a:r>
              <a:rPr lang="en-US" dirty="0"/>
              <a:t>Fatigue Life Example (Weibull MLE Solution)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F83ED170-9637-47A7-BFCF-1515CFA4EBF0}"/>
                  </a:ext>
                </a:extLst>
              </p:cNvPr>
              <p:cNvSpPr txBox="1"/>
              <p:nvPr/>
            </p:nvSpPr>
            <p:spPr>
              <a:xfrm>
                <a:off x="453853" y="1323648"/>
                <a:ext cx="10899948" cy="101919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000" dirty="0"/>
                  <a:t>Maximize </a:t>
                </a:r>
                <a14:m>
                  <m:oMath xmlns:m="http://schemas.openxmlformats.org/officeDocument/2006/math">
                    <m:r>
                      <a:rPr lang="en-US" sz="2000" i="1" smtClean="0">
                        <a:latin typeface="Cambria Math" panose="02040503050406030204" pitchFamily="18" charset="0"/>
                      </a:rPr>
                      <m:t>𝐿</m:t>
                    </m:r>
                  </m:oMath>
                </a14:m>
                <a:r>
                  <a:rPr lang="en-US" sz="2000" dirty="0"/>
                  <a:t> for </a:t>
                </a:r>
                <a14:m>
                  <m:oMath xmlns:m="http://schemas.openxmlformats.org/officeDocument/2006/math">
                    <m:r>
                      <a:rPr lang="en-US" sz="20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𝛽</m:t>
                    </m:r>
                  </m:oMath>
                </a14:m>
                <a:r>
                  <a:rPr lang="en-US" sz="2000" dirty="0"/>
                  <a:t> and </a:t>
                </a:r>
                <a14:m>
                  <m:oMath xmlns:m="http://schemas.openxmlformats.org/officeDocument/2006/math">
                    <m:r>
                      <a:rPr lang="en-US" sz="20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𝜂</m:t>
                    </m:r>
                  </m:oMath>
                </a14:m>
                <a:r>
                  <a:rPr lang="en-US" sz="2000" b="0" dirty="0"/>
                  <a:t>:</a:t>
                </a:r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:endParaRPr lang="en-US" sz="2000" b="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US" sz="2000" i="1">
                          <a:latin typeface="Cambria Math" panose="02040503050406030204" pitchFamily="18" charset="0"/>
                        </a:rPr>
                        <m:t>𝐿</m:t>
                      </m:r>
                      <m:d>
                        <m:d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𝛽</m:t>
                          </m:r>
                          <m:r>
                            <a:rPr lang="en-US" sz="20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,</m:t>
                          </m:r>
                          <m:r>
                            <a:rPr lang="en-US" sz="20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𝜂</m:t>
                          </m:r>
                        </m:e>
                      </m:d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sz="2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begChr m:val="["/>
                              <m:endChr m:val="]"/>
                              <m:ctrlPr>
                                <a:rPr lang="en-US" sz="20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𝑆</m:t>
                              </m:r>
                              <m:d>
                                <m:dPr>
                                  <m:ctrlPr>
                                    <a:rPr lang="en-US" sz="20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20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600</m:t>
                                  </m:r>
                                </m:e>
                              </m:d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𝑆</m:t>
                              </m:r>
                              <m:d>
                                <m:dPr>
                                  <m:ctrlPr>
                                    <a:rPr lang="en-US" sz="20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20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700</m:t>
                                  </m:r>
                                </m:e>
                              </m:d>
                            </m:e>
                          </m:d>
                        </m:e>
                        <m:sup>
                          <m:r>
                            <a:rPr lang="en-US" sz="2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15</m:t>
                          </m:r>
                        </m:sup>
                      </m:sSup>
                      <m:r>
                        <a:rPr lang="en-US" sz="20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p>
                        <m:sSupPr>
                          <m:ctrlPr>
                            <a:rPr lang="en-US" sz="20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begChr m:val="["/>
                              <m:endChr m:val="]"/>
                              <m:ctrlPr>
                                <a:rPr lang="en-US" sz="20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0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𝑆</m:t>
                              </m:r>
                              <m:d>
                                <m:dPr>
                                  <m:ctrlPr>
                                    <a:rPr lang="en-US" sz="20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20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7</m:t>
                                  </m:r>
                                  <m:r>
                                    <a:rPr lang="en-US" sz="20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00</m:t>
                                  </m:r>
                                </m:e>
                              </m:d>
                              <m:r>
                                <a:rPr lang="en-US" sz="20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en-US" sz="20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𝑆</m:t>
                              </m:r>
                              <m:d>
                                <m:dPr>
                                  <m:ctrlPr>
                                    <a:rPr lang="en-US" sz="20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20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8</m:t>
                                  </m:r>
                                  <m:r>
                                    <a:rPr lang="en-US" sz="20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00</m:t>
                                  </m:r>
                                </m:e>
                              </m:d>
                            </m:e>
                          </m:d>
                        </m:e>
                        <m:sup>
                          <m:r>
                            <a:rPr lang="en-US" sz="2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80</m:t>
                          </m:r>
                        </m:sup>
                      </m:sSup>
                      <m:r>
                        <a:rPr lang="en-US" sz="20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p>
                        <m:sSupPr>
                          <m:ctrlPr>
                            <a:rPr lang="en-US" sz="20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begChr m:val="["/>
                              <m:endChr m:val="]"/>
                              <m:ctrlPr>
                                <a:rPr lang="en-US" sz="20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0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𝑆</m:t>
                              </m:r>
                              <m:d>
                                <m:dPr>
                                  <m:ctrlPr>
                                    <a:rPr lang="en-US" sz="20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20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9</m:t>
                                  </m:r>
                                  <m:r>
                                    <a:rPr lang="en-US" sz="20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00</m:t>
                                  </m:r>
                                </m:e>
                              </m:d>
                              <m:r>
                                <a:rPr lang="en-US" sz="20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en-US" sz="20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𝑆</m:t>
                              </m:r>
                              <m:d>
                                <m:dPr>
                                  <m:ctrlPr>
                                    <a:rPr lang="en-US" sz="20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20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10</m:t>
                                  </m:r>
                                  <m:r>
                                    <a:rPr lang="en-US" sz="20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00</m:t>
                                  </m:r>
                                </m:e>
                              </m:d>
                            </m:e>
                          </m:d>
                        </m:e>
                        <m:sup>
                          <m:r>
                            <a:rPr lang="en-US" sz="20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5</m:t>
                          </m:r>
                        </m:sup>
                      </m:sSup>
                    </m:oMath>
                  </m:oMathPara>
                </a14:m>
                <a:endParaRPr lang="en-US" sz="2000" dirty="0"/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F83ED170-9637-47A7-BFCF-1515CFA4EBF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3853" y="1323648"/>
                <a:ext cx="10899948" cy="1019190"/>
              </a:xfrm>
              <a:prstGeom prst="rect">
                <a:avLst/>
              </a:prstGeom>
              <a:blipFill>
                <a:blip r:embed="rId3"/>
                <a:stretch>
                  <a:fillRect l="-559" t="-2994" b="-538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B841C787-1CFA-4681-BEB8-BC472EDBF855}"/>
                  </a:ext>
                </a:extLst>
              </p:cNvPr>
              <p:cNvSpPr txBox="1"/>
              <p:nvPr/>
            </p:nvSpPr>
            <p:spPr>
              <a:xfrm>
                <a:off x="453850" y="2615582"/>
                <a:ext cx="3993572" cy="1015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000" dirty="0">
                    <a:ea typeface="Cambria Math" panose="02040503050406030204" pitchFamily="18" charset="0"/>
                  </a:rPr>
                  <a:t>Solution:</a:t>
                </a:r>
              </a:p>
              <a:p>
                <a:pPr lvl="1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20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𝛽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m:rPr>
                          <m:nor/>
                        </m:rPr>
                        <a:rPr lang="en-US" sz="20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11</m:t>
                      </m:r>
                      <m:r>
                        <m:rPr>
                          <m:nor/>
                        </m:rPr>
                        <a:rPr lang="en-US" sz="2000" dirty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.</m:t>
                      </m:r>
                      <m:r>
                        <m:rPr>
                          <m:nor/>
                        </m:rPr>
                        <a:rPr lang="en-US" sz="2000" b="0" i="0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8653</m:t>
                      </m:r>
                    </m:oMath>
                  </m:oMathPara>
                </a14:m>
                <a:endParaRPr lang="en-US" sz="2000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pPr lvl="1"/>
                <a14:m>
                  <m:oMath xmlns:m="http://schemas.openxmlformats.org/officeDocument/2006/math">
                    <m:r>
                      <a:rPr lang="en-US" sz="20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𝜂</m:t>
                    </m:r>
                    <m:r>
                      <a:rPr lang="en-US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n-US" sz="20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773.8583</m:t>
                    </m:r>
                  </m:oMath>
                </a14:m>
                <a:r>
                  <a:rPr lang="en-US" sz="2000" b="0" dirty="0"/>
                  <a:t> </a:t>
                </a:r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B841C787-1CFA-4681-BEB8-BC472EDBF85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3850" y="2615582"/>
                <a:ext cx="3993572" cy="1015663"/>
              </a:xfrm>
              <a:prstGeom prst="rect">
                <a:avLst/>
              </a:prstGeom>
              <a:blipFill>
                <a:blip r:embed="rId4"/>
                <a:stretch>
                  <a:fillRect l="-1524" t="-2994" b="-239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Box 9">
            <a:extLst>
              <a:ext uri="{FF2B5EF4-FFF2-40B4-BE49-F238E27FC236}">
                <a16:creationId xmlns:a16="http://schemas.microsoft.com/office/drawing/2014/main" id="{B9174140-F9B9-49BE-9C33-17D96908B36E}"/>
              </a:ext>
            </a:extLst>
          </p:cNvPr>
          <p:cNvSpPr txBox="1"/>
          <p:nvPr/>
        </p:nvSpPr>
        <p:spPr>
          <a:xfrm>
            <a:off x="453851" y="3956027"/>
            <a:ext cx="415531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ea typeface="Cambria Math" panose="02040503050406030204" pitchFamily="18" charset="0"/>
              </a:rPr>
              <a:t>Rivet reliability requirement verification remains valid for a service life of 110 years at sea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770CE04D-968E-4CA8-90E5-3F9C5D2B283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25191" y="2887828"/>
            <a:ext cx="2875156" cy="372079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C82358A8-E92A-42A1-BD97-E6DD98F6BA4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29601" y="2887828"/>
            <a:ext cx="2875157" cy="3720791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0700A2FD-61B8-4E15-BE8E-B7BC9D6122FE}"/>
                  </a:ext>
                </a:extLst>
              </p:cNvPr>
              <p:cNvSpPr txBox="1"/>
              <p:nvPr/>
            </p:nvSpPr>
            <p:spPr>
              <a:xfrm>
                <a:off x="453849" y="5222122"/>
                <a:ext cx="4385780" cy="132343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457200" indent="-45720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en-US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𝑆</m:t>
                    </m:r>
                    <m:d>
                      <m:dPr>
                        <m:ctrlPr>
                          <a:rPr lang="en-US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210</m:t>
                        </m:r>
                      </m:e>
                    </m:d>
                    <m:r>
                      <a:rPr lang="en-US" sz="2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=0.9999998</m:t>
                    </m:r>
                  </m:oMath>
                </a14:m>
                <a:endParaRPr lang="en-US" sz="2000" dirty="0">
                  <a:ea typeface="Cambria Math" panose="02040503050406030204" pitchFamily="18" charset="0"/>
                </a:endParaRPr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:r>
                  <a:rPr lang="en-US" sz="2000" dirty="0">
                    <a:ea typeface="Cambria Math" panose="02040503050406030204" pitchFamily="18" charset="0"/>
                  </a:rPr>
                  <a:t>1  in 10,000 chance of crack initiation during a 70-year service life at sea</a:t>
                </a:r>
              </a:p>
            </p:txBody>
          </p:sp>
        </mc:Choice>
        <mc:Fallback xmlns="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0700A2FD-61B8-4E15-BE8E-B7BC9D6122F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3849" y="5222122"/>
                <a:ext cx="4385780" cy="1323439"/>
              </a:xfrm>
              <a:prstGeom prst="rect">
                <a:avLst/>
              </a:prstGeom>
              <a:blipFill>
                <a:blip r:embed="rId7"/>
                <a:stretch>
                  <a:fillRect l="-1250" t="-1843" b="-737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4026314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7376EE-F619-4F41-9F11-3A12BB0759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29659"/>
            <a:ext cx="10515600" cy="1325563"/>
          </a:xfrm>
        </p:spPr>
        <p:txBody>
          <a:bodyPr/>
          <a:lstStyle/>
          <a:p>
            <a:r>
              <a:rPr lang="en-US" dirty="0"/>
              <a:t>Questions?</a:t>
            </a:r>
          </a:p>
        </p:txBody>
      </p:sp>
    </p:spTree>
    <p:extLst>
      <p:ext uri="{BB962C8B-B14F-4D97-AF65-F5344CB8AC3E}">
        <p14:creationId xmlns:p14="http://schemas.microsoft.com/office/powerpoint/2010/main" val="396200520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CB412E-84B8-478B-866A-C0B1F8DD50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Backup</a:t>
            </a:r>
          </a:p>
        </p:txBody>
      </p:sp>
    </p:spTree>
    <p:extLst>
      <p:ext uri="{BB962C8B-B14F-4D97-AF65-F5344CB8AC3E}">
        <p14:creationId xmlns:p14="http://schemas.microsoft.com/office/powerpoint/2010/main" val="140694714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9" name="Rectangle 28">
            <a:extLst>
              <a:ext uri="{FF2B5EF4-FFF2-40B4-BE49-F238E27FC236}">
                <a16:creationId xmlns:a16="http://schemas.microsoft.com/office/drawing/2014/main" id="{68AF5748-FED8-45BA-8631-26D1D10F32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37E6696-038E-4867-A362-CC4CBF597B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7981" y="1122363"/>
            <a:ext cx="4023360" cy="320413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Glossary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0" name="Rectangle 32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402336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DFD7A51E-EB0A-492E-9299-DEB37ED388E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6741912"/>
              </p:ext>
            </p:extLst>
          </p:nvPr>
        </p:nvGraphicFramePr>
        <p:xfrm>
          <a:off x="5054684" y="229384"/>
          <a:ext cx="6598177" cy="6382375"/>
        </p:xfrm>
        <a:graphic>
          <a:graphicData uri="http://schemas.openxmlformats.org/drawingml/2006/table">
            <a:tbl>
              <a:tblPr>
                <a:tableStyleId>{0505E3EF-67EA-436B-97B2-0124C06EBD24}</a:tableStyleId>
              </a:tblPr>
              <a:tblGrid>
                <a:gridCol w="1967483">
                  <a:extLst>
                    <a:ext uri="{9D8B030D-6E8A-4147-A177-3AD203B41FA5}">
                      <a16:colId xmlns:a16="http://schemas.microsoft.com/office/drawing/2014/main" val="1910047324"/>
                    </a:ext>
                  </a:extLst>
                </a:gridCol>
                <a:gridCol w="4630694">
                  <a:extLst>
                    <a:ext uri="{9D8B030D-6E8A-4147-A177-3AD203B41FA5}">
                      <a16:colId xmlns:a16="http://schemas.microsoft.com/office/drawing/2014/main" val="177959263"/>
                    </a:ext>
                  </a:extLst>
                </a:gridCol>
              </a:tblGrid>
              <a:tr h="306962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Cumulative Distribution Function (CDF)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594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</a:rPr>
                        <a:t>The CDF of a real-valued random variable X, evaluated at x, is the probability that X will take a value less than or equal to x.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594" marB="0"/>
                </a:tc>
                <a:extLst>
                  <a:ext uri="{0D108BD9-81ED-4DB2-BD59-A6C34878D82A}">
                    <a16:rowId xmlns:a16="http://schemas.microsoft.com/office/drawing/2014/main" val="2424987698"/>
                  </a:ext>
                </a:extLst>
              </a:tr>
              <a:tr h="170191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Event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594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</a:rPr>
                        <a:t>An event is a set of outcomes of an experiment or a subset of the sample space.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594" marB="0"/>
                </a:tc>
                <a:extLst>
                  <a:ext uri="{0D108BD9-81ED-4DB2-BD59-A6C34878D82A}">
                    <a16:rowId xmlns:a16="http://schemas.microsoft.com/office/drawing/2014/main" val="3808614537"/>
                  </a:ext>
                </a:extLst>
              </a:tr>
              <a:tr h="306962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Experiment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594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</a:rPr>
                        <a:t>An experiment is any procedure that can be infinitely repeated and has a well-defined set of possible outcomes.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594" marB="0"/>
                </a:tc>
                <a:extLst>
                  <a:ext uri="{0D108BD9-81ED-4DB2-BD59-A6C34878D82A}">
                    <a16:rowId xmlns:a16="http://schemas.microsoft.com/office/drawing/2014/main" val="201352057"/>
                  </a:ext>
                </a:extLst>
              </a:tr>
              <a:tr h="170191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Fatigue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594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Cyclic load induced flaws and damage to material that can ultimately lead to crack initiation.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594" marB="0"/>
                </a:tc>
                <a:extLst>
                  <a:ext uri="{0D108BD9-81ED-4DB2-BD59-A6C34878D82A}">
                    <a16:rowId xmlns:a16="http://schemas.microsoft.com/office/drawing/2014/main" val="1741715194"/>
                  </a:ext>
                </a:extLst>
              </a:tr>
              <a:tr h="170191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Histogram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594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</a:rPr>
                        <a:t>A histogram is an approximate representation of the distribution of numerical data.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594" marB="0"/>
                </a:tc>
                <a:extLst>
                  <a:ext uri="{0D108BD9-81ED-4DB2-BD59-A6C34878D82A}">
                    <a16:rowId xmlns:a16="http://schemas.microsoft.com/office/drawing/2014/main" val="1739195155"/>
                  </a:ext>
                </a:extLst>
              </a:tr>
              <a:tr h="306962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Likelihood Function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594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</a:rPr>
                        <a:t>The likelihood function describes the joint probability of the observed data as a function of the parameters of a given statistical model.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594" marB="0"/>
                </a:tc>
                <a:extLst>
                  <a:ext uri="{0D108BD9-81ED-4DB2-BD59-A6C34878D82A}">
                    <a16:rowId xmlns:a16="http://schemas.microsoft.com/office/drawing/2014/main" val="1275967643"/>
                  </a:ext>
                </a:extLst>
              </a:tr>
              <a:tr h="306962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Maximum Likelihood Estimate (MLE)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594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</a:rPr>
                        <a:t>MLE is a method of estimating the parameters of an assumed probability distribution, given observed data.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594" marB="0"/>
                </a:tc>
                <a:extLst>
                  <a:ext uri="{0D108BD9-81ED-4DB2-BD59-A6C34878D82A}">
                    <a16:rowId xmlns:a16="http://schemas.microsoft.com/office/drawing/2014/main" val="2714654101"/>
                  </a:ext>
                </a:extLst>
              </a:tr>
              <a:tr h="170191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Numerical Method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594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</a:rPr>
                        <a:t>A numerical method is a mathematical tool designed to solve numerical problems. 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594" marB="0"/>
                </a:tc>
                <a:extLst>
                  <a:ext uri="{0D108BD9-81ED-4DB2-BD59-A6C34878D82A}">
                    <a16:rowId xmlns:a16="http://schemas.microsoft.com/office/drawing/2014/main" val="1800503394"/>
                  </a:ext>
                </a:extLst>
              </a:tr>
              <a:tr h="306962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Probability Density Function (PDF)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594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</a:rPr>
                        <a:t>The PDF of a continuous random variable is used to specify the probability of the random variable falling within a particular range of values.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594" marB="0"/>
                </a:tc>
                <a:extLst>
                  <a:ext uri="{0D108BD9-81ED-4DB2-BD59-A6C34878D82A}">
                    <a16:rowId xmlns:a16="http://schemas.microsoft.com/office/drawing/2014/main" val="1267143350"/>
                  </a:ext>
                </a:extLst>
              </a:tr>
              <a:tr h="306962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Probability Distribution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594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</a:rPr>
                        <a:t>A Probability Distribution is a mathematical model used to construct probability measures.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594" marB="0"/>
                </a:tc>
                <a:extLst>
                  <a:ext uri="{0D108BD9-81ED-4DB2-BD59-A6C34878D82A}">
                    <a16:rowId xmlns:a16="http://schemas.microsoft.com/office/drawing/2014/main" val="2534269866"/>
                  </a:ext>
                </a:extLst>
              </a:tr>
              <a:tr h="717276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Probability Measure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594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</a:rPr>
                        <a:t>In mathematics, the concept of a measure is a generalization and formalization of geometrical measures (distance/length, area, volume) and other common notions, such as mass and probability of events. Probability measures must satisfy all the general measure properties as well as the property that a probability measure must assign value 1 to the entire probability space.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594" marB="0"/>
                </a:tc>
                <a:extLst>
                  <a:ext uri="{0D108BD9-81ED-4DB2-BD59-A6C34878D82A}">
                    <a16:rowId xmlns:a16="http://schemas.microsoft.com/office/drawing/2014/main" val="1303666021"/>
                  </a:ext>
                </a:extLst>
              </a:tr>
              <a:tr h="170191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Probability Space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594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</a:rPr>
                        <a:t>A probability space is a mathematical formalism of a random process or experiment.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594" marB="0"/>
                </a:tc>
                <a:extLst>
                  <a:ext uri="{0D108BD9-81ED-4DB2-BD59-A6C34878D82A}">
                    <a16:rowId xmlns:a16="http://schemas.microsoft.com/office/drawing/2014/main" val="1600979874"/>
                  </a:ext>
                </a:extLst>
              </a:tr>
              <a:tr h="170191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ℝ_(≥0)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594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</a:rPr>
                        <a:t>The non-negative real numbers.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594" marB="0"/>
                </a:tc>
                <a:extLst>
                  <a:ext uri="{0D108BD9-81ED-4DB2-BD59-A6C34878D82A}">
                    <a16:rowId xmlns:a16="http://schemas.microsoft.com/office/drawing/2014/main" val="2154332139"/>
                  </a:ext>
                </a:extLst>
              </a:tr>
              <a:tr h="306962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Random Variable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594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</a:rPr>
                        <a:t>A Random Variable is a function 𝑋 that maps outcomes of an experiment to numerical quantities.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594" marB="0"/>
                </a:tc>
                <a:extLst>
                  <a:ext uri="{0D108BD9-81ED-4DB2-BD59-A6C34878D82A}">
                    <a16:rowId xmlns:a16="http://schemas.microsoft.com/office/drawing/2014/main" val="1748824340"/>
                  </a:ext>
                </a:extLst>
              </a:tr>
              <a:tr h="443734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Reliability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594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</a:rPr>
                        <a:t>The probability that a product, system, or service will perform its intended function adequately for a specified duration or will operate in a defined environment without failure.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594" marB="0"/>
                </a:tc>
                <a:extLst>
                  <a:ext uri="{0D108BD9-81ED-4DB2-BD59-A6C34878D82A}">
                    <a16:rowId xmlns:a16="http://schemas.microsoft.com/office/drawing/2014/main" val="3758031651"/>
                  </a:ext>
                </a:extLst>
              </a:tr>
              <a:tr h="170191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Reliability/Survival Function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594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</a:rPr>
                        <a:t>The reliability function is theoretically defined as the function of t that returns the probability of success at time t.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594" marB="0"/>
                </a:tc>
                <a:extLst>
                  <a:ext uri="{0D108BD9-81ED-4DB2-BD59-A6C34878D82A}">
                    <a16:rowId xmlns:a16="http://schemas.microsoft.com/office/drawing/2014/main" val="2924350453"/>
                  </a:ext>
                </a:extLst>
              </a:tr>
              <a:tr h="306962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Sample Space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594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</a:rPr>
                        <a:t>The sample space of an experiment or random trial is the set of all possible outcomes or results of that experiment.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594" marB="0"/>
                </a:tc>
                <a:extLst>
                  <a:ext uri="{0D108BD9-81ED-4DB2-BD59-A6C34878D82A}">
                    <a16:rowId xmlns:a16="http://schemas.microsoft.com/office/drawing/2014/main" val="366038904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1767537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9683</TotalTime>
  <Words>1550</Words>
  <Application>Microsoft Office PowerPoint</Application>
  <PresentationFormat>Widescreen</PresentationFormat>
  <Paragraphs>182</Paragraphs>
  <Slides>16</Slides>
  <Notes>16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16</vt:i4>
      </vt:variant>
    </vt:vector>
  </HeadingPairs>
  <TitlesOfParts>
    <vt:vector size="23" baseType="lpstr">
      <vt:lpstr>Arial</vt:lpstr>
      <vt:lpstr>Calibri</vt:lpstr>
      <vt:lpstr>Calibri Light</vt:lpstr>
      <vt:lpstr>Cambria Math</vt:lpstr>
      <vt:lpstr>Century Schoolbook</vt:lpstr>
      <vt:lpstr>Office Theme</vt:lpstr>
      <vt:lpstr>1_Office Theme</vt:lpstr>
      <vt:lpstr>The Reliability Function</vt:lpstr>
      <vt:lpstr>Table of Contents</vt:lpstr>
      <vt:lpstr>Probability Theory</vt:lpstr>
      <vt:lpstr>Random Variables</vt:lpstr>
      <vt:lpstr>Probability Distributions (〖Ω=R〗_(≥0) case)</vt:lpstr>
      <vt:lpstr>The Reliability Function (Definitions)</vt:lpstr>
      <vt:lpstr>The Reliability Function (Quiz 1)</vt:lpstr>
      <vt:lpstr>Example Distributions (Quiz 2)</vt:lpstr>
      <vt:lpstr>Example Distributions (Quiz 3)</vt:lpstr>
      <vt:lpstr>Fatigue Life Example (Purpose)</vt:lpstr>
      <vt:lpstr>Fatigue Life Example (Definitions)</vt:lpstr>
      <vt:lpstr>Fatigue Life Example (Problem Statement)</vt:lpstr>
      <vt:lpstr>Fatigue Life Example (Weibull MLE Solution)</vt:lpstr>
      <vt:lpstr>Questions?</vt:lpstr>
      <vt:lpstr>Backup</vt:lpstr>
      <vt:lpstr>Glossary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Engineering, SMA and The Reliability Function</dc:title>
  <dc:creator>Britton, Paul T. (MSFC-QD33)</dc:creator>
  <cp:lastModifiedBy>PAUL</cp:lastModifiedBy>
  <cp:revision>180</cp:revision>
  <cp:lastPrinted>2022-05-03T17:53:16Z</cp:lastPrinted>
  <dcterms:created xsi:type="dcterms:W3CDTF">2022-04-21T16:43:31Z</dcterms:created>
  <dcterms:modified xsi:type="dcterms:W3CDTF">2022-10-25T13:07:59Z</dcterms:modified>
</cp:coreProperties>
</file>